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9" r:id="rId2"/>
    <p:sldId id="260" r:id="rId3"/>
    <p:sldId id="265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9576" autoAdjust="0"/>
    <p:restoredTop sz="94660"/>
  </p:normalViewPr>
  <p:slideViewPr>
    <p:cSldViewPr>
      <p:cViewPr varScale="1">
        <p:scale>
          <a:sx n="154" d="100"/>
          <a:sy n="154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29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6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2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7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58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47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27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22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0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9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49ED-D095-4409-898A-E3F8B21476F0}" type="datetimeFigureOut">
              <a:rPr lang="en-US" smtClean="0"/>
              <a:pPr/>
              <a:t>9/19/11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157-8B29-4207-9A30-F524D8FBE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25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43000" y="1295400"/>
            <a:ext cx="6705600" cy="1971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Command-line:</a:t>
            </a:r>
          </a:p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-pluginCustomization /path/to/settings.ini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098090"/>
            <a:ext cx="2743200" cy="887567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Product: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ube 13"/>
          <p:cNvSpPr/>
          <p:nvPr/>
        </p:nvSpPr>
        <p:spPr>
          <a:xfrm>
            <a:off x="4994571" y="2645341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Cube 12"/>
          <p:cNvSpPr/>
          <p:nvPr/>
        </p:nvSpPr>
        <p:spPr>
          <a:xfrm>
            <a:off x="4892970" y="2520649"/>
            <a:ext cx="2720109" cy="402659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Cube 10"/>
          <p:cNvSpPr/>
          <p:nvPr/>
        </p:nvSpPr>
        <p:spPr>
          <a:xfrm>
            <a:off x="4740569" y="2255104"/>
            <a:ext cx="2720109" cy="580455"/>
          </a:xfrm>
          <a:prstGeom prst="cube">
            <a:avLst>
              <a:gd name="adj" fmla="val 139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Plugin:</a:t>
            </a:r>
            <a:br>
              <a:rPr lang="en-US" sz="1600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preferences.ini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78569" y="2559905"/>
            <a:ext cx="762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14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181840" cy="71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Workspace                          Source Code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490255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CSS/Workspace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.metadata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.log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.plugins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org.eclipse.core.runtime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settings</a:t>
            </a:r>
          </a:p>
          <a:p>
            <a:pPr algn="ctr"/>
            <a:endParaRPr lang="en-US" dirty="0"/>
          </a:p>
        </p:txBody>
      </p:sp>
      <p:sp>
        <p:nvSpPr>
          <p:cNvPr id="33" name="Flowchart: Magnetic Disk 32"/>
          <p:cNvSpPr/>
          <p:nvPr/>
        </p:nvSpPr>
        <p:spPr>
          <a:xfrm>
            <a:off x="4743271" y="9906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~/</a:t>
            </a:r>
            <a:r>
              <a:rPr lang="en-US" dirty="0" smtClean="0"/>
              <a:t>CSS/Sources</a:t>
            </a:r>
          </a:p>
          <a:p>
            <a:pPr algn="ctr"/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org.csstudio.diag.probe/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src/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plugin.xml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743200" y="4459010"/>
            <a:ext cx="7620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IDE</a:t>
            </a:r>
            <a:endParaRPr lang="en-US" dirty="0"/>
          </a:p>
        </p:txBody>
      </p:sp>
      <p:cxnSp>
        <p:nvCxnSpPr>
          <p:cNvPr id="37" name="Elbow Connector 36"/>
          <p:cNvCxnSpPr>
            <a:stCxn id="2" idx="3"/>
          </p:cNvCxnSpPr>
          <p:nvPr/>
        </p:nvCxnSpPr>
        <p:spPr>
          <a:xfrm rot="16200000" flipH="1">
            <a:off x="2623902" y="3396958"/>
            <a:ext cx="925459" cy="1141942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 rot="5400000">
            <a:off x="5740340" y="3403664"/>
            <a:ext cx="926800" cy="1129873"/>
          </a:xfrm>
          <a:prstGeom prst="bentConnector2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7300" y="2971800"/>
            <a:ext cx="2001503" cy="35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9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47800" y="381000"/>
            <a:ext cx="7181840" cy="71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Workspace                         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4800600" y="1066800"/>
            <a:ext cx="4050809" cy="2514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/path/to/my</a:t>
            </a:r>
            <a:r>
              <a:rPr lang="en-US" dirty="0" smtClean="0"/>
              <a:t>/Workspace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log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plugins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org.eclipse.core.runtime.settings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BOY Examples/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CSS/MyDisplay.opi</a:t>
            </a:r>
          </a:p>
          <a:p>
            <a:pPr algn="ctr"/>
            <a:endParaRPr lang="en-US" dirty="0"/>
          </a:p>
        </p:txBody>
      </p:sp>
      <p:cxnSp>
        <p:nvCxnSpPr>
          <p:cNvPr id="37" name="Elbow Connector 36"/>
          <p:cNvCxnSpPr/>
          <p:nvPr/>
        </p:nvCxnSpPr>
        <p:spPr>
          <a:xfrm>
            <a:off x="3429000" y="2360612"/>
            <a:ext cx="1371600" cy="1588"/>
          </a:xfrm>
          <a:prstGeom prst="bentConnector3">
            <a:avLst>
              <a:gd name="adj1" fmla="val 50000"/>
            </a:avLst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work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1976892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98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2400" y="1115292"/>
            <a:ext cx="2438400" cy="1219200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Product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*.product</a:t>
            </a:r>
          </a:p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plash.bmp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2944091" y="2126501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8" name="Cube 7"/>
          <p:cNvSpPr/>
          <p:nvPr/>
        </p:nvSpPr>
        <p:spPr>
          <a:xfrm>
            <a:off x="2944092" y="1278295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9" name="Cube 8"/>
          <p:cNvSpPr/>
          <p:nvPr/>
        </p:nvSpPr>
        <p:spPr>
          <a:xfrm>
            <a:off x="2944092" y="2974707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0" name="Cube 9"/>
          <p:cNvSpPr/>
          <p:nvPr/>
        </p:nvSpPr>
        <p:spPr>
          <a:xfrm>
            <a:off x="2944092" y="3822913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6202" y="1244596"/>
            <a:ext cx="3024909" cy="615099"/>
            <a:chOff x="5257800" y="1244596"/>
            <a:chExt cx="3024909" cy="615099"/>
          </a:xfrm>
        </p:grpSpPr>
        <p:sp>
          <p:nvSpPr>
            <p:cNvPr id="14" name="Cube 13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</a:t>
              </a:r>
              <a:r>
                <a:rPr lang="en-US" sz="1600" dirty="0" smtClean="0"/>
                <a:t>rg.eclipse.core.runtime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40" y="367002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            Features         Plugins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56202" y="2101081"/>
            <a:ext cx="3024909" cy="615099"/>
            <a:chOff x="5257800" y="1244596"/>
            <a:chExt cx="3024909" cy="615099"/>
          </a:xfrm>
        </p:grpSpPr>
        <p:sp>
          <p:nvSpPr>
            <p:cNvPr id="17" name="Cube 16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Cube 17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org.cs-studio.data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6202" y="2957566"/>
            <a:ext cx="3024909" cy="615099"/>
            <a:chOff x="5257800" y="1244596"/>
            <a:chExt cx="3024909" cy="615099"/>
          </a:xfrm>
        </p:grpSpPr>
        <p:sp>
          <p:nvSpPr>
            <p:cNvPr id="21" name="Cube 20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3" name="Cube 22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org.cs-studio.display.probe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6202" y="3814050"/>
            <a:ext cx="3024909" cy="615099"/>
            <a:chOff x="5257800" y="1244596"/>
            <a:chExt cx="3024909" cy="615099"/>
          </a:xfrm>
        </p:grpSpPr>
        <p:sp>
          <p:nvSpPr>
            <p:cNvPr id="25" name="Cube 24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7" name="Cube 26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org.cs-studio.alarm.*</a:t>
              </a:r>
            </a:p>
          </p:txBody>
        </p:sp>
      </p:grp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2514600" y="1530718"/>
            <a:ext cx="429492" cy="20428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7" idx="2"/>
          </p:cNvCxnSpPr>
          <p:nvPr/>
        </p:nvCxnSpPr>
        <p:spPr>
          <a:xfrm rot="16200000" flipH="1">
            <a:off x="2516353" y="1951185"/>
            <a:ext cx="640735" cy="21474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2"/>
          </p:cNvCxnSpPr>
          <p:nvPr/>
        </p:nvCxnSpPr>
        <p:spPr>
          <a:xfrm rot="16200000" flipH="1">
            <a:off x="2412619" y="2695657"/>
            <a:ext cx="848204" cy="21474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2"/>
          </p:cNvCxnSpPr>
          <p:nvPr/>
        </p:nvCxnSpPr>
        <p:spPr>
          <a:xfrm rot="16200000" flipH="1">
            <a:off x="2412618" y="3543862"/>
            <a:ext cx="848204" cy="214744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1">
            <a:off x="4441045" y="1474071"/>
            <a:ext cx="715157" cy="158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9" idx="2"/>
          </p:cNvCxnSpPr>
          <p:nvPr/>
        </p:nvCxnSpPr>
        <p:spPr>
          <a:xfrm flipV="1">
            <a:off x="4441047" y="2330556"/>
            <a:ext cx="71515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3" idx="2"/>
          </p:cNvCxnSpPr>
          <p:nvPr/>
        </p:nvCxnSpPr>
        <p:spPr>
          <a:xfrm>
            <a:off x="4438656" y="3187040"/>
            <a:ext cx="71754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7" idx="2"/>
          </p:cNvCxnSpPr>
          <p:nvPr/>
        </p:nvCxnSpPr>
        <p:spPr>
          <a:xfrm flipV="1">
            <a:off x="4438640" y="4043525"/>
            <a:ext cx="717562" cy="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46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/>
          <p:cNvCxnSpPr>
            <a:stCxn id="13" idx="4"/>
            <a:endCxn id="2052" idx="1"/>
          </p:cNvCxnSpPr>
          <p:nvPr/>
        </p:nvCxnSpPr>
        <p:spPr>
          <a:xfrm>
            <a:off x="4286070" y="4528905"/>
            <a:ext cx="729491" cy="3267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51" idx="3"/>
            <a:endCxn id="9" idx="4"/>
          </p:cNvCxnSpPr>
          <p:nvPr/>
        </p:nvCxnSpPr>
        <p:spPr>
          <a:xfrm flipH="1">
            <a:off x="4020879" y="1314450"/>
            <a:ext cx="3786428" cy="0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363279" y="171450"/>
            <a:ext cx="3657600" cy="2286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 Directory Layout</a:t>
            </a:r>
          </a:p>
          <a:p>
            <a:pPr algn="ctr"/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features/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org.csstudio.*.feature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plugins/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org.csstudio.*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5057" y="381000"/>
            <a:ext cx="2762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be 12"/>
          <p:cNvSpPr/>
          <p:nvPr/>
        </p:nvSpPr>
        <p:spPr>
          <a:xfrm>
            <a:off x="304800" y="3056879"/>
            <a:ext cx="4038600" cy="2886721"/>
          </a:xfrm>
          <a:prstGeom prst="cube">
            <a:avLst>
              <a:gd name="adj" fmla="val 19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build.properties</a:t>
            </a:r>
          </a:p>
          <a:p>
            <a:pPr algn="ctr"/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Product to build</a:t>
            </a: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product=/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org.csstudio.….product/css.product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Generate P2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repository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p2.gathering=true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Name of generated archive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archivePrefix=css_3.0</a:t>
            </a:r>
          </a:p>
          <a:p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Configurations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to build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configs=win32,win32,x86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&amp;  linux,gtk,x86_64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561" y="3912724"/>
            <a:ext cx="3006388" cy="123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lus 33"/>
          <p:cNvSpPr/>
          <p:nvPr/>
        </p:nvSpPr>
        <p:spPr>
          <a:xfrm>
            <a:off x="1934980" y="2568847"/>
            <a:ext cx="574158" cy="411164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027363" y="4373563"/>
            <a:ext cx="2708275" cy="2225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DF4"/>
              </a:gs>
              <a:gs pos="64999">
                <a:srgbClr val="C8CFE0"/>
              </a:gs>
              <a:gs pos="100000">
                <a:srgbClr val="AFBBD4"/>
              </a:gs>
            </a:gsLst>
            <a:lin ang="5400000" scaled="1"/>
          </a:gradFill>
          <a:ln w="9525">
            <a:solidFill>
              <a:srgbClr val="003C6C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/>
            <a:r>
              <a:rPr lang="en-US"/>
              <a:t>CSS-based OPI</a:t>
            </a:r>
          </a:p>
        </p:txBody>
      </p:sp>
      <p:sp>
        <p:nvSpPr>
          <p:cNvPr id="10" name="Process 9"/>
          <p:cNvSpPr>
            <a:spLocks noChangeArrowheads="1"/>
          </p:cNvSpPr>
          <p:nvPr/>
        </p:nvSpPr>
        <p:spPr bwMode="auto">
          <a:xfrm>
            <a:off x="3486150" y="1525588"/>
            <a:ext cx="1790700" cy="46037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ArchiveEngine</a:t>
            </a:r>
          </a:p>
        </p:txBody>
      </p:sp>
      <p:sp>
        <p:nvSpPr>
          <p:cNvPr id="12" name="Process 11"/>
          <p:cNvSpPr>
            <a:spLocks noChangeArrowheads="1"/>
          </p:cNvSpPr>
          <p:nvPr/>
        </p:nvSpPr>
        <p:spPr bwMode="auto">
          <a:xfrm>
            <a:off x="755650" y="2171700"/>
            <a:ext cx="1304925" cy="33972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config.xml</a:t>
            </a:r>
          </a:p>
        </p:txBody>
      </p:sp>
      <p:sp>
        <p:nvSpPr>
          <p:cNvPr id="13" name="Process 12"/>
          <p:cNvSpPr>
            <a:spLocks noChangeArrowheads="1"/>
          </p:cNvSpPr>
          <p:nvPr/>
        </p:nvSpPr>
        <p:spPr bwMode="auto">
          <a:xfrm>
            <a:off x="3954463" y="652463"/>
            <a:ext cx="854075" cy="336550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IOC</a:t>
            </a:r>
          </a:p>
        </p:txBody>
      </p:sp>
      <p:sp>
        <p:nvSpPr>
          <p:cNvPr id="23" name="Can 22"/>
          <p:cNvSpPr>
            <a:spLocks noChangeArrowheads="1"/>
          </p:cNvSpPr>
          <p:nvPr/>
        </p:nvSpPr>
        <p:spPr bwMode="auto">
          <a:xfrm>
            <a:off x="3330575" y="2463800"/>
            <a:ext cx="2101850" cy="129698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ACBAD7"/>
              </a:gs>
              <a:gs pos="100000">
                <a:srgbClr val="003F7C"/>
              </a:gs>
            </a:gsLst>
            <a:lin ang="5400000"/>
          </a:gradFill>
          <a:ln w="9525">
            <a:solidFill>
              <a:srgbClr val="003C6C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en-US" dirty="0"/>
              <a:t>RDB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Oracle,MySQL,</a:t>
            </a:r>
            <a:br>
              <a:rPr lang="en-US" dirty="0" smtClean="0"/>
            </a:br>
            <a:r>
              <a:rPr lang="en-US" dirty="0" smtClean="0"/>
              <a:t>PostgreSQL)</a:t>
            </a:r>
            <a:endParaRPr lang="en-US" dirty="0"/>
          </a:p>
        </p:txBody>
      </p:sp>
      <p:cxnSp>
        <p:nvCxnSpPr>
          <p:cNvPr id="20487" name="Straight Arrow Connector 60"/>
          <p:cNvCxnSpPr>
            <a:cxnSpLocks noChangeShapeType="1"/>
            <a:stCxn id="23" idx="3"/>
            <a:endCxn id="68" idx="0"/>
          </p:cNvCxnSpPr>
          <p:nvPr/>
        </p:nvCxnSpPr>
        <p:spPr bwMode="auto">
          <a:xfrm rot="16200000" flipH="1">
            <a:off x="4075112" y="4067176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pic>
        <p:nvPicPr>
          <p:cNvPr id="20488" name="Picture 37" descr="css_databrows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7700" y="4775200"/>
            <a:ext cx="23876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9" name="Straight Arrow Connector 60"/>
          <p:cNvCxnSpPr>
            <a:cxnSpLocks noChangeShapeType="1"/>
            <a:stCxn id="10" idx="2"/>
            <a:endCxn id="23" idx="1"/>
          </p:cNvCxnSpPr>
          <p:nvPr/>
        </p:nvCxnSpPr>
        <p:spPr bwMode="auto">
          <a:xfrm rot="5400000">
            <a:off x="4142582" y="2224881"/>
            <a:ext cx="4778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20490" name="Straight Arrow Connector 60"/>
          <p:cNvCxnSpPr>
            <a:cxnSpLocks noChangeShapeType="1"/>
            <a:stCxn id="13" idx="2"/>
            <a:endCxn id="10" idx="0"/>
          </p:cNvCxnSpPr>
          <p:nvPr/>
        </p:nvCxnSpPr>
        <p:spPr bwMode="auto">
          <a:xfrm rot="5400000">
            <a:off x="4113212" y="1257301"/>
            <a:ext cx="536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cxnSp>
        <p:nvCxnSpPr>
          <p:cNvPr id="20491" name="Straight Arrow Connector 60"/>
          <p:cNvCxnSpPr>
            <a:cxnSpLocks noChangeShapeType="1"/>
            <a:stCxn id="22" idx="3"/>
          </p:cNvCxnSpPr>
          <p:nvPr/>
        </p:nvCxnSpPr>
        <p:spPr bwMode="auto">
          <a:xfrm>
            <a:off x="2514600" y="3110058"/>
            <a:ext cx="815975" cy="22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61" name="Process 60"/>
          <p:cNvSpPr>
            <a:spLocks noChangeArrowheads="1"/>
          </p:cNvSpPr>
          <p:nvPr/>
        </p:nvSpPr>
        <p:spPr bwMode="auto">
          <a:xfrm>
            <a:off x="4281488" y="1050925"/>
            <a:ext cx="1589087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Channel Access</a:t>
            </a:r>
          </a:p>
        </p:txBody>
      </p:sp>
      <p:cxnSp>
        <p:nvCxnSpPr>
          <p:cNvPr id="20494" name="Straight Arrow Connector 60"/>
          <p:cNvCxnSpPr>
            <a:cxnSpLocks noChangeShapeType="1"/>
          </p:cNvCxnSpPr>
          <p:nvPr/>
        </p:nvCxnSpPr>
        <p:spPr bwMode="auto">
          <a:xfrm rot="16200000" flipV="1">
            <a:off x="3505994" y="2231232"/>
            <a:ext cx="49530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36" name="Process 35"/>
          <p:cNvSpPr>
            <a:spLocks noChangeArrowheads="1"/>
          </p:cNvSpPr>
          <p:nvPr/>
        </p:nvSpPr>
        <p:spPr bwMode="auto">
          <a:xfrm>
            <a:off x="4400550" y="2101850"/>
            <a:ext cx="957263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Samples</a:t>
            </a:r>
          </a:p>
        </p:txBody>
      </p:sp>
      <p:sp>
        <p:nvSpPr>
          <p:cNvPr id="37" name="Process 36"/>
          <p:cNvSpPr>
            <a:spLocks noChangeArrowheads="1"/>
          </p:cNvSpPr>
          <p:nvPr/>
        </p:nvSpPr>
        <p:spPr bwMode="auto">
          <a:xfrm>
            <a:off x="2960688" y="2138363"/>
            <a:ext cx="760412" cy="336550"/>
          </a:xfrm>
          <a:prstGeom prst="flowChartProcess">
            <a:avLst/>
          </a:prstGeom>
          <a:noFill/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i="1">
                <a:solidFill>
                  <a:srgbClr val="000000"/>
                </a:solidFill>
              </a:rPr>
              <a:t>Config.</a:t>
            </a:r>
          </a:p>
        </p:txBody>
      </p:sp>
      <p:cxnSp>
        <p:nvCxnSpPr>
          <p:cNvPr id="20498" name="Straight Arrow Connector 60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1229519" y="2690019"/>
            <a:ext cx="36512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6" name="Process 25"/>
          <p:cNvSpPr/>
          <p:nvPr/>
        </p:nvSpPr>
        <p:spPr bwMode="auto">
          <a:xfrm>
            <a:off x="6496050" y="2871788"/>
            <a:ext cx="1790700" cy="460375"/>
          </a:xfrm>
          <a:prstGeom prst="flowChartProcess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rgbClr val="000000"/>
                </a:solidFill>
                <a:ea typeface="ＭＳ Ｐゴシック" pitchFamily="34" charset="-128"/>
              </a:rPr>
              <a:t>Other tools for config &amp; samples</a:t>
            </a:r>
          </a:p>
        </p:txBody>
      </p:sp>
      <p:cxnSp>
        <p:nvCxnSpPr>
          <p:cNvPr id="20500" name="Straight Arrow Connector 60"/>
          <p:cNvCxnSpPr>
            <a:cxnSpLocks noChangeShapeType="1"/>
            <a:stCxn id="26" idx="1"/>
            <a:endCxn id="23" idx="4"/>
          </p:cNvCxnSpPr>
          <p:nvPr/>
        </p:nvCxnSpPr>
        <p:spPr bwMode="auto">
          <a:xfrm rot="10800000" flipV="1">
            <a:off x="5432425" y="3101975"/>
            <a:ext cx="10636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</a:extLst>
        </p:spPr>
      </p:cxnSp>
      <p:sp>
        <p:nvSpPr>
          <p:cNvPr id="22" name="Process 9"/>
          <p:cNvSpPr>
            <a:spLocks noChangeArrowheads="1"/>
          </p:cNvSpPr>
          <p:nvPr/>
        </p:nvSpPr>
        <p:spPr bwMode="auto">
          <a:xfrm>
            <a:off x="551874" y="2879870"/>
            <a:ext cx="1962726" cy="460375"/>
          </a:xfrm>
          <a:prstGeom prst="flowChartProcess">
            <a:avLst/>
          </a:prstGeom>
          <a:gradFill rotWithShape="1">
            <a:gsLst>
              <a:gs pos="0">
                <a:srgbClr val="E9F2F7"/>
              </a:gs>
              <a:gs pos="64999">
                <a:srgbClr val="C6DDE8"/>
              </a:gs>
              <a:gs pos="100000">
                <a:srgbClr val="ACCFDF"/>
              </a:gs>
            </a:gsLst>
            <a:lin ang="5400000" scaled="1"/>
          </a:gradFill>
          <a:ln w="9525">
            <a:solidFill>
              <a:srgbClr val="237085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ArchiveConfigTool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31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211</Words>
  <Application>Microsoft Macintosh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Kasemir</dc:creator>
  <cp:lastModifiedBy>Kasemir Kay</cp:lastModifiedBy>
  <cp:revision>24</cp:revision>
  <dcterms:created xsi:type="dcterms:W3CDTF">2011-09-19T13:50:56Z</dcterms:created>
  <dcterms:modified xsi:type="dcterms:W3CDTF">2011-09-19T14:04:34Z</dcterms:modified>
</cp:coreProperties>
</file>