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40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6B4C-DA49-438C-8333-E75B03AE3838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8B10-9CB7-44BD-A356-29CAE85F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6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6B4C-DA49-438C-8333-E75B03AE3838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8B10-9CB7-44BD-A356-29CAE85F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4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6B4C-DA49-438C-8333-E75B03AE3838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8B10-9CB7-44BD-A356-29CAE85F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3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6B4C-DA49-438C-8333-E75B03AE3838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8B10-9CB7-44BD-A356-29CAE85F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4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6B4C-DA49-438C-8333-E75B03AE3838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8B10-9CB7-44BD-A356-29CAE85F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8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6B4C-DA49-438C-8333-E75B03AE3838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8B10-9CB7-44BD-A356-29CAE85F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0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6B4C-DA49-438C-8333-E75B03AE3838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8B10-9CB7-44BD-A356-29CAE85F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0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6B4C-DA49-438C-8333-E75B03AE3838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8B10-9CB7-44BD-A356-29CAE85F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6B4C-DA49-438C-8333-E75B03AE3838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8B10-9CB7-44BD-A356-29CAE85F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1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6B4C-DA49-438C-8333-E75B03AE3838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8B10-9CB7-44BD-A356-29CAE85F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9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6B4C-DA49-438C-8333-E75B03AE3838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8B10-9CB7-44BD-A356-29CAE85F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96B4C-DA49-438C-8333-E75B03AE3838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A8B10-9CB7-44BD-A356-29CAE85F5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1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3500" y="457200"/>
            <a:ext cx="6477000" cy="464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457200"/>
            <a:ext cx="0" cy="46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33500" y="48768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333500" y="685800"/>
            <a:ext cx="647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620000" y="457200"/>
            <a:ext cx="0" cy="46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524000" y="8382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57400" y="685800"/>
            <a:ext cx="0" cy="4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86600" y="46482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15000" y="46482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305300" y="46482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524000" y="20574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34886" y="33528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1524000" y="4648200"/>
            <a:ext cx="609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209800" y="685800"/>
            <a:ext cx="5410200" cy="381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2362200" y="685800"/>
            <a:ext cx="0" cy="4756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467600" y="685800"/>
            <a:ext cx="0" cy="4756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09800" y="838200"/>
            <a:ext cx="541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09800" y="4267200"/>
            <a:ext cx="541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80404" y="457200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topMargin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152112" y="4859179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bottomMargin</a:t>
            </a:r>
            <a:endParaRPr lang="en-US" sz="1000" dirty="0" smtClean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7306472" y="2711644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rightMargin</a:t>
            </a:r>
            <a:endParaRPr lang="en-US" sz="1000" dirty="0" smtClean="0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1052865" y="2716202"/>
            <a:ext cx="731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leftMargin</a:t>
            </a:r>
            <a:endParaRPr lang="en-US" sz="10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2971800" y="4648200"/>
            <a:ext cx="10871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xLabelMaxHeight</a:t>
            </a:r>
            <a:endParaRPr lang="en-US" sz="10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3177467" y="4460073"/>
            <a:ext cx="8883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xLabelMargin</a:t>
            </a:r>
            <a:endParaRPr lang="en-US" sz="10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4293215" y="4260771"/>
            <a:ext cx="1191352" cy="223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bottomAreaMargin</a:t>
            </a:r>
            <a:endParaRPr lang="en-US" sz="10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5408963" y="650073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topAreaMargin</a:t>
            </a:r>
            <a:endParaRPr lang="en-US" sz="1000" dirty="0" smtClean="0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1249533" y="2716202"/>
            <a:ext cx="10647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yLabelMaxWidth</a:t>
            </a:r>
            <a:endParaRPr lang="en-US" sz="1000" dirty="0" smtClean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1681842" y="2716202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yLabelMargin</a:t>
            </a:r>
            <a:endParaRPr lang="en-US" sz="1000" dirty="0" smtClean="0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1796396" y="2716202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leftAreaMargin</a:t>
            </a:r>
            <a:endParaRPr lang="en-US" sz="1000" dirty="0" smtClean="0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7005085" y="2716202"/>
            <a:ext cx="1045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rightAreaMargin</a:t>
            </a:r>
            <a:endParaRPr lang="en-US" sz="10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2711275" y="5105400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xPlotRange</a:t>
            </a:r>
            <a:r>
              <a:rPr lang="en-US" dirty="0" smtClean="0"/>
              <a:t> (values) – </a:t>
            </a:r>
            <a:r>
              <a:rPr lang="en-US" dirty="0" err="1" smtClean="0"/>
              <a:t>xCoordRange</a:t>
            </a:r>
            <a:r>
              <a:rPr lang="en-US" dirty="0" smtClean="0"/>
              <a:t> (pixels)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209800" y="685800"/>
            <a:ext cx="5410200" cy="541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857165" y="5638800"/>
            <a:ext cx="72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5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22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carcassi</dc:creator>
  <cp:lastModifiedBy>carcassi</cp:lastModifiedBy>
  <cp:revision>5</cp:revision>
  <dcterms:created xsi:type="dcterms:W3CDTF">2013-02-13T19:22:26Z</dcterms:created>
  <dcterms:modified xsi:type="dcterms:W3CDTF">2013-02-14T03:02:05Z</dcterms:modified>
</cp:coreProperties>
</file>