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80" d="100"/>
          <a:sy n="180" d="100"/>
        </p:scale>
        <p:origin x="-12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32F-E79B-AF4D-9E2E-ABABD1691287}" type="datetimeFigureOut">
              <a:rPr lang="en-US" smtClean="0"/>
              <a:pPr/>
              <a:t>1/20/09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60E0-64DA-CA4B-BD39-7FEC446113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52400" y="281658"/>
            <a:ext cx="1233984" cy="1427216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EditorPart</a:t>
            </a:r>
            <a:endParaRPr lang="en-US" sz="1200" u="sng" dirty="0" smtClean="0"/>
          </a:p>
          <a:p>
            <a:r>
              <a:rPr lang="en-US" sz="1200" i="1" dirty="0" smtClean="0"/>
              <a:t>Gets ‘input’ File from Workspace, interfaces with ‘Save’ support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22430" y="5730679"/>
            <a:ext cx="1219200" cy="4415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IProcessVariable</a:t>
            </a:r>
            <a:endParaRPr lang="en-US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965801" y="3585180"/>
            <a:ext cx="1283393" cy="922239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Column</a:t>
            </a:r>
          </a:p>
          <a:p>
            <a:r>
              <a:rPr lang="en-US" sz="1200" dirty="0" smtClean="0"/>
              <a:t>name</a:t>
            </a:r>
          </a:p>
          <a:p>
            <a:r>
              <a:rPr lang="en-US" sz="1200" dirty="0" err="1" smtClean="0"/>
              <a:t>pv_with_macros</a:t>
            </a:r>
            <a:endParaRPr lang="en-US" sz="1200" dirty="0" smtClean="0"/>
          </a:p>
          <a:p>
            <a:r>
              <a:rPr lang="en-US" sz="1200" dirty="0" err="1" smtClean="0"/>
              <a:t>readonly</a:t>
            </a:r>
            <a:r>
              <a:rPr lang="en-US" sz="1200" dirty="0" smtClean="0"/>
              <a:t>?</a:t>
            </a:r>
          </a:p>
        </p:txBody>
      </p:sp>
      <p:cxnSp>
        <p:nvCxnSpPr>
          <p:cNvPr id="13" name="Straight Arrow Connector 12"/>
          <p:cNvCxnSpPr>
            <a:stCxn id="29" idx="2"/>
            <a:endCxn id="20" idx="0"/>
          </p:cNvCxnSpPr>
          <p:nvPr/>
        </p:nvCxnSpPr>
        <p:spPr>
          <a:xfrm rot="5400000">
            <a:off x="7294120" y="5591975"/>
            <a:ext cx="276614" cy="794"/>
          </a:xfrm>
          <a:prstGeom prst="straightConnector1">
            <a:avLst/>
          </a:prstGeom>
          <a:ln w="38100" cap="rnd" cmpd="dbl" algn="ctr">
            <a:solidFill>
              <a:schemeClr val="accent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67000" y="3573472"/>
            <a:ext cx="1648421" cy="142339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Model</a:t>
            </a:r>
          </a:p>
          <a:p>
            <a:r>
              <a:rPr lang="en-US" sz="1200" dirty="0" smtClean="0"/>
              <a:t>title</a:t>
            </a:r>
          </a:p>
          <a:p>
            <a:r>
              <a:rPr lang="en-US" sz="1200" dirty="0" smtClean="0"/>
              <a:t>listeners</a:t>
            </a:r>
          </a:p>
          <a:p>
            <a:r>
              <a:rPr lang="en-US" sz="1200" dirty="0" smtClean="0"/>
              <a:t>start()</a:t>
            </a:r>
          </a:p>
          <a:p>
            <a:r>
              <a:rPr lang="en-US" sz="1200" dirty="0" smtClean="0"/>
              <a:t>stop()</a:t>
            </a:r>
          </a:p>
          <a:p>
            <a:r>
              <a:rPr lang="en-US" sz="1200" dirty="0" err="1" smtClean="0"/>
              <a:t>isEdited</a:t>
            </a:r>
            <a:r>
              <a:rPr lang="en-US" sz="1200" dirty="0" smtClean="0"/>
              <a:t>?</a:t>
            </a:r>
          </a:p>
          <a:p>
            <a:r>
              <a:rPr lang="en-US" sz="1200" dirty="0" smtClean="0"/>
              <a:t>save()</a:t>
            </a:r>
          </a:p>
        </p:txBody>
      </p:sp>
      <p:cxnSp>
        <p:nvCxnSpPr>
          <p:cNvPr id="31" name="Straight Arrow Connector 30"/>
          <p:cNvCxnSpPr>
            <a:endCxn id="12" idx="1"/>
          </p:cNvCxnSpPr>
          <p:nvPr/>
        </p:nvCxnSpPr>
        <p:spPr>
          <a:xfrm>
            <a:off x="4315421" y="4046300"/>
            <a:ext cx="65038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67994" y="3697447"/>
            <a:ext cx="785716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columns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67000" y="698305"/>
            <a:ext cx="1648421" cy="59392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GUI</a:t>
            </a:r>
          </a:p>
          <a:p>
            <a:r>
              <a:rPr lang="en-US" sz="1200" dirty="0" err="1" smtClean="0"/>
              <a:t>selected_cell</a:t>
            </a:r>
            <a:endParaRPr lang="en-US" sz="12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691184" y="1121768"/>
            <a:ext cx="6858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</a:p>
        </p:txBody>
      </p:sp>
      <p:cxnSp>
        <p:nvCxnSpPr>
          <p:cNvPr id="52" name="Straight Arrow Connector 51"/>
          <p:cNvCxnSpPr>
            <a:stCxn id="84" idx="3"/>
            <a:endCxn id="43" idx="1"/>
          </p:cNvCxnSpPr>
          <p:nvPr/>
        </p:nvCxnSpPr>
        <p:spPr>
          <a:xfrm>
            <a:off x="1386384" y="995266"/>
            <a:ext cx="128061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4" idx="3"/>
          </p:cNvCxnSpPr>
          <p:nvPr/>
        </p:nvCxnSpPr>
        <p:spPr>
          <a:xfrm>
            <a:off x="1386384" y="995266"/>
            <a:ext cx="1280616" cy="2578206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65801" y="4627573"/>
            <a:ext cx="1283393" cy="710207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Instance (Row)</a:t>
            </a:r>
          </a:p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macros</a:t>
            </a:r>
          </a:p>
        </p:txBody>
      </p:sp>
      <p:cxnSp>
        <p:nvCxnSpPr>
          <p:cNvPr id="23" name="Straight Arrow Connector 22"/>
          <p:cNvCxnSpPr>
            <a:stCxn id="22" idx="3"/>
            <a:endCxn id="29" idx="1"/>
          </p:cNvCxnSpPr>
          <p:nvPr/>
        </p:nvCxnSpPr>
        <p:spPr>
          <a:xfrm>
            <a:off x="6249194" y="4982677"/>
            <a:ext cx="609600" cy="141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25394" y="4698316"/>
            <a:ext cx="6096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cells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15421" y="4924534"/>
            <a:ext cx="650380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67994" y="4583619"/>
            <a:ext cx="785716" cy="34091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instances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794" y="4539665"/>
            <a:ext cx="1148059" cy="914400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smtClean="0"/>
              <a:t>Cell</a:t>
            </a:r>
          </a:p>
          <a:p>
            <a:r>
              <a:rPr lang="en-US" sz="1200" dirty="0" err="1" smtClean="0"/>
              <a:t>pv</a:t>
            </a:r>
            <a:endParaRPr lang="en-US" sz="1200" dirty="0" smtClean="0"/>
          </a:p>
          <a:p>
            <a:r>
              <a:rPr lang="en-US" sz="1200" dirty="0" err="1" smtClean="0"/>
              <a:t>current_value</a:t>
            </a:r>
            <a:endParaRPr lang="en-US" sz="1200" dirty="0" smtClean="0"/>
          </a:p>
          <a:p>
            <a:r>
              <a:rPr lang="en-US" sz="1200" dirty="0" err="1" smtClean="0"/>
              <a:t>user_value</a:t>
            </a:r>
            <a:endParaRPr lang="en-US" sz="1200" dirty="0" smtClean="0"/>
          </a:p>
        </p:txBody>
      </p:sp>
      <p:cxnSp>
        <p:nvCxnSpPr>
          <p:cNvPr id="65" name="Straight Arrow Connector 64"/>
          <p:cNvCxnSpPr>
            <a:stCxn id="43" idx="3"/>
            <a:endCxn id="67" idx="1"/>
          </p:cNvCxnSpPr>
          <p:nvPr/>
        </p:nvCxnSpPr>
        <p:spPr>
          <a:xfrm>
            <a:off x="4315421" y="995266"/>
            <a:ext cx="1134073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321278" y="600243"/>
            <a:ext cx="1128216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/>
              <a:t>table_viewer</a:t>
            </a:r>
            <a:endParaRPr lang="en-US" sz="12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5449494" y="771495"/>
            <a:ext cx="1418627" cy="447541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JFace</a:t>
            </a:r>
            <a:r>
              <a:rPr lang="en-US" sz="1200" u="sng" dirty="0" smtClean="0"/>
              <a:t> </a:t>
            </a:r>
            <a:r>
              <a:rPr lang="en-US" sz="1200" u="sng" dirty="0" err="1" smtClean="0"/>
              <a:t>TableViewer</a:t>
            </a:r>
            <a:endParaRPr lang="en-US" sz="1200" u="sng" dirty="0" smtClean="0"/>
          </a:p>
        </p:txBody>
      </p:sp>
      <p:cxnSp>
        <p:nvCxnSpPr>
          <p:cNvPr id="73" name="Straight Arrow Connector 72"/>
          <p:cNvCxnSpPr>
            <a:stCxn id="43" idx="2"/>
            <a:endCxn id="30" idx="0"/>
          </p:cNvCxnSpPr>
          <p:nvPr/>
        </p:nvCxnSpPr>
        <p:spPr>
          <a:xfrm rot="5400000">
            <a:off x="2350588" y="2432849"/>
            <a:ext cx="228124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886201" y="2527901"/>
            <a:ext cx="65782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model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1140" y="1292226"/>
            <a:ext cx="2379115" cy="565058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ModelInstanceProvider</a:t>
            </a:r>
            <a:endParaRPr lang="en-US" sz="1200" u="sng" dirty="0" smtClean="0"/>
          </a:p>
          <a:p>
            <a:r>
              <a:rPr lang="en-US" sz="1200" i="1" dirty="0" smtClean="0"/>
              <a:t>Provides </a:t>
            </a:r>
            <a:r>
              <a:rPr lang="en-US" sz="1200" i="1" dirty="0" smtClean="0"/>
              <a:t>‘Instance’ for </a:t>
            </a:r>
            <a:r>
              <a:rPr lang="en-US" sz="1200" i="1" dirty="0" smtClean="0"/>
              <a:t>Table row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75214" y="1944291"/>
            <a:ext cx="2763986" cy="494109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InstanceLabelProvider</a:t>
            </a:r>
            <a:endParaRPr lang="en-US" sz="1200" u="sng" dirty="0" smtClean="0"/>
          </a:p>
          <a:p>
            <a:r>
              <a:rPr lang="en-US" sz="1200" i="1" dirty="0" smtClean="0"/>
              <a:t>Sets Table Cell from Model Instance/Cell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75214" y="2516097"/>
            <a:ext cx="1600200" cy="531903"/>
          </a:xfrm>
          <a:prstGeom prst="rect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u="sng" dirty="0" err="1" smtClean="0"/>
              <a:t>ModelCellEditor</a:t>
            </a:r>
            <a:endParaRPr lang="en-US" sz="1200" u="sng" dirty="0" smtClean="0"/>
          </a:p>
          <a:p>
            <a:r>
              <a:rPr lang="en-US" sz="1200" i="1" dirty="0" smtClean="0"/>
              <a:t>Edit Model Cell as Text</a:t>
            </a:r>
          </a:p>
        </p:txBody>
      </p:sp>
      <p:cxnSp>
        <p:nvCxnSpPr>
          <p:cNvPr id="44" name="Straight Arrow Connector 43"/>
          <p:cNvCxnSpPr>
            <a:endCxn id="32" idx="1"/>
          </p:cNvCxnSpPr>
          <p:nvPr/>
        </p:nvCxnSpPr>
        <p:spPr>
          <a:xfrm rot="16200000" flipH="1">
            <a:off x="5057047" y="1763882"/>
            <a:ext cx="1562220" cy="474113"/>
          </a:xfrm>
          <a:prstGeom prst="bentConnector2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3"/>
          <p:cNvCxnSpPr/>
          <p:nvPr/>
        </p:nvCxnSpPr>
        <p:spPr>
          <a:xfrm>
            <a:off x="5601100" y="1600202"/>
            <a:ext cx="47411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43"/>
          <p:cNvCxnSpPr/>
          <p:nvPr/>
        </p:nvCxnSpPr>
        <p:spPr>
          <a:xfrm>
            <a:off x="5607024" y="2209800"/>
            <a:ext cx="474116" cy="158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48200" y="1410097"/>
            <a:ext cx="685800" cy="34250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creates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15421" y="1292226"/>
            <a:ext cx="1285679" cy="309564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4213746" y="1394695"/>
            <a:ext cx="1489029" cy="128567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15421" y="1293020"/>
            <a:ext cx="1285678" cy="91836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dash"/>
            <a:round/>
            <a:headEnd type="diamond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79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Kasemir Kay</dc:creator>
  <cp:lastModifiedBy>Kasemir Kay</cp:lastModifiedBy>
  <cp:revision>56</cp:revision>
  <dcterms:created xsi:type="dcterms:W3CDTF">2009-01-20T20:48:51Z</dcterms:created>
  <dcterms:modified xsi:type="dcterms:W3CDTF">2009-01-20T21:06:41Z</dcterms:modified>
</cp:coreProperties>
</file>