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6"/>
    <p:restoredTop sz="94628"/>
  </p:normalViewPr>
  <p:slideViewPr>
    <p:cSldViewPr snapToGrid="0" snapToObjects="1">
      <p:cViewPr>
        <p:scale>
          <a:sx n="152" d="100"/>
          <a:sy n="152" d="100"/>
        </p:scale>
        <p:origin x="4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027B-283B-7949-830C-AE8AF1230416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DFA0-3545-8E4A-94BB-67E44BBD6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8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027B-283B-7949-830C-AE8AF1230416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DFA0-3545-8E4A-94BB-67E44BBD6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027B-283B-7949-830C-AE8AF1230416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DFA0-3545-8E4A-94BB-67E44BBD6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7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027B-283B-7949-830C-AE8AF1230416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DFA0-3545-8E4A-94BB-67E44BBD6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027B-283B-7949-830C-AE8AF1230416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DFA0-3545-8E4A-94BB-67E44BBD6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2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027B-283B-7949-830C-AE8AF1230416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DFA0-3545-8E4A-94BB-67E44BBD6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5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027B-283B-7949-830C-AE8AF1230416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DFA0-3545-8E4A-94BB-67E44BBD6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4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027B-283B-7949-830C-AE8AF1230416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DFA0-3545-8E4A-94BB-67E44BBD6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3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027B-283B-7949-830C-AE8AF1230416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DFA0-3545-8E4A-94BB-67E44BBD6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027B-283B-7949-830C-AE8AF1230416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DFA0-3545-8E4A-94BB-67E44BBD6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027B-283B-7949-830C-AE8AF1230416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DFA0-3545-8E4A-94BB-67E44BBD6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0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4027B-283B-7949-830C-AE8AF1230416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0DFA0-3545-8E4A-94BB-67E44BBD6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Phoebus Doc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275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3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948915" y="4617466"/>
            <a:ext cx="5677509" cy="74137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J</a:t>
            </a:r>
            <a:r>
              <a:rPr lang="en-US" dirty="0" smtClean="0"/>
              <a:t>ava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48916" y="2199490"/>
            <a:ext cx="2656800" cy="357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604527" y="2199490"/>
            <a:ext cx="3037788" cy="3574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core-ui 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 rot="16200000">
            <a:off x="485616" y="3390640"/>
            <a:ext cx="2042603" cy="375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 rot="16200000">
            <a:off x="862396" y="3395126"/>
            <a:ext cx="2051567" cy="375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Preferences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 rot="16200000">
            <a:off x="1239952" y="3390642"/>
            <a:ext cx="2042600" cy="375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Persistence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 rot="16200000">
            <a:off x="1619178" y="3395126"/>
            <a:ext cx="2051568" cy="375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 rot="16200000">
            <a:off x="2185914" y="3199339"/>
            <a:ext cx="1676398" cy="391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PV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 rot="16200000">
            <a:off x="2571731" y="3199338"/>
            <a:ext cx="1676397" cy="391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830897" y="4242290"/>
            <a:ext cx="766491" cy="357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16200000">
            <a:off x="2776531" y="3395128"/>
            <a:ext cx="2051571" cy="3751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Docking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 rot="16200000">
            <a:off x="3161268" y="3386156"/>
            <a:ext cx="2051571" cy="3751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 rot="16200000">
            <a:off x="3534861" y="3386154"/>
            <a:ext cx="2051571" cy="3751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Toolbar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 rot="16200000">
            <a:off x="3917642" y="3386153"/>
            <a:ext cx="2051571" cy="3751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 rot="16200000">
            <a:off x="5033460" y="3400922"/>
            <a:ext cx="2051571" cy="3751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Viewer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16200000">
            <a:off x="5413051" y="3395122"/>
            <a:ext cx="2051571" cy="3751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PV List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 rot="16200000">
            <a:off x="4294095" y="3386153"/>
            <a:ext cx="2051571" cy="3751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 Menu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591393" y="4608491"/>
            <a:ext cx="3026531" cy="3751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r>
              <a:rPr lang="en-US" dirty="0" smtClean="0"/>
              <a:t>avaFX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 rot="16200000">
            <a:off x="252042" y="835826"/>
            <a:ext cx="2033826" cy="64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 rot="16200000">
            <a:off x="4663033" y="3395122"/>
            <a:ext cx="2051571" cy="3751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</a:t>
            </a:r>
            <a:r>
              <a:rPr lang="en-US" smtClean="0"/>
              <a:t>Config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115203" y="3390638"/>
            <a:ext cx="2042603" cy="375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 rot="16200000">
            <a:off x="973513" y="835826"/>
            <a:ext cx="2033826" cy="64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PV Tree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 rot="16200000">
            <a:off x="1694984" y="835826"/>
            <a:ext cx="2033826" cy="64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PV Table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 rot="16200000">
            <a:off x="2416455" y="835825"/>
            <a:ext cx="2033826" cy="64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isplay </a:t>
            </a:r>
            <a:r>
              <a:rPr lang="en-US" dirty="0"/>
              <a:t>B</a:t>
            </a:r>
            <a:r>
              <a:rPr lang="en-US" dirty="0" smtClean="0"/>
              <a:t>uilder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 rot="16200000">
            <a:off x="3137926" y="835825"/>
            <a:ext cx="2033826" cy="64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Browser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 rot="16200000">
            <a:off x="3859397" y="835825"/>
            <a:ext cx="2033826" cy="64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Alarm Display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 rot="16200000">
            <a:off x="4580868" y="835825"/>
            <a:ext cx="2033826" cy="64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Monitor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 rot="16200000">
            <a:off x="5302340" y="835825"/>
            <a:ext cx="2033826" cy="64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9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43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Phoebus Doc Diagrams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Phoebus Doc Diagrams</dc:title>
  <dc:creator>Kasemir, Kay</dc:creator>
  <cp:lastModifiedBy>Kasemir, Kay</cp:lastModifiedBy>
  <cp:revision>6</cp:revision>
  <dcterms:created xsi:type="dcterms:W3CDTF">2017-09-22T19:03:16Z</dcterms:created>
  <dcterms:modified xsi:type="dcterms:W3CDTF">2017-09-25T15:52:09Z</dcterms:modified>
</cp:coreProperties>
</file>