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C04B1-C257-48D3-AC01-CEEA8293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9F02-198A-4C0E-A9C3-710F9D51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AC012A-BDC7-4D61-B12F-371BD2A0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C7D7B8-864E-4395-8746-0446CE64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9C558-0A83-42E0-873E-97890564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26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289D1-7945-441F-B0C3-FB82BAED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8163F6-A933-475E-B414-F75BB2F1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D3C13-BF89-4009-904D-63406DD4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53126-D08D-462C-A543-7A6BD65C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6921EE-9E30-4719-BE8A-2396A7C2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8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D6167-ABA5-43A4-BBF8-1391BA4BB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9660A3-DD30-42EA-9822-4A4763A22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34186-B5D1-4637-A29A-3D9B617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8D009-91B3-48D7-8AB4-A3176E98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4E4EF-5AF9-410E-9165-A24895F8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51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7EF2A-382C-4838-BF43-79DCDAB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5140F-E1C9-4F39-B583-256A4C80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FF6D52-0B86-42B2-AF03-D6C3AACA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635250-6D1D-4CA7-B97E-D4E7E573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151DE-070A-43E6-B75E-4E6A7E92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F65D-1A7D-46DB-8251-64B8FFB2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ADDAF3-8CB4-4D72-AF09-9A0904EF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0C548B-9071-434B-9EEE-7A228BBD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97775E-41E2-4FDB-8561-567237AE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5573C-F7D9-40EC-8251-FB17EA2B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63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E6523-A887-487D-B217-6699B32F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EC0E1-E49F-40D8-9624-FF3139231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4272C6-6A2B-457E-8BCD-F228E22C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E4625A-E37F-428E-9AA2-0FD701C1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A18682-48A3-4EDE-8167-78033B95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894C32-25CA-47E2-B1D8-454DC1B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F1892-77AD-4F5F-AAA5-A21AFBDE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A480CB-E706-4B81-8DDB-2FB9AE92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678A9D-0F83-4232-9B1D-6B59B4C2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44DC17-31C2-4766-B913-68830DCE9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6D7699-DA10-4339-8517-FA64E548E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85CD8-55EB-4865-B35B-4C9F99AD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134E2B-9E19-45D6-A51E-6C8F5806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1DAE65-28F6-4B4D-A2D6-AE0A2F66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1F49B-72CC-4F75-84EE-2BDEDCC8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E3B035-CE29-4DAD-BAE2-3F83DD17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CBB1E6-6960-4E27-80F3-6CA88E34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3CBD69-B648-4302-AF37-15D9C2CB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84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762FB7-7D52-4AF1-8C0C-6DB4B851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53AE03-3619-4A30-951C-122A4E37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70D39F-FD82-493C-B5AF-36B9C35C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9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B8BCD-EF4A-47FC-BA51-3F3B563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0D352-A73D-4400-B677-48151CD1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7B727B-51C1-44EB-8510-8BEAC4B7A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201EAA-1AEA-47E1-94AE-24925A0C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F7A167-3536-4E95-9A6A-873B2E9D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F22B5-AFAE-4494-A777-BA900D78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3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45B8-1F70-4ED6-9C25-98FD0DC1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A1D579-8758-4DD3-BC34-5D94682C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30F405-06BC-4D38-8BA6-D38D2539C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5DA249-98ED-4EF5-82DF-F068CA3D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6BB003-9025-44A0-99D3-DCCE1BD1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06BD70-6132-4A94-8E73-6579ACC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FD7F33-C81D-4786-AD9A-ABEF6698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B737A-6C2B-49E5-AB07-7D3D62D54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3343D-A9D3-4DAE-8454-89484BA21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F432-E2E7-4D53-952E-94CAA15AB8AB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28606-D6B7-4627-9D7B-212173892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2845B-57C0-4465-9BFE-762245300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0B85-8A85-49B3-87FD-411BE615E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47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40C857D-975F-4F06-BE1B-471483534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0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AFCB3C-3E48-4373-A8B9-F8D12D8E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1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AF6CAFB-6BDD-485A-BC55-76DFE9CA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8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015C53-EFDB-402B-881D-6A876A47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9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BBE5A8C-2A8E-468F-BCFE-686032424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80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Siqueira</dc:creator>
  <cp:lastModifiedBy>Lucas Siqueira</cp:lastModifiedBy>
  <cp:revision>2</cp:revision>
  <dcterms:created xsi:type="dcterms:W3CDTF">2018-04-29T03:04:18Z</dcterms:created>
  <dcterms:modified xsi:type="dcterms:W3CDTF">2018-05-01T17:23:46Z</dcterms:modified>
</cp:coreProperties>
</file>