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9E21-BF24-4213-8925-09ECCE7EB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48F2D-EBB7-436E-B02C-AC6F78013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3F90D-AFCB-435B-9731-DD7C005F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85F57-CB4C-4C79-8C9C-A9F76DE7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897B6-2344-4F98-BB9D-36265DEE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5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BF48-3D68-4423-8CAE-84A7BB6F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6D69D5-2244-46B8-91CE-4505F31A3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AE0C9B-8A2B-425F-AD3F-587719C8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B691A-3318-479B-A2DB-3068ECC1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FBCA5-F00B-4591-A3F0-39442ACB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2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E96FC-DCDD-4A6E-9B88-BAEAA8CF1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AAED02-1A2E-44D4-ADB5-DB60727F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B2051-2AAA-48C9-9B10-83C2D17B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777ED-1330-4367-88EF-CCF1DD25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2D5B62-E3E1-4606-89B6-B67DB872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2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09CB7-C4D1-455E-9C3F-169066CC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69DA10-7487-4C0D-94E9-9527DFD9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C03C3-DBC5-44B1-882A-6A6988C0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A6A28-7D6A-4592-AA8A-DFA0F03A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C6AA1-65A2-4F62-9A56-93BA4687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3FE2-1521-48DD-BC99-C8838A89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9D2CEB-4454-43A5-8322-AF92126C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0E1A9-CC1D-4735-B1EA-1F69F67E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A108D-3675-40B8-BA85-86016CA3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CFC82-0531-4106-B249-ABFBAFC7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45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D88BE-FC52-494E-B19E-4EF01BE1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301E2-BF7F-43CD-8A52-058560D3B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47D82-B5B5-4240-80F0-2B914E31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C8DFBB-59CD-4840-AA29-07958ADE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96488-3E61-4E71-BD72-35D49A2A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46424-D75E-485A-96B3-2F683B92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6E0E3-0BA7-4D21-9A8A-101D2296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C31BB6-A25B-4594-B87A-4B196641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239A2-E909-4B91-9BC8-EC199A375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B16106-7337-4E0A-81FA-73E8FB9C6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542A0B-8577-4E6A-9710-673D7A3A2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8F76C2-DAB3-47CF-97E1-BC3B590C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780007-CD55-4A2F-8CBC-8826FF4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5B4503-BE5C-4DDF-BEEC-03E3EFA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6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54A46-1AAD-4BD7-B712-EFD41EDF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69552D-4FA5-4947-AA51-748FAAEB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06750A-DA07-401C-9761-AAD6E919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5D6C7A-B741-4E3A-B343-637980FE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7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7E3A7C-6699-4F77-B8ED-3A07AC2B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E562A9-EDB2-4E6C-95D9-47A5C0A2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D39A23-E403-4EE7-B4E8-CFF7B4A4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2A7D0-5B00-4E6D-A6E5-FBDA45DC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08085-E136-4F3B-B00A-0ADE37B0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76A8D-AA49-4E2D-AA31-53629361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5840D7-2C84-47A0-8DCA-852AD050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A3236-A33F-4F8E-8A2E-E3BE2E77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F5B29E-957D-47F9-9990-D531E33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40134-9CEC-4E0E-A2B5-4C8FD7C1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9CD592-B83B-48E3-AABF-48DE40A13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233C30-D647-4737-8E24-1BFDBFE4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C9A27-8752-403A-AC0F-B17A9EED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A44CD-60D1-4768-999C-0364DB6F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048E7C-7921-4829-B2C6-FD05B859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6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D3ECC-F67C-431F-B874-A546AE2A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2D256D-C4CA-417D-9D36-768EBA37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12E6A0-33F0-4A7E-A578-18F2DD83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7D0A4-65C1-4F62-8728-B8AFB490C3C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E25805-C7D2-4D5A-9CB2-27A6E2BB5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4BD737-BA96-4E1B-9C06-A1072D63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ABFD-6391-404F-A8F2-A6D57A1F0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60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C631DB9-DBCF-40C4-9F3F-DAF389760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92" y="0"/>
            <a:ext cx="8919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5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2713749-C49B-435B-929C-101CBDC6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9" y="0"/>
            <a:ext cx="11307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8EFBE6-8650-43FB-9071-6CF888C8E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"/>
            <a:ext cx="11430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5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531717-32F3-450F-AF5B-5A1138873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57" y="0"/>
            <a:ext cx="977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9762F6-F50E-4891-96B0-0E329098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238125"/>
            <a:ext cx="86963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Siqueira</dc:creator>
  <cp:lastModifiedBy>Lucas Alves Siqueira</cp:lastModifiedBy>
  <cp:revision>2</cp:revision>
  <dcterms:created xsi:type="dcterms:W3CDTF">2018-05-03T13:15:23Z</dcterms:created>
  <dcterms:modified xsi:type="dcterms:W3CDTF">2018-05-14T13:53:57Z</dcterms:modified>
</cp:coreProperties>
</file>