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18"/>
  </p:notesMasterIdLst>
  <p:handoutMasterIdLst>
    <p:handoutMasterId r:id="rId19"/>
  </p:handoutMasterIdLst>
  <p:sldIdLst>
    <p:sldId id="288" r:id="rId3"/>
    <p:sldId id="307" r:id="rId4"/>
    <p:sldId id="308" r:id="rId5"/>
    <p:sldId id="289" r:id="rId6"/>
    <p:sldId id="300" r:id="rId7"/>
    <p:sldId id="309" r:id="rId8"/>
    <p:sldId id="310" r:id="rId9"/>
    <p:sldId id="312" r:id="rId10"/>
    <p:sldId id="313" r:id="rId11"/>
    <p:sldId id="316" r:id="rId12"/>
    <p:sldId id="302" r:id="rId13"/>
    <p:sldId id="315" r:id="rId14"/>
    <p:sldId id="311" r:id="rId15"/>
    <p:sldId id="317" r:id="rId16"/>
    <p:sldId id="285" r:id="rId17"/>
  </p:sldIdLst>
  <p:sldSz cx="9144000" cy="51435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1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6E25E649-3F16-4E02-A733-19D2CDBF48F0}"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187BBAA1-A7A3-4420-A929-6C2135D50419}"/>
              </a:ext>
            </a:extLst>
          </p:cNvPr>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200" b="0" i="0" u="none" strike="noStrike" kern="1200" cap="none" spc="0" baseline="0">
              <a:solidFill>
                <a:srgbClr val="000000"/>
              </a:solidFill>
              <a:uFillTx/>
              <a:latin typeface="Arial" pitchFamily="34"/>
              <a:cs typeface="Arial" pitchFamily="34"/>
            </a:endParaRPr>
          </a:p>
        </p:txBody>
      </p:sp>
      <p:sp>
        <p:nvSpPr>
          <p:cNvPr id="3" name="Datumsplatzhalter 2">
            <a:extLst>
              <a:ext uri="{FF2B5EF4-FFF2-40B4-BE49-F238E27FC236}">
                <a16:creationId xmlns:a16="http://schemas.microsoft.com/office/drawing/2014/main" id="{AB359A35-9A64-4F40-9C0B-D3092A947131}"/>
              </a:ext>
            </a:extLst>
          </p:cNvPr>
          <p:cNvSpPr txBox="1">
            <a:spLocks noGrp="1"/>
          </p:cNvSpPr>
          <p:nvPr>
            <p:ph type="dt" sz="quarter" idx="1"/>
          </p:nvPr>
        </p:nvSpPr>
        <p:spPr>
          <a:xfrm>
            <a:off x="3884608" y="0"/>
            <a:ext cx="2971800" cy="457200"/>
          </a:xfrm>
          <a:prstGeom prst="rect">
            <a:avLst/>
          </a:prstGeom>
          <a:noFill/>
          <a:ln>
            <a:noFill/>
          </a:ln>
        </p:spPr>
        <p:txBody>
          <a:bodyPr vert="horz" wrap="square" lIns="91440" tIns="45720" rIns="91440" bIns="4572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905A9FA-A92E-45D9-AA10-3221C1D502CB}" type="datetime1">
              <a:rPr lang="de-DE" sz="1200" b="0" i="0" u="none" strike="noStrike" kern="1200" cap="none" spc="0" baseline="0">
                <a:solidFill>
                  <a:srgbClr val="000000"/>
                </a:solidFill>
                <a:uFillTx/>
                <a:latin typeface="Arial" pitchFamily="34"/>
                <a:ea typeface="MS PGothic" pitchFamily="34"/>
                <a:cs typeface="Arial" pitchFamily="34"/>
              </a:rPr>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t>12.06.2018</a:t>
            </a:fld>
            <a:endParaRPr lang="de-DE" sz="1200" b="0" i="0" u="none" strike="noStrike" kern="1200" cap="none" spc="0" baseline="0">
              <a:solidFill>
                <a:srgbClr val="000000"/>
              </a:solidFill>
              <a:uFillTx/>
              <a:latin typeface="Arial" pitchFamily="34"/>
              <a:ea typeface="MS PGothic" pitchFamily="34"/>
              <a:cs typeface="Arial" pitchFamily="34"/>
            </a:endParaRPr>
          </a:p>
        </p:txBody>
      </p:sp>
      <p:sp>
        <p:nvSpPr>
          <p:cNvPr id="4" name="Fußzeilenplatzhalter 3">
            <a:extLst>
              <a:ext uri="{FF2B5EF4-FFF2-40B4-BE49-F238E27FC236}">
                <a16:creationId xmlns:a16="http://schemas.microsoft.com/office/drawing/2014/main" id="{9B740BE4-38EB-490A-9150-AB92227BC872}"/>
              </a:ext>
            </a:extLst>
          </p:cNvPr>
          <p:cNvSpPr txBox="1">
            <a:spLocks noGrp="1"/>
          </p:cNvSpPr>
          <p:nvPr>
            <p:ph type="ftr" sz="quarter" idx="2"/>
          </p:nvPr>
        </p:nvSpPr>
        <p:spPr>
          <a:xfrm>
            <a:off x="0"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200" b="0" i="0" u="none" strike="noStrike" kern="1200" cap="none" spc="0" baseline="0">
              <a:solidFill>
                <a:srgbClr val="000000"/>
              </a:solidFill>
              <a:uFillTx/>
              <a:latin typeface="Arial" pitchFamily="34"/>
              <a:cs typeface="Arial" pitchFamily="34"/>
            </a:endParaRPr>
          </a:p>
        </p:txBody>
      </p:sp>
      <p:sp>
        <p:nvSpPr>
          <p:cNvPr id="5" name="Foliennummernplatzhalter 4">
            <a:extLst>
              <a:ext uri="{FF2B5EF4-FFF2-40B4-BE49-F238E27FC236}">
                <a16:creationId xmlns:a16="http://schemas.microsoft.com/office/drawing/2014/main" id="{36C63D31-97BE-4D17-A630-B822B53A3DF5}"/>
              </a:ext>
            </a:extLst>
          </p:cNvPr>
          <p:cNvSpPr txBox="1">
            <a:spLocks noGrp="1"/>
          </p:cNvSpPr>
          <p:nvPr>
            <p:ph type="sldNum" sz="quarter" idx="3"/>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750D06F-C191-444F-9117-76CFC56D48CA}" type="slidenum">
              <a:t>‹Nr.›</a:t>
            </a:fld>
            <a:endParaRPr lang="de-DE" sz="1200" b="0" i="0" u="none" strike="noStrike" kern="1200" cap="none" spc="0" baseline="0">
              <a:solidFill>
                <a:srgbClr val="000000"/>
              </a:solidFill>
              <a:uFillTx/>
              <a:latin typeface="Arial" pitchFamily="34"/>
              <a:ea typeface="MS PGothic" pitchFamily="34"/>
              <a:cs typeface="Arial" pitchFamily="34"/>
            </a:endParaRPr>
          </a:p>
        </p:txBody>
      </p:sp>
    </p:spTree>
    <p:extLst>
      <p:ext uri="{BB962C8B-B14F-4D97-AF65-F5344CB8AC3E}">
        <p14:creationId xmlns:p14="http://schemas.microsoft.com/office/powerpoint/2010/main" val="3928424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307188A9-FF50-426C-861F-5F4645DB3645}"/>
              </a:ext>
            </a:extLst>
          </p:cNvPr>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Arial" pitchFamily="34"/>
                <a:cs typeface="Arial" pitchFamily="34"/>
              </a:defRPr>
            </a:lvl1pPr>
          </a:lstStyle>
          <a:p>
            <a:pPr lvl="0"/>
            <a:endParaRPr lang="de-DE"/>
          </a:p>
        </p:txBody>
      </p:sp>
      <p:sp>
        <p:nvSpPr>
          <p:cNvPr id="3" name="Datumsplatzhalter 2">
            <a:extLst>
              <a:ext uri="{FF2B5EF4-FFF2-40B4-BE49-F238E27FC236}">
                <a16:creationId xmlns:a16="http://schemas.microsoft.com/office/drawing/2014/main" id="{99CDA923-7A87-4307-907D-269A00B14916}"/>
              </a:ext>
            </a:extLst>
          </p:cNvPr>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1pPr>
          </a:lstStyle>
          <a:p>
            <a:pPr lvl="0"/>
            <a:fld id="{5B97303D-1908-4A70-8628-25286B026297}" type="datetime1">
              <a:rPr lang="de-DE"/>
              <a:pPr lvl="0"/>
              <a:t>12.06.2018</a:t>
            </a:fld>
            <a:endParaRPr lang="de-DE"/>
          </a:p>
        </p:txBody>
      </p:sp>
      <p:sp>
        <p:nvSpPr>
          <p:cNvPr id="4" name="Folienbildplatzhalter 3">
            <a:extLst>
              <a:ext uri="{FF2B5EF4-FFF2-40B4-BE49-F238E27FC236}">
                <a16:creationId xmlns:a16="http://schemas.microsoft.com/office/drawing/2014/main" id="{3CBE62F6-06DD-4C1F-8C07-25E3D29665B8}"/>
              </a:ext>
            </a:extLst>
          </p:cNvPr>
          <p:cNvSpPr>
            <a:spLocks noGrp="1" noRot="1" noChangeAspect="1"/>
          </p:cNvSpPr>
          <p:nvPr>
            <p:ph type="sldImg" idx="2"/>
          </p:nvPr>
        </p:nvSpPr>
        <p:spPr>
          <a:xfrm>
            <a:off x="381003" y="685800"/>
            <a:ext cx="6096003" cy="3429000"/>
          </a:xfrm>
          <a:prstGeom prst="rect">
            <a:avLst/>
          </a:prstGeom>
          <a:noFill/>
          <a:ln w="12701">
            <a:solidFill>
              <a:srgbClr val="000000"/>
            </a:solidFill>
            <a:prstDash val="solid"/>
          </a:ln>
        </p:spPr>
      </p:sp>
      <p:sp>
        <p:nvSpPr>
          <p:cNvPr id="5" name="Notizenplatzhalter 4">
            <a:extLst>
              <a:ext uri="{FF2B5EF4-FFF2-40B4-BE49-F238E27FC236}">
                <a16:creationId xmlns:a16="http://schemas.microsoft.com/office/drawing/2014/main" id="{77F23EB3-121D-4EC5-98D5-57EC40CF3A5D}"/>
              </a:ext>
            </a:extLst>
          </p:cNvPr>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2FF9A89E-A20C-4EDB-BAE4-17B64B90F047}"/>
              </a:ext>
            </a:extLst>
          </p:cNvPr>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Arial" pitchFamily="34"/>
                <a:cs typeface="Arial" pitchFamily="34"/>
              </a:defRPr>
            </a:lvl1pPr>
          </a:lstStyle>
          <a:p>
            <a:pPr lvl="0"/>
            <a:endParaRPr lang="de-DE"/>
          </a:p>
        </p:txBody>
      </p:sp>
      <p:sp>
        <p:nvSpPr>
          <p:cNvPr id="7" name="Foliennummernplatzhalter 6">
            <a:extLst>
              <a:ext uri="{FF2B5EF4-FFF2-40B4-BE49-F238E27FC236}">
                <a16:creationId xmlns:a16="http://schemas.microsoft.com/office/drawing/2014/main" id="{80558BAA-AD92-4EA6-9FB5-FA01E3BC13E1}"/>
              </a:ext>
            </a:extLst>
          </p:cNvPr>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1pPr>
          </a:lstStyle>
          <a:p>
            <a:pPr lvl="0"/>
            <a:fld id="{147A6FA5-2ACA-4EAE-AE37-58E1D9D80698}" type="slidenum">
              <a:t>‹Nr.›</a:t>
            </a:fld>
            <a:endParaRPr lang="de-DE"/>
          </a:p>
        </p:txBody>
      </p:sp>
    </p:spTree>
    <p:extLst>
      <p:ext uri="{BB962C8B-B14F-4D97-AF65-F5344CB8AC3E}">
        <p14:creationId xmlns:p14="http://schemas.microsoft.com/office/powerpoint/2010/main" val="915443515"/>
      </p:ext>
    </p:extLst>
  </p:cSld>
  <p:clrMap bg1="lt1" tx1="dk1" bg2="lt2" tx2="dk2" accent1="accent1" accent2="accent2" accent3="accent3" accent4="accent4" accent5="accent5" accent6="accent6" hlink="hlink" folHlink="folHlink"/>
  <p:notesStyle>
    <a:lvl1pPr marL="0" marR="0" lvl="0" indent="0" algn="l" defTabSz="457200" rtl="0" fontAlgn="auto" hangingPunct="0">
      <a:lnSpc>
        <a:spcPct val="100000"/>
      </a:lnSpc>
      <a:spcBef>
        <a:spcPts val="40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1pPr>
    <a:lvl2pPr marL="457200" marR="0" lvl="1" indent="0" algn="l" defTabSz="457200" rtl="0" fontAlgn="auto" hangingPunct="0">
      <a:lnSpc>
        <a:spcPct val="100000"/>
      </a:lnSpc>
      <a:spcBef>
        <a:spcPts val="40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2pPr>
    <a:lvl3pPr marL="914400" marR="0" lvl="2" indent="0" algn="l" defTabSz="457200" rtl="0" fontAlgn="auto" hangingPunct="0">
      <a:lnSpc>
        <a:spcPct val="100000"/>
      </a:lnSpc>
      <a:spcBef>
        <a:spcPts val="40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3pPr>
    <a:lvl4pPr marL="1371600" marR="0" lvl="3" indent="0" algn="l" defTabSz="457200" rtl="0" fontAlgn="auto" hangingPunct="0">
      <a:lnSpc>
        <a:spcPct val="100000"/>
      </a:lnSpc>
      <a:spcBef>
        <a:spcPts val="40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4pPr>
    <a:lvl5pPr marL="1828800" marR="0" lvl="4" indent="0" algn="l" defTabSz="457200" rtl="0" fontAlgn="auto" hangingPunct="0">
      <a:lnSpc>
        <a:spcPct val="100000"/>
      </a:lnSpc>
      <a:spcBef>
        <a:spcPts val="40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pic>
        <p:nvPicPr>
          <p:cNvPr id="2" name="Bild 9">
            <a:extLst>
              <a:ext uri="{FF2B5EF4-FFF2-40B4-BE49-F238E27FC236}">
                <a16:creationId xmlns:a16="http://schemas.microsoft.com/office/drawing/2014/main" id="{AFFD6133-F137-4802-9F86-6CFE91FEA55C}"/>
              </a:ext>
            </a:extLst>
          </p:cNvPr>
          <p:cNvPicPr>
            <a:picLocks noChangeAspect="1"/>
          </p:cNvPicPr>
          <p:nvPr/>
        </p:nvPicPr>
        <p:blipFill>
          <a:blip r:embed="rId2"/>
          <a:srcRect/>
          <a:stretch>
            <a:fillRect/>
          </a:stretch>
        </p:blipFill>
        <p:spPr>
          <a:xfrm>
            <a:off x="5639004" y="0"/>
            <a:ext cx="3524253" cy="5157938"/>
          </a:xfrm>
          <a:prstGeom prst="rect">
            <a:avLst/>
          </a:prstGeom>
          <a:noFill/>
          <a:ln cap="flat">
            <a:noFill/>
          </a:ln>
          <a:effectLst/>
        </p:spPr>
      </p:pic>
      <p:sp>
        <p:nvSpPr>
          <p:cNvPr id="3" name="Titel 1">
            <a:extLst>
              <a:ext uri="{FF2B5EF4-FFF2-40B4-BE49-F238E27FC236}">
                <a16:creationId xmlns:a16="http://schemas.microsoft.com/office/drawing/2014/main" id="{5E599FA0-780B-4281-82A9-33234E091687}"/>
              </a:ext>
            </a:extLst>
          </p:cNvPr>
          <p:cNvSpPr txBox="1">
            <a:spLocks noGrp="1"/>
          </p:cNvSpPr>
          <p:nvPr>
            <p:ph type="title"/>
          </p:nvPr>
        </p:nvSpPr>
        <p:spPr>
          <a:xfrm>
            <a:off x="295689" y="2078842"/>
            <a:ext cx="8092705" cy="1487317"/>
          </a:xfrm>
        </p:spPr>
        <p:txBody>
          <a:bodyPr anchor="t"/>
          <a:lstStyle>
            <a:lvl1pPr>
              <a:defRPr sz="2800">
                <a:solidFill>
                  <a:srgbClr val="000000"/>
                </a:solidFill>
              </a:defRPr>
            </a:lvl1pPr>
          </a:lstStyle>
          <a:p>
            <a:pPr lvl="0"/>
            <a:r>
              <a:rPr lang="de-DE" dirty="0"/>
              <a:t>Mastertitelformat bearbeiten</a:t>
            </a:r>
          </a:p>
        </p:txBody>
      </p:sp>
      <p:sp>
        <p:nvSpPr>
          <p:cNvPr id="4" name="Untertitel 2">
            <a:extLst>
              <a:ext uri="{FF2B5EF4-FFF2-40B4-BE49-F238E27FC236}">
                <a16:creationId xmlns:a16="http://schemas.microsoft.com/office/drawing/2014/main" id="{C14992E4-4422-4BAB-BCF0-A3ADC905B6F9}"/>
              </a:ext>
            </a:extLst>
          </p:cNvPr>
          <p:cNvSpPr txBox="1">
            <a:spLocks noGrp="1"/>
          </p:cNvSpPr>
          <p:nvPr>
            <p:ph type="subTitle" idx="4294967295"/>
          </p:nvPr>
        </p:nvSpPr>
        <p:spPr>
          <a:xfrm>
            <a:off x="295689" y="1606875"/>
            <a:ext cx="6400800" cy="471967"/>
          </a:xfrm>
        </p:spPr>
        <p:txBody>
          <a:bodyPr anchor="b"/>
          <a:lstStyle>
            <a:lvl1pPr marL="0" indent="0">
              <a:spcBef>
                <a:spcPts val="400"/>
              </a:spcBef>
              <a:defRPr sz="1800">
                <a:solidFill>
                  <a:srgbClr val="000000"/>
                </a:solidFill>
              </a:defRPr>
            </a:lvl1pPr>
          </a:lstStyle>
          <a:p>
            <a:pPr lvl="0"/>
            <a:r>
              <a:rPr lang="de-DE"/>
              <a:t>Master-Untertitelformat bearbeiten</a:t>
            </a:r>
          </a:p>
        </p:txBody>
      </p:sp>
      <p:sp>
        <p:nvSpPr>
          <p:cNvPr id="5" name="Bildplatzhalter 7">
            <a:extLst>
              <a:ext uri="{FF2B5EF4-FFF2-40B4-BE49-F238E27FC236}">
                <a16:creationId xmlns:a16="http://schemas.microsoft.com/office/drawing/2014/main" id="{82ED60F3-23F2-481D-8322-BC56883D02A5}"/>
              </a:ext>
            </a:extLst>
          </p:cNvPr>
          <p:cNvSpPr txBox="1">
            <a:spLocks noGrp="1"/>
          </p:cNvSpPr>
          <p:nvPr>
            <p:ph type="pic" idx="4294967295"/>
          </p:nvPr>
        </p:nvSpPr>
        <p:spPr>
          <a:xfrm>
            <a:off x="295689" y="4439283"/>
            <a:ext cx="2098593" cy="517522"/>
          </a:xfrm>
        </p:spPr>
        <p:txBody>
          <a:bodyPr/>
          <a:lstStyle>
            <a:lvl1pPr marL="0" indent="0">
              <a:defRPr/>
            </a:lvl1pPr>
          </a:lstStyle>
          <a:p>
            <a:pPr lvl="0"/>
            <a:r>
              <a:rPr lang="de-DE"/>
              <a:t>Bild durch Klicken auf Symbol hinzufügen</a:t>
            </a:r>
          </a:p>
        </p:txBody>
      </p:sp>
      <p:sp>
        <p:nvSpPr>
          <p:cNvPr id="6" name="Bildplatzhalter 7">
            <a:extLst>
              <a:ext uri="{FF2B5EF4-FFF2-40B4-BE49-F238E27FC236}">
                <a16:creationId xmlns:a16="http://schemas.microsoft.com/office/drawing/2014/main" id="{2C015E15-46C6-469D-8808-D0479389BB2C}"/>
              </a:ext>
            </a:extLst>
          </p:cNvPr>
          <p:cNvSpPr txBox="1">
            <a:spLocks noGrp="1"/>
          </p:cNvSpPr>
          <p:nvPr>
            <p:ph type="pic" idx="4294967295"/>
          </p:nvPr>
        </p:nvSpPr>
        <p:spPr>
          <a:xfrm>
            <a:off x="2453700" y="4444368"/>
            <a:ext cx="2184474" cy="517522"/>
          </a:xfrm>
        </p:spPr>
        <p:txBody>
          <a:bodyPr/>
          <a:lstStyle>
            <a:lvl1pPr marL="0" indent="0">
              <a:defRPr/>
            </a:lvl1pPr>
          </a:lstStyle>
          <a:p>
            <a:pPr lvl="0"/>
            <a:r>
              <a:rPr lang="de-DE"/>
              <a:t>Bild durch Klicken auf Symbol hinzufügen</a:t>
            </a:r>
          </a:p>
        </p:txBody>
      </p:sp>
      <p:pic>
        <p:nvPicPr>
          <p:cNvPr id="7" name="Grafik 9">
            <a:extLst>
              <a:ext uri="{FF2B5EF4-FFF2-40B4-BE49-F238E27FC236}">
                <a16:creationId xmlns:a16="http://schemas.microsoft.com/office/drawing/2014/main" id="{7BFD5110-A523-464B-AFAE-21A6DAC5222D}"/>
              </a:ext>
            </a:extLst>
          </p:cNvPr>
          <p:cNvPicPr>
            <a:picLocks noChangeAspect="1"/>
          </p:cNvPicPr>
          <p:nvPr/>
        </p:nvPicPr>
        <p:blipFill>
          <a:blip r:embed="rId3"/>
          <a:stretch>
            <a:fillRect/>
          </a:stretch>
        </p:blipFill>
        <p:spPr>
          <a:xfrm>
            <a:off x="366546" y="260594"/>
            <a:ext cx="2924415" cy="946303"/>
          </a:xfrm>
          <a:prstGeom prst="rect">
            <a:avLst/>
          </a:prstGeom>
          <a:noFill/>
          <a:ln cap="flat">
            <a:noFill/>
          </a:ln>
          <a:effectLst/>
        </p:spPr>
      </p:pic>
    </p:spTree>
    <p:extLst>
      <p:ext uri="{BB962C8B-B14F-4D97-AF65-F5344CB8AC3E}">
        <p14:creationId xmlns:p14="http://schemas.microsoft.com/office/powerpoint/2010/main" val="37503226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ld mit Bildunt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6C5434-1D44-484D-8F41-1A2BB1A70884}"/>
              </a:ext>
            </a:extLst>
          </p:cNvPr>
          <p:cNvSpPr txBox="1">
            <a:spLocks noGrp="1"/>
          </p:cNvSpPr>
          <p:nvPr>
            <p:ph type="title"/>
          </p:nvPr>
        </p:nvSpPr>
        <p:spPr>
          <a:xfrm>
            <a:off x="457200" y="304796"/>
            <a:ext cx="8229600"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Bildplatzhalter 11">
            <a:extLst>
              <a:ext uri="{FF2B5EF4-FFF2-40B4-BE49-F238E27FC236}">
                <a16:creationId xmlns:a16="http://schemas.microsoft.com/office/drawing/2014/main" id="{011D243C-0227-4F0B-A70D-863FFF25501B}"/>
              </a:ext>
            </a:extLst>
          </p:cNvPr>
          <p:cNvSpPr txBox="1">
            <a:spLocks noGrp="1"/>
          </p:cNvSpPr>
          <p:nvPr>
            <p:ph type="pic" sz="quarter" idx="4294967295"/>
          </p:nvPr>
        </p:nvSpPr>
        <p:spPr>
          <a:xfrm>
            <a:off x="457200" y="1243693"/>
            <a:ext cx="8229600" cy="3057378"/>
          </a:xfrm>
          <a:prstGeom prst="rect">
            <a:avLst/>
          </a:prstGeom>
          <a:noFill/>
          <a:ln>
            <a:noFill/>
          </a:ln>
        </p:spPr>
        <p:txBody>
          <a:bodyPr vert="horz" wrap="square" lIns="91440" tIns="45720" rIns="91440" bIns="45720" anchor="t" anchorCtr="0" compatLnSpc="1">
            <a:no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a:t>Bild durch Klicken auf Symbol hinzufügen</a:t>
            </a:r>
          </a:p>
        </p:txBody>
      </p:sp>
      <p:sp>
        <p:nvSpPr>
          <p:cNvPr id="4" name="Inhaltsplatzhalter 2">
            <a:extLst>
              <a:ext uri="{FF2B5EF4-FFF2-40B4-BE49-F238E27FC236}">
                <a16:creationId xmlns:a16="http://schemas.microsoft.com/office/drawing/2014/main" id="{F54566DE-5509-46BB-8385-4F6D64216E52}"/>
              </a:ext>
            </a:extLst>
          </p:cNvPr>
          <p:cNvSpPr txBox="1">
            <a:spLocks noGrp="1"/>
          </p:cNvSpPr>
          <p:nvPr>
            <p:ph sz="quarter" idx="4294967295"/>
          </p:nvPr>
        </p:nvSpPr>
        <p:spPr>
          <a:xfrm>
            <a:off x="457200" y="4368811"/>
            <a:ext cx="8229600" cy="330198"/>
          </a:xfrm>
          <a:prstGeom prst="rect">
            <a:avLst/>
          </a:prstGeom>
          <a:noFill/>
          <a:ln>
            <a:noFill/>
          </a:ln>
        </p:spPr>
        <p:txBody>
          <a:bodyPr vert="horz" wrap="square" lIns="91440" tIns="45720" rIns="91440" bIns="45720" anchor="t" anchorCtr="0" compatLnSpc="1">
            <a:norm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5" name="Foliennummernplatzhalter 5">
            <a:extLst>
              <a:ext uri="{FF2B5EF4-FFF2-40B4-BE49-F238E27FC236}">
                <a16:creationId xmlns:a16="http://schemas.microsoft.com/office/drawing/2014/main" id="{79446740-5C90-410A-8C34-93B7EF8306A3}"/>
              </a:ext>
            </a:extLst>
          </p:cNvPr>
          <p:cNvSpPr txBox="1">
            <a:spLocks noGrp="1"/>
          </p:cNvSpPr>
          <p:nvPr>
            <p:ph type="sldNum" sz="quarter" idx="8"/>
          </p:nvPr>
        </p:nvSpPr>
        <p:spPr>
          <a:xfrm>
            <a:off x="7948614" y="4879073"/>
            <a:ext cx="742950" cy="204715"/>
          </a:xfrm>
          <a:prstGeom prst="rect">
            <a:avLst/>
          </a:prstGeom>
          <a:noFill/>
          <a:ln>
            <a:noFill/>
          </a:ln>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417B5D45-1BB8-49E5-848D-5E93DAF041E5}" type="slidenum">
              <a:t>‹Nr.›</a:t>
            </a:fld>
            <a:endParaRPr lang="de-DE"/>
          </a:p>
        </p:txBody>
      </p:sp>
    </p:spTree>
    <p:extLst>
      <p:ext uri="{BB962C8B-B14F-4D97-AF65-F5344CB8AC3E}">
        <p14:creationId xmlns:p14="http://schemas.microsoft.com/office/powerpoint/2010/main" val="1172510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3CE15-9DBB-4857-AA1A-D75E29893813}"/>
              </a:ext>
            </a:extLst>
          </p:cNvPr>
          <p:cNvSpPr txBox="1">
            <a:spLocks noGrp="1"/>
          </p:cNvSpPr>
          <p:nvPr>
            <p:ph type="title"/>
          </p:nvPr>
        </p:nvSpPr>
        <p:spPr>
          <a:xfrm>
            <a:off x="457200" y="304796"/>
            <a:ext cx="8229600"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0FC47D5F-237E-43EC-8C0D-7139CFF7A016}"/>
              </a:ext>
            </a:extLst>
          </p:cNvPr>
          <p:cNvSpPr txBox="1">
            <a:spLocks noGrp="1"/>
          </p:cNvSpPr>
          <p:nvPr>
            <p:ph sz="quarter" idx="4294967295"/>
          </p:nvPr>
        </p:nvSpPr>
        <p:spPr>
          <a:xfrm>
            <a:off x="457200" y="4368811"/>
            <a:ext cx="8229600" cy="330198"/>
          </a:xfrm>
          <a:prstGeom prst="rect">
            <a:avLst/>
          </a:prstGeom>
          <a:noFill/>
          <a:ln>
            <a:noFill/>
          </a:ln>
        </p:spPr>
        <p:txBody>
          <a:bodyPr vert="horz" wrap="square" lIns="91440" tIns="45720" rIns="91440" bIns="45720" anchor="t" anchorCtr="0" compatLnSpc="1">
            <a:no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4" name="Tabellenplatzhalter 10">
            <a:extLst>
              <a:ext uri="{FF2B5EF4-FFF2-40B4-BE49-F238E27FC236}">
                <a16:creationId xmlns:a16="http://schemas.microsoft.com/office/drawing/2014/main" id="{275791FB-22C6-4744-9132-B04D99ACE9B1}"/>
              </a:ext>
            </a:extLst>
          </p:cNvPr>
          <p:cNvSpPr txBox="1">
            <a:spLocks noGrp="1"/>
          </p:cNvSpPr>
          <p:nvPr>
            <p:ph type="tbl" sz="quarter" idx="4294967295"/>
          </p:nvPr>
        </p:nvSpPr>
        <p:spPr>
          <a:xfrm>
            <a:off x="457200" y="1597676"/>
            <a:ext cx="8234364" cy="2692926"/>
          </a:xfrm>
          <a:prstGeom prst="rect">
            <a:avLst/>
          </a:prstGeom>
          <a:noFill/>
          <a:ln>
            <a:noFill/>
          </a:ln>
        </p:spPr>
        <p:txBody>
          <a:bodyPr vert="horz" wrap="square" lIns="91440" tIns="45720" rIns="91440" bIns="45720" anchor="t" anchorCtr="0" compatLnSpc="1">
            <a:no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a:t>Tabelle durch Klicken auf Symbol hinzufügen</a:t>
            </a:r>
          </a:p>
        </p:txBody>
      </p:sp>
      <p:sp>
        <p:nvSpPr>
          <p:cNvPr id="5" name="Textplatzhalter 7">
            <a:extLst>
              <a:ext uri="{FF2B5EF4-FFF2-40B4-BE49-F238E27FC236}">
                <a16:creationId xmlns:a16="http://schemas.microsoft.com/office/drawing/2014/main" id="{C11FF7B5-393B-49C1-8F37-95E7C4442C9D}"/>
              </a:ext>
            </a:extLst>
          </p:cNvPr>
          <p:cNvSpPr txBox="1">
            <a:spLocks noGrp="1"/>
          </p:cNvSpPr>
          <p:nvPr>
            <p:ph type="body" sz="quarter" idx="4294967295"/>
          </p:nvPr>
        </p:nvSpPr>
        <p:spPr>
          <a:xfrm>
            <a:off x="457200" y="1141829"/>
            <a:ext cx="8229600" cy="361855"/>
          </a:xfrm>
          <a:prstGeom prst="rect">
            <a:avLst/>
          </a:prstGeom>
          <a:noFill/>
          <a:ln>
            <a:noFill/>
          </a:ln>
        </p:spPr>
        <p:txBody>
          <a:bodyPr vert="horz" wrap="square" lIns="91440" tIns="45720" rIns="91440" bIns="45720" anchor="b" anchorCtr="0" compatLnSpc="1">
            <a:noAutofit/>
          </a:bodyPr>
          <a:lstStyle>
            <a:lvl1pPr marL="342900" marR="0" lvl="0" indent="-342900" defTabSz="457200" fontAlgn="auto">
              <a:lnSpc>
                <a:spcPct val="100000"/>
              </a:lnSpc>
              <a:spcBef>
                <a:spcPts val="300"/>
              </a:spcBef>
              <a:spcAft>
                <a:spcPts val="0"/>
              </a:spcAft>
              <a:buNone/>
              <a:tabLst/>
              <a:defRPr lang="de-DE" sz="1400" b="0" i="0" u="none" strike="noStrike" cap="all" spc="0" baseline="0">
                <a:solidFill>
                  <a:srgbClr val="000000"/>
                </a:solidFill>
                <a:uFillTx/>
                <a:latin typeface="Arial"/>
                <a:ea typeface="MS PGothic" pitchFamily="34"/>
                <a:cs typeface="Arial"/>
              </a:defRPr>
            </a:lvl1pPr>
          </a:lstStyle>
          <a:p>
            <a:pPr lvl="0"/>
            <a:r>
              <a:rPr lang="de-DE"/>
              <a:t>Formatvorlagen des Textmasters bearbeiten</a:t>
            </a:r>
          </a:p>
        </p:txBody>
      </p:sp>
      <p:sp>
        <p:nvSpPr>
          <p:cNvPr id="6" name="Foliennummernplatzhalter 5">
            <a:extLst>
              <a:ext uri="{FF2B5EF4-FFF2-40B4-BE49-F238E27FC236}">
                <a16:creationId xmlns:a16="http://schemas.microsoft.com/office/drawing/2014/main" id="{74AD5A00-281B-400A-BF18-543410E27282}"/>
              </a:ext>
            </a:extLst>
          </p:cNvPr>
          <p:cNvSpPr txBox="1">
            <a:spLocks noGrp="1"/>
          </p:cNvSpPr>
          <p:nvPr>
            <p:ph type="sldNum" sz="quarter" idx="8"/>
          </p:nvPr>
        </p:nvSpPr>
        <p:spPr>
          <a:xfrm>
            <a:off x="7948614" y="4879073"/>
            <a:ext cx="742950" cy="204715"/>
          </a:xfrm>
          <a:prstGeom prst="rect">
            <a:avLst/>
          </a:prstGeom>
          <a:noFill/>
          <a:ln>
            <a:noFill/>
          </a:ln>
          <a:effectLst/>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E623A7FC-5678-403F-A1BB-79E4B6333B42}" type="slidenum">
              <a:t>‹Nr.›</a:t>
            </a:fld>
            <a:endParaRPr lang="de-DE" dirty="0"/>
          </a:p>
        </p:txBody>
      </p:sp>
    </p:spTree>
    <p:extLst>
      <p:ext uri="{BB962C8B-B14F-4D97-AF65-F5344CB8AC3E}">
        <p14:creationId xmlns:p14="http://schemas.microsoft.com/office/powerpoint/2010/main" val="21275838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C4233-0E0D-4D58-A035-807BA26372BA}"/>
              </a:ext>
            </a:extLst>
          </p:cNvPr>
          <p:cNvSpPr txBox="1">
            <a:spLocks noGrp="1"/>
          </p:cNvSpPr>
          <p:nvPr>
            <p:ph type="title"/>
          </p:nvPr>
        </p:nvSpPr>
        <p:spPr>
          <a:xfrm>
            <a:off x="457200" y="304796"/>
            <a:ext cx="8229600" cy="758823"/>
          </a:xfrm>
          <a:prstGeom prst="rect">
            <a:avLst/>
          </a:prstGeom>
          <a:noFill/>
          <a:ln>
            <a:noFill/>
          </a:ln>
          <a:effectLst/>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14F29066-899F-4717-A36D-15A2EE7DC31B}"/>
              </a:ext>
            </a:extLst>
          </p:cNvPr>
          <p:cNvSpPr txBox="1">
            <a:spLocks noGrp="1"/>
          </p:cNvSpPr>
          <p:nvPr>
            <p:ph sz="quarter" idx="4294967295"/>
          </p:nvPr>
        </p:nvSpPr>
        <p:spPr>
          <a:xfrm>
            <a:off x="457200" y="4368811"/>
            <a:ext cx="8229600" cy="330198"/>
          </a:xfrm>
          <a:prstGeom prst="rect">
            <a:avLst/>
          </a:prstGeom>
          <a:noFill/>
          <a:ln>
            <a:noFill/>
          </a:ln>
          <a:effectLst/>
        </p:spPr>
        <p:txBody>
          <a:bodyPr vert="horz" wrap="square" lIns="91440" tIns="45720" rIns="91440" bIns="45720" anchor="t" anchorCtr="0" compatLnSpc="1">
            <a:no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4" name="Diagrammplatzhalter 7">
            <a:extLst>
              <a:ext uri="{FF2B5EF4-FFF2-40B4-BE49-F238E27FC236}">
                <a16:creationId xmlns:a16="http://schemas.microsoft.com/office/drawing/2014/main" id="{28986DF0-9C15-41DA-8CF8-9634F42BDBC9}"/>
              </a:ext>
            </a:extLst>
          </p:cNvPr>
          <p:cNvSpPr txBox="1">
            <a:spLocks noGrp="1"/>
          </p:cNvSpPr>
          <p:nvPr>
            <p:ph type="chart" sz="quarter" idx="4294967295"/>
          </p:nvPr>
        </p:nvSpPr>
        <p:spPr>
          <a:xfrm>
            <a:off x="457200" y="1229026"/>
            <a:ext cx="8229600" cy="3061228"/>
          </a:xfrm>
          <a:prstGeom prst="rect">
            <a:avLst/>
          </a:prstGeom>
          <a:noFill/>
          <a:ln>
            <a:noFill/>
          </a:ln>
        </p:spPr>
        <p:txBody>
          <a:bodyPr vert="horz" wrap="square" lIns="91440" tIns="45720" rIns="91440" bIns="45720" anchor="t" anchorCtr="0" compatLnSpc="1">
            <a:norm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dirty="0"/>
              <a:t>Diagramm durch Klicken auf Symbol hinzufügen</a:t>
            </a:r>
          </a:p>
        </p:txBody>
      </p:sp>
      <p:cxnSp>
        <p:nvCxnSpPr>
          <p:cNvPr id="5" name="Gerade Verbindung 10">
            <a:extLst>
              <a:ext uri="{FF2B5EF4-FFF2-40B4-BE49-F238E27FC236}">
                <a16:creationId xmlns:a16="http://schemas.microsoft.com/office/drawing/2014/main" id="{D501843B-A1A9-41C1-8F82-787261350CE3}"/>
              </a:ext>
            </a:extLst>
          </p:cNvPr>
          <p:cNvCxnSpPr/>
          <p:nvPr/>
        </p:nvCxnSpPr>
        <p:spPr>
          <a:xfrm>
            <a:off x="457200" y="4713667"/>
            <a:ext cx="8229600" cy="0"/>
          </a:xfrm>
          <a:prstGeom prst="straightConnector1">
            <a:avLst/>
          </a:prstGeom>
          <a:noFill/>
          <a:ln w="3172" cap="flat">
            <a:solidFill>
              <a:srgbClr val="D8413E"/>
            </a:solidFill>
            <a:prstDash val="solid"/>
            <a:miter/>
          </a:ln>
          <a:effectLst/>
        </p:spPr>
      </p:cxnSp>
      <p:sp>
        <p:nvSpPr>
          <p:cNvPr id="6" name="Foliennummernplatzhalter 5">
            <a:extLst>
              <a:ext uri="{FF2B5EF4-FFF2-40B4-BE49-F238E27FC236}">
                <a16:creationId xmlns:a16="http://schemas.microsoft.com/office/drawing/2014/main" id="{90635F7F-D5EA-442B-A8EA-D43518A1B489}"/>
              </a:ext>
            </a:extLst>
          </p:cNvPr>
          <p:cNvSpPr txBox="1">
            <a:spLocks noGrp="1"/>
          </p:cNvSpPr>
          <p:nvPr>
            <p:ph type="sldNum" sz="quarter" idx="8"/>
          </p:nvPr>
        </p:nvSpPr>
        <p:spPr>
          <a:xfrm>
            <a:off x="7948614" y="4879073"/>
            <a:ext cx="742950" cy="204715"/>
          </a:xfrm>
          <a:prstGeom prst="rect">
            <a:avLst/>
          </a:prstGeom>
          <a:noFill/>
          <a:ln>
            <a:noFill/>
          </a:ln>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34801E8B-F8BB-4D31-B6C7-B81D859E194C}" type="slidenum">
              <a:t>‹Nr.›</a:t>
            </a:fld>
            <a:endParaRPr lang="de-DE"/>
          </a:p>
        </p:txBody>
      </p:sp>
    </p:spTree>
    <p:extLst>
      <p:ext uri="{BB962C8B-B14F-4D97-AF65-F5344CB8AC3E}">
        <p14:creationId xmlns:p14="http://schemas.microsoft.com/office/powerpoint/2010/main" val="34358385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Diagramm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6E705-7A84-4FE9-B433-B9285CECD288}"/>
              </a:ext>
            </a:extLst>
          </p:cNvPr>
          <p:cNvSpPr txBox="1">
            <a:spLocks noGrp="1"/>
          </p:cNvSpPr>
          <p:nvPr>
            <p:ph type="title"/>
          </p:nvPr>
        </p:nvSpPr>
        <p:spPr>
          <a:xfrm>
            <a:off x="457200" y="304796"/>
            <a:ext cx="8229600"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AD83E87A-8EEF-4971-B205-0CE3972444D3}"/>
              </a:ext>
            </a:extLst>
          </p:cNvPr>
          <p:cNvSpPr txBox="1">
            <a:spLocks noGrp="1"/>
          </p:cNvSpPr>
          <p:nvPr>
            <p:ph sz="quarter" idx="4294967295"/>
          </p:nvPr>
        </p:nvSpPr>
        <p:spPr>
          <a:xfrm>
            <a:off x="457200" y="4368811"/>
            <a:ext cx="3962396" cy="330198"/>
          </a:xfrm>
          <a:prstGeom prst="rect">
            <a:avLst/>
          </a:prstGeom>
          <a:noFill/>
          <a:ln>
            <a:noFill/>
          </a:ln>
        </p:spPr>
        <p:txBody>
          <a:bodyPr vert="horz" wrap="square" lIns="91440" tIns="45720" rIns="91440" bIns="45720" anchor="t" anchorCtr="0" compatLnSpc="1">
            <a:no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4" name="Diagrammplatzhalter 7">
            <a:extLst>
              <a:ext uri="{FF2B5EF4-FFF2-40B4-BE49-F238E27FC236}">
                <a16:creationId xmlns:a16="http://schemas.microsoft.com/office/drawing/2014/main" id="{299BBD17-44EB-4D3A-8122-BF76B682076E}"/>
              </a:ext>
            </a:extLst>
          </p:cNvPr>
          <p:cNvSpPr txBox="1">
            <a:spLocks noGrp="1"/>
          </p:cNvSpPr>
          <p:nvPr>
            <p:ph type="chart" sz="quarter" idx="4294967295"/>
          </p:nvPr>
        </p:nvSpPr>
        <p:spPr>
          <a:xfrm>
            <a:off x="457200" y="1181093"/>
            <a:ext cx="3962396" cy="3086109"/>
          </a:xfrm>
          <a:prstGeom prst="rect">
            <a:avLst/>
          </a:prstGeom>
          <a:noFill/>
          <a:ln>
            <a:noFill/>
          </a:ln>
        </p:spPr>
        <p:txBody>
          <a:bodyPr vert="horz" wrap="square" lIns="91440" tIns="45720" rIns="91440" bIns="45720" anchor="t" anchorCtr="0" compatLnSpc="1">
            <a:norm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a:t>Diagramm durch Klicken auf Symbol hinzufügen</a:t>
            </a:r>
          </a:p>
        </p:txBody>
      </p:sp>
      <p:sp>
        <p:nvSpPr>
          <p:cNvPr id="5" name="Inhaltsplatzhalter 2">
            <a:extLst>
              <a:ext uri="{FF2B5EF4-FFF2-40B4-BE49-F238E27FC236}">
                <a16:creationId xmlns:a16="http://schemas.microsoft.com/office/drawing/2014/main" id="{78EAB3A5-5A2D-44E2-92A7-B7A1EED8A3F2}"/>
              </a:ext>
            </a:extLst>
          </p:cNvPr>
          <p:cNvSpPr txBox="1">
            <a:spLocks noGrp="1"/>
          </p:cNvSpPr>
          <p:nvPr>
            <p:ph sz="quarter" idx="4294967295"/>
          </p:nvPr>
        </p:nvSpPr>
        <p:spPr>
          <a:xfrm>
            <a:off x="4714875" y="4368811"/>
            <a:ext cx="3962396" cy="330198"/>
          </a:xfrm>
          <a:prstGeom prst="rect">
            <a:avLst/>
          </a:prstGeom>
          <a:noFill/>
          <a:ln>
            <a:noFill/>
          </a:ln>
        </p:spPr>
        <p:txBody>
          <a:bodyPr vert="horz" wrap="square" lIns="91440" tIns="45720" rIns="91440" bIns="45720" anchor="t" anchorCtr="0" compatLnSpc="1">
            <a:no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6" name="Diagrammplatzhalter 7">
            <a:extLst>
              <a:ext uri="{FF2B5EF4-FFF2-40B4-BE49-F238E27FC236}">
                <a16:creationId xmlns:a16="http://schemas.microsoft.com/office/drawing/2014/main" id="{9A7BB6BC-7EC7-4561-A415-AF861EF5CEDC}"/>
              </a:ext>
            </a:extLst>
          </p:cNvPr>
          <p:cNvSpPr txBox="1">
            <a:spLocks noGrp="1"/>
          </p:cNvSpPr>
          <p:nvPr>
            <p:ph type="chart" sz="quarter" idx="4294967295"/>
          </p:nvPr>
        </p:nvSpPr>
        <p:spPr>
          <a:xfrm>
            <a:off x="4714875" y="1181093"/>
            <a:ext cx="3962396" cy="3086109"/>
          </a:xfrm>
          <a:prstGeom prst="rect">
            <a:avLst/>
          </a:prstGeom>
          <a:noFill/>
          <a:ln>
            <a:noFill/>
          </a:ln>
        </p:spPr>
        <p:txBody>
          <a:bodyPr vert="horz" wrap="square" lIns="91440" tIns="45720" rIns="91440" bIns="45720" anchor="t" anchorCtr="0" compatLnSpc="1">
            <a:norm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a:t>Diagramm durch Klicken auf Symbol hinzufügen</a:t>
            </a:r>
          </a:p>
        </p:txBody>
      </p:sp>
      <p:sp>
        <p:nvSpPr>
          <p:cNvPr id="7" name="Foliennummernplatzhalter 5">
            <a:extLst>
              <a:ext uri="{FF2B5EF4-FFF2-40B4-BE49-F238E27FC236}">
                <a16:creationId xmlns:a16="http://schemas.microsoft.com/office/drawing/2014/main" id="{5E955E5C-4595-40BA-A3FF-1F87834E6E41}"/>
              </a:ext>
            </a:extLst>
          </p:cNvPr>
          <p:cNvSpPr txBox="1">
            <a:spLocks noGrp="1"/>
          </p:cNvSpPr>
          <p:nvPr>
            <p:ph type="sldNum" sz="quarter" idx="8"/>
          </p:nvPr>
        </p:nvSpPr>
        <p:spPr>
          <a:xfrm>
            <a:off x="7948614" y="4879073"/>
            <a:ext cx="742950" cy="204715"/>
          </a:xfrm>
          <a:prstGeom prst="rect">
            <a:avLst/>
          </a:prstGeom>
          <a:noFill/>
          <a:ln>
            <a:noFill/>
          </a:ln>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12532A8D-5D7D-452C-8AF9-6327107552FA}" type="slidenum">
              <a:t>‹Nr.›</a:t>
            </a:fld>
            <a:endParaRPr lang="de-DE"/>
          </a:p>
        </p:txBody>
      </p:sp>
    </p:spTree>
    <p:extLst>
      <p:ext uri="{BB962C8B-B14F-4D97-AF65-F5344CB8AC3E}">
        <p14:creationId xmlns:p14="http://schemas.microsoft.com/office/powerpoint/2010/main" val="1293736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ild mit Text link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7DEE9-38CE-4B43-AAC9-9C36C4BA155D}"/>
              </a:ext>
            </a:extLst>
          </p:cNvPr>
          <p:cNvSpPr txBox="1">
            <a:spLocks noGrp="1"/>
          </p:cNvSpPr>
          <p:nvPr>
            <p:ph type="title"/>
          </p:nvPr>
        </p:nvSpPr>
        <p:spPr>
          <a:xfrm>
            <a:off x="457200" y="372535"/>
            <a:ext cx="2692395" cy="999064"/>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9922F610-93B6-4B25-AA96-27DE50812733}"/>
              </a:ext>
            </a:extLst>
          </p:cNvPr>
          <p:cNvSpPr txBox="1">
            <a:spLocks noGrp="1"/>
          </p:cNvSpPr>
          <p:nvPr>
            <p:ph sz="quarter" idx="4294967295"/>
          </p:nvPr>
        </p:nvSpPr>
        <p:spPr>
          <a:xfrm>
            <a:off x="457200" y="1503675"/>
            <a:ext cx="2692395" cy="3195325"/>
          </a:xfrm>
          <a:prstGeom prst="rect">
            <a:avLst/>
          </a:prstGeom>
          <a:noFill/>
          <a:ln>
            <a:noFill/>
          </a:ln>
        </p:spPr>
        <p:txBody>
          <a:bodyPr vert="horz" wrap="square" lIns="91440" tIns="45720" rIns="91440" bIns="45720" anchor="t" anchorCtr="0" compatLnSpc="1">
            <a:noAutofit/>
          </a:bodyPr>
          <a:lstStyle>
            <a:lvl1pPr marL="171450" marR="0" lvl="0" indent="-171450" defTabSz="457200" fontAlgn="auto">
              <a:lnSpc>
                <a:spcPct val="100000"/>
              </a:lnSpc>
              <a:spcBef>
                <a:spcPts val="400"/>
              </a:spcBef>
              <a:spcAft>
                <a:spcPts val="0"/>
              </a:spcAft>
              <a:buClr>
                <a:srgbClr val="D8413E"/>
              </a:buClr>
              <a:buSzPct val="100000"/>
              <a:buFont typeface="Symbol"/>
              <a:buChar char="-"/>
              <a:tabLst/>
              <a:defRPr lang="de-DE" sz="1800" b="0" i="0" u="none" strike="noStrike" cap="none" spc="0" baseline="0">
                <a:solidFill>
                  <a:srgbClr val="000000"/>
                </a:solidFill>
                <a:uFillTx/>
                <a:latin typeface="Arial"/>
                <a:ea typeface="MS PGothic" pitchFamily="34"/>
                <a:cs typeface="Arial"/>
              </a:defRPr>
            </a:lvl1pPr>
            <a:lvl2pPr marL="628650" marR="0" lvl="1" indent="-171450"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2pPr>
            <a:lvl3pPr marL="1085850" marR="0" lvl="2" indent="-171450" defTabSz="457200" fontAlgn="auto">
              <a:lnSpc>
                <a:spcPct val="100000"/>
              </a:lnSpc>
              <a:spcBef>
                <a:spcPts val="300"/>
              </a:spcBef>
              <a:spcAft>
                <a:spcPts val="0"/>
              </a:spcAft>
              <a:buClr>
                <a:srgbClr val="D8413E"/>
              </a:buClr>
              <a:buSzPct val="100000"/>
              <a:buFont typeface="Symbol"/>
              <a:buChar char="-"/>
              <a:tabLst/>
              <a:defRPr lang="de-DE" sz="1400" b="0" i="0" u="none" strike="noStrike" cap="none" spc="0" baseline="0">
                <a:solidFill>
                  <a:srgbClr val="000000"/>
                </a:solidFill>
                <a:uFillTx/>
                <a:latin typeface="Arial"/>
                <a:ea typeface="MS PGothic" pitchFamily="34"/>
                <a:cs typeface="Arial"/>
              </a:defRPr>
            </a:lvl3pPr>
            <a:lvl4pPr marL="1543050" marR="0" lvl="3" indent="-171450" defTabSz="457200" fontAlgn="auto">
              <a:lnSpc>
                <a:spcPct val="100000"/>
              </a:lnSpc>
              <a:spcBef>
                <a:spcPts val="300"/>
              </a:spcBef>
              <a:spcAft>
                <a:spcPts val="0"/>
              </a:spcAft>
              <a:buClr>
                <a:srgbClr val="D8413E"/>
              </a:buClr>
              <a:buSzPct val="100000"/>
              <a:buFont typeface="Symbol"/>
              <a:buChar char="-"/>
              <a:tabLst/>
              <a:defRPr lang="de-DE" sz="1400" b="0" i="0" u="none" strike="noStrike" cap="none" spc="0" baseline="0">
                <a:solidFill>
                  <a:srgbClr val="000000"/>
                </a:solidFill>
                <a:uFillTx/>
                <a:latin typeface="Arial"/>
                <a:ea typeface="MS PGothic" pitchFamily="34"/>
                <a:cs typeface="Arial"/>
              </a:defRPr>
            </a:lvl4pPr>
            <a:lvl5pPr marL="2000250" marR="0" lvl="4" indent="-171450" defTabSz="457200" fontAlgn="auto">
              <a:lnSpc>
                <a:spcPct val="100000"/>
              </a:lnSpc>
              <a:spcBef>
                <a:spcPts val="300"/>
              </a:spcBef>
              <a:spcAft>
                <a:spcPts val="0"/>
              </a:spcAft>
              <a:buClr>
                <a:srgbClr val="D8413E"/>
              </a:buClr>
              <a:buSzPct val="100000"/>
              <a:buFont typeface="Symbol"/>
              <a:buChar char="-"/>
              <a:tabLst/>
              <a:defRPr lang="de-DE" sz="1400" b="0" i="0" u="none" strike="noStrike" cap="none" spc="0" baseline="0">
                <a:solidFill>
                  <a:srgbClr val="000000"/>
                </a:solidFill>
                <a:uFillTx/>
                <a:latin typeface="Arial"/>
                <a:ea typeface="MS PGothic" pitchFamily="34"/>
                <a:cs typeface="Aria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Bildplatzhalter 18">
            <a:extLst>
              <a:ext uri="{FF2B5EF4-FFF2-40B4-BE49-F238E27FC236}">
                <a16:creationId xmlns:a16="http://schemas.microsoft.com/office/drawing/2014/main" id="{993BE726-E94C-4617-9F5A-310E561E6FF2}"/>
              </a:ext>
            </a:extLst>
          </p:cNvPr>
          <p:cNvSpPr txBox="1">
            <a:spLocks noGrp="1"/>
          </p:cNvSpPr>
          <p:nvPr>
            <p:ph type="pic" sz="quarter" idx="4294967295"/>
          </p:nvPr>
        </p:nvSpPr>
        <p:spPr>
          <a:xfrm>
            <a:off x="3352803" y="761996"/>
            <a:ext cx="5791196" cy="3489341"/>
          </a:xfrm>
          <a:prstGeom prst="rect">
            <a:avLst/>
          </a:prstGeom>
          <a:noFill/>
          <a:ln>
            <a:noFill/>
          </a:ln>
        </p:spPr>
        <p:txBody>
          <a:bodyPr vert="horz" wrap="square" lIns="91440" tIns="45720" rIns="91440" bIns="45720" anchor="t" anchorCtr="0" compatLnSpc="1">
            <a:norm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a:t>Bild durch Klicken auf Symbol hinzufügen</a:t>
            </a:r>
          </a:p>
        </p:txBody>
      </p:sp>
      <p:sp>
        <p:nvSpPr>
          <p:cNvPr id="5" name="Inhaltsplatzhalter 2">
            <a:extLst>
              <a:ext uri="{FF2B5EF4-FFF2-40B4-BE49-F238E27FC236}">
                <a16:creationId xmlns:a16="http://schemas.microsoft.com/office/drawing/2014/main" id="{1A407C07-0F81-45C4-984A-2FFE6B03D4BE}"/>
              </a:ext>
            </a:extLst>
          </p:cNvPr>
          <p:cNvSpPr txBox="1">
            <a:spLocks noGrp="1"/>
          </p:cNvSpPr>
          <p:nvPr>
            <p:ph sz="quarter" idx="4294967295"/>
          </p:nvPr>
        </p:nvSpPr>
        <p:spPr>
          <a:xfrm>
            <a:off x="3352803" y="4368811"/>
            <a:ext cx="5333996" cy="330198"/>
          </a:xfrm>
          <a:prstGeom prst="rect">
            <a:avLst/>
          </a:prstGeom>
          <a:noFill/>
          <a:ln>
            <a:noFill/>
          </a:ln>
        </p:spPr>
        <p:txBody>
          <a:bodyPr vert="horz" wrap="square" lIns="0" tIns="45720" rIns="0" bIns="45720" anchor="t" anchorCtr="0" compatLnSpc="1">
            <a:no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6" name="Foliennummernplatzhalter 5">
            <a:extLst>
              <a:ext uri="{FF2B5EF4-FFF2-40B4-BE49-F238E27FC236}">
                <a16:creationId xmlns:a16="http://schemas.microsoft.com/office/drawing/2014/main" id="{8B1D9D3B-FA84-4C05-940F-032A7A15E47A}"/>
              </a:ext>
            </a:extLst>
          </p:cNvPr>
          <p:cNvSpPr txBox="1">
            <a:spLocks noGrp="1"/>
          </p:cNvSpPr>
          <p:nvPr>
            <p:ph type="sldNum" sz="quarter" idx="8"/>
          </p:nvPr>
        </p:nvSpPr>
        <p:spPr>
          <a:xfrm>
            <a:off x="7948614" y="4879073"/>
            <a:ext cx="742950" cy="204715"/>
          </a:xfrm>
          <a:prstGeom prst="rect">
            <a:avLst/>
          </a:prstGeom>
          <a:noFill/>
          <a:ln>
            <a:noFill/>
          </a:ln>
          <a:effectLst/>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52D6D55E-55E6-43EF-B20A-33861290E09E}" type="slidenum">
              <a:t>‹Nr.›</a:t>
            </a:fld>
            <a:endParaRPr lang="de-DE"/>
          </a:p>
        </p:txBody>
      </p:sp>
    </p:spTree>
    <p:extLst>
      <p:ext uri="{BB962C8B-B14F-4D97-AF65-F5344CB8AC3E}">
        <p14:creationId xmlns:p14="http://schemas.microsoft.com/office/powerpoint/2010/main" val="4059219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Zwischenfolie rechts">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E6474C86-FC74-449A-8141-3E7D3038B68D}"/>
              </a:ext>
            </a:extLst>
          </p:cNvPr>
          <p:cNvSpPr txBox="1">
            <a:spLocks noGrp="1"/>
          </p:cNvSpPr>
          <p:nvPr>
            <p:ph type="body" idx="4294967295"/>
          </p:nvPr>
        </p:nvSpPr>
        <p:spPr>
          <a:xfrm>
            <a:off x="3501685" y="-5925"/>
            <a:ext cx="5654320" cy="5152772"/>
          </a:xfrm>
          <a:solidFill>
            <a:srgbClr val="B02F2C"/>
          </a:solidFill>
        </p:spPr>
        <p:txBody>
          <a:bodyPr/>
          <a:lstStyle>
            <a:lvl1pPr>
              <a:defRPr/>
            </a:lvl1pPr>
            <a:lvl2pPr marL="457200" marR="0" lvl="1" indent="0" defTabSz="457200" fontAlgn="auto">
              <a:lnSpc>
                <a:spcPct val="100000"/>
              </a:lnSpc>
              <a:spcBef>
                <a:spcPts val="0"/>
              </a:spcBef>
              <a:spcAft>
                <a:spcPts val="0"/>
              </a:spcAft>
              <a:buNone/>
              <a:tabLst/>
              <a:defRPr lang="de-DE" sz="1800" b="0" i="0" u="none" strike="noStrike" cap="none" spc="0" baseline="0">
                <a:solidFill>
                  <a:srgbClr val="000000"/>
                </a:solidFill>
                <a:uFillTx/>
                <a:latin typeface="Arial"/>
                <a:ea typeface="MS PGothic" pitchFamily="34"/>
                <a:cs typeface="Arial"/>
              </a:defRPr>
            </a:lvl2pPr>
          </a:lstStyle>
          <a:p>
            <a:pPr lvl="0"/>
            <a:r>
              <a:rPr lang="de-DE"/>
              <a:t>Mastertextformat bearbeiten</a:t>
            </a:r>
          </a:p>
          <a:p>
            <a:pPr lvl="1"/>
            <a:r>
              <a:rPr lang="de-DE"/>
              <a:t>Zweite Ebene</a:t>
            </a:r>
          </a:p>
        </p:txBody>
      </p:sp>
      <p:sp>
        <p:nvSpPr>
          <p:cNvPr id="3" name="Textplatzhalter 4">
            <a:extLst>
              <a:ext uri="{FF2B5EF4-FFF2-40B4-BE49-F238E27FC236}">
                <a16:creationId xmlns:a16="http://schemas.microsoft.com/office/drawing/2014/main" id="{ECA086A7-7B10-43A8-993C-4E37A4678849}"/>
              </a:ext>
            </a:extLst>
          </p:cNvPr>
          <p:cNvSpPr txBox="1">
            <a:spLocks noGrp="1"/>
          </p:cNvSpPr>
          <p:nvPr>
            <p:ph type="body" idx="4294967295"/>
          </p:nvPr>
        </p:nvSpPr>
        <p:spPr>
          <a:xfrm>
            <a:off x="4429719" y="-4151"/>
            <a:ext cx="4711555" cy="5154088"/>
          </a:xfrm>
          <a:solidFill>
            <a:srgbClr val="FF5451">
              <a:alpha val="50196"/>
            </a:srgbClr>
          </a:solidFill>
        </p:spPr>
        <p:txBody>
          <a:bodyPr/>
          <a:lstStyle>
            <a:lvl1pPr>
              <a:defRPr/>
            </a:lvl1pPr>
            <a:lvl2pPr marL="457200" marR="0" lvl="1" indent="0" defTabSz="457200" fontAlgn="auto">
              <a:lnSpc>
                <a:spcPct val="100000"/>
              </a:lnSpc>
              <a:spcBef>
                <a:spcPts val="0"/>
              </a:spcBef>
              <a:spcAft>
                <a:spcPts val="0"/>
              </a:spcAft>
              <a:buNone/>
              <a:tabLst/>
              <a:defRPr lang="de-DE" sz="1800" b="0" i="0" u="none" strike="noStrike" cap="none" spc="0" baseline="0">
                <a:solidFill>
                  <a:srgbClr val="000000"/>
                </a:solidFill>
                <a:uFillTx/>
                <a:latin typeface="Arial"/>
                <a:ea typeface="MS PGothic" pitchFamily="34"/>
                <a:cs typeface="Arial"/>
              </a:defRPr>
            </a:lvl2pPr>
          </a:lstStyle>
          <a:p>
            <a:pPr lvl="0"/>
            <a:r>
              <a:rPr lang="de-DE"/>
              <a:t>Mastertextformat bearbeiten</a:t>
            </a:r>
          </a:p>
          <a:p>
            <a:pPr lvl="1"/>
            <a:r>
              <a:rPr lang="de-DE"/>
              <a:t>Zweite Ebene</a:t>
            </a:r>
          </a:p>
        </p:txBody>
      </p:sp>
      <p:sp>
        <p:nvSpPr>
          <p:cNvPr id="4" name="Textplatzhalter 2">
            <a:extLst>
              <a:ext uri="{FF2B5EF4-FFF2-40B4-BE49-F238E27FC236}">
                <a16:creationId xmlns:a16="http://schemas.microsoft.com/office/drawing/2014/main" id="{F9E13FEB-7116-41F3-9DB8-0866061424B5}"/>
              </a:ext>
            </a:extLst>
          </p:cNvPr>
          <p:cNvSpPr txBox="1">
            <a:spLocks noGrp="1"/>
          </p:cNvSpPr>
          <p:nvPr>
            <p:ph type="body" idx="4294967295"/>
          </p:nvPr>
        </p:nvSpPr>
        <p:spPr>
          <a:xfrm>
            <a:off x="5113727" y="1066803"/>
            <a:ext cx="3562913" cy="351001"/>
          </a:xfrm>
        </p:spPr>
        <p:txBody>
          <a:bodyPr anchor="b"/>
          <a:lstStyle>
            <a:lvl1pPr marL="0" indent="0" algn="r">
              <a:spcBef>
                <a:spcPts val="400"/>
              </a:spcBef>
              <a:defRPr sz="1800">
                <a:solidFill>
                  <a:srgbClr val="FFFFFF"/>
                </a:solidFill>
              </a:defRPr>
            </a:lvl1pPr>
          </a:lstStyle>
          <a:p>
            <a:pPr lvl="0"/>
            <a:r>
              <a:rPr lang="de-DE"/>
              <a:t>Mastertextformat bearbeiten</a:t>
            </a:r>
          </a:p>
        </p:txBody>
      </p:sp>
      <p:sp>
        <p:nvSpPr>
          <p:cNvPr id="5" name="Bildplatzhalter">
            <a:extLst>
              <a:ext uri="{FF2B5EF4-FFF2-40B4-BE49-F238E27FC236}">
                <a16:creationId xmlns:a16="http://schemas.microsoft.com/office/drawing/2014/main" id="{65296DFA-F8FE-4F3E-9111-2A292BCE6E2D}"/>
              </a:ext>
            </a:extLst>
          </p:cNvPr>
          <p:cNvSpPr txBox="1">
            <a:spLocks noGrp="1"/>
          </p:cNvSpPr>
          <p:nvPr>
            <p:ph type="pic" idx="4294967295"/>
          </p:nvPr>
        </p:nvSpPr>
        <p:spPr>
          <a:xfrm>
            <a:off x="0" y="0"/>
            <a:ext cx="6115049" cy="5149937"/>
          </a:xfrm>
        </p:spPr>
        <p:txBody>
          <a:bodyPr anchor="ctr"/>
          <a:lstStyle>
            <a:lvl1pPr>
              <a:spcBef>
                <a:spcPts val="400"/>
              </a:spcBef>
              <a:defRPr sz="1800"/>
            </a:lvl1pPr>
          </a:lstStyle>
          <a:p>
            <a:pPr lvl="0"/>
            <a:r>
              <a:rPr lang="de-DE"/>
              <a:t>Bild durch Klicken auf Symbol hinzufügen</a:t>
            </a:r>
          </a:p>
        </p:txBody>
      </p:sp>
      <p:sp>
        <p:nvSpPr>
          <p:cNvPr id="6" name="Titel 1">
            <a:extLst>
              <a:ext uri="{FF2B5EF4-FFF2-40B4-BE49-F238E27FC236}">
                <a16:creationId xmlns:a16="http://schemas.microsoft.com/office/drawing/2014/main" id="{4909E4D5-BA48-4B93-82BE-54A0A7C7CABD}"/>
              </a:ext>
            </a:extLst>
          </p:cNvPr>
          <p:cNvSpPr txBox="1">
            <a:spLocks noGrp="1"/>
          </p:cNvSpPr>
          <p:nvPr>
            <p:ph type="title"/>
          </p:nvPr>
        </p:nvSpPr>
        <p:spPr>
          <a:xfrm>
            <a:off x="5113727" y="1447166"/>
            <a:ext cx="3562913" cy="2201546"/>
          </a:xfrm>
        </p:spPr>
        <p:txBody>
          <a:bodyPr anchor="t"/>
          <a:lstStyle>
            <a:lvl1pPr algn="r">
              <a:defRPr sz="2800">
                <a:solidFill>
                  <a:srgbClr val="FFFFFF"/>
                </a:solidFill>
              </a:defRPr>
            </a:lvl1pPr>
          </a:lstStyle>
          <a:p>
            <a:pPr lvl="0"/>
            <a:r>
              <a:rPr lang="de-DE"/>
              <a:t>Mastertitelformat bearbeiten</a:t>
            </a:r>
          </a:p>
        </p:txBody>
      </p:sp>
    </p:spTree>
    <p:extLst>
      <p:ext uri="{BB962C8B-B14F-4D97-AF65-F5344CB8AC3E}">
        <p14:creationId xmlns:p14="http://schemas.microsoft.com/office/powerpoint/2010/main" val="23878453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wischenfolie links">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358247BC-95A1-4F33-A0EF-F10C86051FA8}"/>
              </a:ext>
            </a:extLst>
          </p:cNvPr>
          <p:cNvSpPr txBox="1">
            <a:spLocks noGrp="1"/>
          </p:cNvSpPr>
          <p:nvPr>
            <p:ph type="body" idx="4294967295"/>
          </p:nvPr>
        </p:nvSpPr>
        <p:spPr>
          <a:xfrm>
            <a:off x="-14438" y="-5925"/>
            <a:ext cx="5654320" cy="5152772"/>
          </a:xfrm>
          <a:solidFill>
            <a:srgbClr val="B02F2C"/>
          </a:solidFill>
        </p:spPr>
        <p:txBody>
          <a:bodyPr/>
          <a:lstStyle>
            <a:lvl1pPr>
              <a:defRPr/>
            </a:lvl1pPr>
          </a:lstStyle>
          <a:p>
            <a:pPr lvl="0"/>
            <a:r>
              <a:rPr lang="de-DE"/>
              <a:t>Mastertextformat bearbeiten</a:t>
            </a:r>
          </a:p>
        </p:txBody>
      </p:sp>
      <p:sp>
        <p:nvSpPr>
          <p:cNvPr id="3" name="Textplatzhalter 4">
            <a:extLst>
              <a:ext uri="{FF2B5EF4-FFF2-40B4-BE49-F238E27FC236}">
                <a16:creationId xmlns:a16="http://schemas.microsoft.com/office/drawing/2014/main" id="{3166BA00-53C1-41FC-8FBB-737164D41707}"/>
              </a:ext>
            </a:extLst>
          </p:cNvPr>
          <p:cNvSpPr txBox="1">
            <a:spLocks noGrp="1"/>
          </p:cNvSpPr>
          <p:nvPr>
            <p:ph type="body" idx="4294967295"/>
          </p:nvPr>
        </p:nvSpPr>
        <p:spPr>
          <a:xfrm>
            <a:off x="-14438" y="-4151"/>
            <a:ext cx="4711555" cy="5154088"/>
          </a:xfrm>
          <a:solidFill>
            <a:srgbClr val="FF5451">
              <a:alpha val="50196"/>
            </a:srgbClr>
          </a:solidFill>
        </p:spPr>
        <p:txBody>
          <a:bodyPr/>
          <a:lstStyle>
            <a:lvl1pPr>
              <a:defRPr/>
            </a:lvl1pPr>
          </a:lstStyle>
          <a:p>
            <a:pPr lvl="0"/>
            <a:r>
              <a:rPr lang="de-DE"/>
              <a:t>Mastertextformat bearbeiten</a:t>
            </a:r>
          </a:p>
        </p:txBody>
      </p:sp>
      <p:sp>
        <p:nvSpPr>
          <p:cNvPr id="4" name="Textplatzhalter 2">
            <a:extLst>
              <a:ext uri="{FF2B5EF4-FFF2-40B4-BE49-F238E27FC236}">
                <a16:creationId xmlns:a16="http://schemas.microsoft.com/office/drawing/2014/main" id="{436CC99A-4E84-444F-BF31-4588BAE3C1C2}"/>
              </a:ext>
            </a:extLst>
          </p:cNvPr>
          <p:cNvSpPr txBox="1">
            <a:spLocks noGrp="1"/>
          </p:cNvSpPr>
          <p:nvPr>
            <p:ph type="body" idx="4294967295"/>
          </p:nvPr>
        </p:nvSpPr>
        <p:spPr>
          <a:xfrm>
            <a:off x="471876" y="1066803"/>
            <a:ext cx="3562913" cy="351001"/>
          </a:xfrm>
        </p:spPr>
        <p:txBody>
          <a:bodyPr anchor="b"/>
          <a:lstStyle>
            <a:lvl1pPr marL="0" indent="0">
              <a:spcBef>
                <a:spcPts val="400"/>
              </a:spcBef>
              <a:defRPr sz="1800">
                <a:solidFill>
                  <a:srgbClr val="FFFFFF"/>
                </a:solidFill>
              </a:defRPr>
            </a:lvl1pPr>
          </a:lstStyle>
          <a:p>
            <a:pPr lvl="0"/>
            <a:r>
              <a:rPr lang="de-DE"/>
              <a:t>Mastertextformat bearbeiten</a:t>
            </a:r>
          </a:p>
        </p:txBody>
      </p:sp>
      <p:sp>
        <p:nvSpPr>
          <p:cNvPr id="5" name="Bildplatzhalter">
            <a:extLst>
              <a:ext uri="{FF2B5EF4-FFF2-40B4-BE49-F238E27FC236}">
                <a16:creationId xmlns:a16="http://schemas.microsoft.com/office/drawing/2014/main" id="{38B68F4B-CBBA-42DF-A078-C2C08D9A9C7A}"/>
              </a:ext>
            </a:extLst>
          </p:cNvPr>
          <p:cNvSpPr txBox="1">
            <a:spLocks noGrp="1"/>
          </p:cNvSpPr>
          <p:nvPr>
            <p:ph type="pic" idx="4294967295"/>
          </p:nvPr>
        </p:nvSpPr>
        <p:spPr>
          <a:xfrm>
            <a:off x="2711452" y="0"/>
            <a:ext cx="6432547" cy="5149937"/>
          </a:xfrm>
        </p:spPr>
        <p:txBody>
          <a:bodyPr anchor="ctr"/>
          <a:lstStyle>
            <a:lvl1pPr>
              <a:spcBef>
                <a:spcPts val="400"/>
              </a:spcBef>
              <a:defRPr sz="1800"/>
            </a:lvl1pPr>
          </a:lstStyle>
          <a:p>
            <a:pPr lvl="0"/>
            <a:r>
              <a:rPr lang="de-DE"/>
              <a:t>Bild durch Klicken auf Symbol hinzufügen</a:t>
            </a:r>
          </a:p>
        </p:txBody>
      </p:sp>
      <p:sp>
        <p:nvSpPr>
          <p:cNvPr id="6" name="Titel 1">
            <a:extLst>
              <a:ext uri="{FF2B5EF4-FFF2-40B4-BE49-F238E27FC236}">
                <a16:creationId xmlns:a16="http://schemas.microsoft.com/office/drawing/2014/main" id="{1FC741EC-8631-4ED7-BADA-3A4CFD007A81}"/>
              </a:ext>
            </a:extLst>
          </p:cNvPr>
          <p:cNvSpPr txBox="1">
            <a:spLocks noGrp="1"/>
          </p:cNvSpPr>
          <p:nvPr>
            <p:ph type="title"/>
          </p:nvPr>
        </p:nvSpPr>
        <p:spPr>
          <a:xfrm>
            <a:off x="471876" y="1447166"/>
            <a:ext cx="3562913" cy="2201546"/>
          </a:xfrm>
        </p:spPr>
        <p:txBody>
          <a:bodyPr anchor="t"/>
          <a:lstStyle>
            <a:lvl1pPr>
              <a:defRPr sz="2800">
                <a:solidFill>
                  <a:srgbClr val="FFFFFF"/>
                </a:solidFill>
              </a:defRPr>
            </a:lvl1pPr>
          </a:lstStyle>
          <a:p>
            <a:pPr lvl="0"/>
            <a:r>
              <a:rPr lang="de-DE"/>
              <a:t>Mastertitelformat bearbeiten</a:t>
            </a:r>
          </a:p>
        </p:txBody>
      </p:sp>
    </p:spTree>
    <p:extLst>
      <p:ext uri="{BB962C8B-B14F-4D97-AF65-F5344CB8AC3E}">
        <p14:creationId xmlns:p14="http://schemas.microsoft.com/office/powerpoint/2010/main" val="5415201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ischenfolie ohne Bild">
    <p:spTree>
      <p:nvGrpSpPr>
        <p:cNvPr id="1" name=""/>
        <p:cNvGrpSpPr/>
        <p:nvPr/>
      </p:nvGrpSpPr>
      <p:grpSpPr>
        <a:xfrm>
          <a:off x="0" y="0"/>
          <a:ext cx="0" cy="0"/>
          <a:chOff x="0" y="0"/>
          <a:chExt cx="0" cy="0"/>
        </a:xfrm>
      </p:grpSpPr>
      <p:pic>
        <p:nvPicPr>
          <p:cNvPr id="2" name="Bild 9">
            <a:extLst>
              <a:ext uri="{FF2B5EF4-FFF2-40B4-BE49-F238E27FC236}">
                <a16:creationId xmlns:a16="http://schemas.microsoft.com/office/drawing/2014/main" id="{402CE764-3230-45B0-BAC2-DCF128A0FD90}"/>
              </a:ext>
            </a:extLst>
          </p:cNvPr>
          <p:cNvPicPr>
            <a:picLocks noChangeAspect="1"/>
          </p:cNvPicPr>
          <p:nvPr/>
        </p:nvPicPr>
        <p:blipFill>
          <a:blip r:embed="rId2"/>
          <a:srcRect/>
          <a:stretch>
            <a:fillRect/>
          </a:stretch>
        </p:blipFill>
        <p:spPr>
          <a:xfrm>
            <a:off x="5829300" y="0"/>
            <a:ext cx="3314700" cy="5143499"/>
          </a:xfrm>
          <a:prstGeom prst="rect">
            <a:avLst/>
          </a:prstGeom>
          <a:noFill/>
          <a:ln cap="flat">
            <a:noFill/>
          </a:ln>
          <a:effectLst/>
        </p:spPr>
      </p:pic>
      <p:sp>
        <p:nvSpPr>
          <p:cNvPr id="3" name="Titel 1">
            <a:extLst>
              <a:ext uri="{FF2B5EF4-FFF2-40B4-BE49-F238E27FC236}">
                <a16:creationId xmlns:a16="http://schemas.microsoft.com/office/drawing/2014/main" id="{6EA17679-AC12-46A5-9193-20675CB6FC1B}"/>
              </a:ext>
            </a:extLst>
          </p:cNvPr>
          <p:cNvSpPr txBox="1">
            <a:spLocks noGrp="1"/>
          </p:cNvSpPr>
          <p:nvPr>
            <p:ph type="title"/>
          </p:nvPr>
        </p:nvSpPr>
        <p:spPr>
          <a:xfrm>
            <a:off x="257586" y="2078842"/>
            <a:ext cx="6400800" cy="1487317"/>
          </a:xfrm>
        </p:spPr>
        <p:txBody>
          <a:bodyPr anchor="t"/>
          <a:lstStyle>
            <a:lvl1pPr>
              <a:defRPr sz="2800"/>
            </a:lvl1pPr>
          </a:lstStyle>
          <a:p>
            <a:pPr lvl="0"/>
            <a:r>
              <a:rPr lang="de-DE" dirty="0"/>
              <a:t>Mastertitelformat bearbeiten</a:t>
            </a:r>
          </a:p>
        </p:txBody>
      </p:sp>
      <p:sp>
        <p:nvSpPr>
          <p:cNvPr id="4" name="Untertitel 2">
            <a:extLst>
              <a:ext uri="{FF2B5EF4-FFF2-40B4-BE49-F238E27FC236}">
                <a16:creationId xmlns:a16="http://schemas.microsoft.com/office/drawing/2014/main" id="{C858A1FB-EEC0-43EE-94DC-5FB1CF62EA09}"/>
              </a:ext>
            </a:extLst>
          </p:cNvPr>
          <p:cNvSpPr txBox="1">
            <a:spLocks noGrp="1"/>
          </p:cNvSpPr>
          <p:nvPr>
            <p:ph type="subTitle" idx="4294967295"/>
          </p:nvPr>
        </p:nvSpPr>
        <p:spPr>
          <a:xfrm>
            <a:off x="257586" y="1740094"/>
            <a:ext cx="6400800" cy="338757"/>
          </a:xfrm>
        </p:spPr>
        <p:txBody>
          <a:bodyPr/>
          <a:lstStyle>
            <a:lvl1pPr marL="0" indent="0">
              <a:spcBef>
                <a:spcPts val="400"/>
              </a:spcBef>
              <a:defRPr sz="1800"/>
            </a:lvl1pPr>
          </a:lstStyle>
          <a:p>
            <a:pPr lvl="0"/>
            <a:r>
              <a:rPr lang="de-DE" dirty="0"/>
              <a:t>Master-Untertitelformat bearbeiten</a:t>
            </a:r>
          </a:p>
        </p:txBody>
      </p:sp>
      <p:cxnSp>
        <p:nvCxnSpPr>
          <p:cNvPr id="5" name="Gerade Verbindung 10">
            <a:extLst>
              <a:ext uri="{FF2B5EF4-FFF2-40B4-BE49-F238E27FC236}">
                <a16:creationId xmlns:a16="http://schemas.microsoft.com/office/drawing/2014/main" id="{AE4B03EA-18F7-41EB-BDF3-CEEDAD758E46}"/>
              </a:ext>
            </a:extLst>
          </p:cNvPr>
          <p:cNvCxnSpPr/>
          <p:nvPr/>
        </p:nvCxnSpPr>
        <p:spPr>
          <a:xfrm>
            <a:off x="457200" y="4713667"/>
            <a:ext cx="5731459" cy="0"/>
          </a:xfrm>
          <a:prstGeom prst="straightConnector1">
            <a:avLst/>
          </a:prstGeom>
          <a:noFill/>
          <a:ln w="3172" cap="flat">
            <a:solidFill>
              <a:srgbClr val="D8413E"/>
            </a:solidFill>
            <a:prstDash val="solid"/>
            <a:miter/>
          </a:ln>
          <a:effectLst/>
        </p:spPr>
      </p:cxnSp>
      <p:pic>
        <p:nvPicPr>
          <p:cNvPr id="6" name="Grafik 11">
            <a:extLst>
              <a:ext uri="{FF2B5EF4-FFF2-40B4-BE49-F238E27FC236}">
                <a16:creationId xmlns:a16="http://schemas.microsoft.com/office/drawing/2014/main" id="{925AAE14-3C7B-4266-B31C-8E061505713C}"/>
              </a:ext>
            </a:extLst>
          </p:cNvPr>
          <p:cNvPicPr>
            <a:picLocks noChangeAspect="1"/>
          </p:cNvPicPr>
          <p:nvPr/>
        </p:nvPicPr>
        <p:blipFill>
          <a:blip r:embed="rId3"/>
          <a:stretch>
            <a:fillRect/>
          </a:stretch>
        </p:blipFill>
        <p:spPr>
          <a:xfrm>
            <a:off x="457200" y="4769364"/>
            <a:ext cx="547323" cy="323999"/>
          </a:xfrm>
          <a:prstGeom prst="rect">
            <a:avLst/>
          </a:prstGeom>
          <a:noFill/>
          <a:ln cap="flat">
            <a:noFill/>
          </a:ln>
          <a:effectLst/>
        </p:spPr>
      </p:pic>
    </p:spTree>
    <p:extLst>
      <p:ext uri="{BB962C8B-B14F-4D97-AF65-F5344CB8AC3E}">
        <p14:creationId xmlns:p14="http://schemas.microsoft.com/office/powerpoint/2010/main" val="29620926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ld (formatfüllend)">
    <p:spTree>
      <p:nvGrpSpPr>
        <p:cNvPr id="1" name=""/>
        <p:cNvGrpSpPr/>
        <p:nvPr/>
      </p:nvGrpSpPr>
      <p:grpSpPr>
        <a:xfrm>
          <a:off x="0" y="0"/>
          <a:ext cx="0" cy="0"/>
          <a:chOff x="0" y="0"/>
          <a:chExt cx="0" cy="0"/>
        </a:xfrm>
      </p:grpSpPr>
      <p:sp>
        <p:nvSpPr>
          <p:cNvPr id="2" name="Bildplatzhalter 11">
            <a:extLst>
              <a:ext uri="{FF2B5EF4-FFF2-40B4-BE49-F238E27FC236}">
                <a16:creationId xmlns:a16="http://schemas.microsoft.com/office/drawing/2014/main" id="{BBDCAF5B-7923-4616-9B70-C1B2F374BB0E}"/>
              </a:ext>
            </a:extLst>
          </p:cNvPr>
          <p:cNvSpPr txBox="1">
            <a:spLocks noGrp="1"/>
          </p:cNvSpPr>
          <p:nvPr>
            <p:ph type="pic" idx="4294967295"/>
          </p:nvPr>
        </p:nvSpPr>
        <p:spPr>
          <a:xfrm>
            <a:off x="8467" y="8467"/>
            <a:ext cx="9135532" cy="5135032"/>
          </a:xfrm>
        </p:spPr>
        <p:txBody>
          <a:bodyPr>
            <a:normAutofit/>
          </a:bodyPr>
          <a:lstStyle>
            <a:lvl1pPr>
              <a:defRPr/>
            </a:lvl1pPr>
          </a:lstStyle>
          <a:p>
            <a:pPr lvl="0"/>
            <a:r>
              <a:rPr lang="de-DE"/>
              <a:t>Bild durch Klicken auf Symbol hinzufügen</a:t>
            </a:r>
          </a:p>
        </p:txBody>
      </p:sp>
    </p:spTree>
    <p:extLst>
      <p:ext uri="{BB962C8B-B14F-4D97-AF65-F5344CB8AC3E}">
        <p14:creationId xmlns:p14="http://schemas.microsoft.com/office/powerpoint/2010/main" val="33594422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elen Dank!">
    <p:spTree>
      <p:nvGrpSpPr>
        <p:cNvPr id="1" name=""/>
        <p:cNvGrpSpPr/>
        <p:nvPr/>
      </p:nvGrpSpPr>
      <p:grpSpPr>
        <a:xfrm>
          <a:off x="0" y="0"/>
          <a:ext cx="0" cy="0"/>
          <a:chOff x="0" y="0"/>
          <a:chExt cx="0" cy="0"/>
        </a:xfrm>
      </p:grpSpPr>
      <p:pic>
        <p:nvPicPr>
          <p:cNvPr id="2" name="Bild 10">
            <a:extLst>
              <a:ext uri="{FF2B5EF4-FFF2-40B4-BE49-F238E27FC236}">
                <a16:creationId xmlns:a16="http://schemas.microsoft.com/office/drawing/2014/main" id="{F0EEBD3B-36DE-4840-A289-9F35BF31572A}"/>
              </a:ext>
            </a:extLst>
          </p:cNvPr>
          <p:cNvPicPr>
            <a:picLocks noChangeAspect="1"/>
          </p:cNvPicPr>
          <p:nvPr/>
        </p:nvPicPr>
        <p:blipFill>
          <a:blip r:embed="rId2"/>
          <a:stretch>
            <a:fillRect/>
          </a:stretch>
        </p:blipFill>
        <p:spPr>
          <a:xfrm>
            <a:off x="0" y="5093"/>
            <a:ext cx="3429000" cy="1442374"/>
          </a:xfrm>
          <a:prstGeom prst="rect">
            <a:avLst/>
          </a:prstGeom>
          <a:noFill/>
          <a:ln cap="flat">
            <a:noFill/>
          </a:ln>
          <a:effectLst/>
        </p:spPr>
      </p:pic>
      <p:pic>
        <p:nvPicPr>
          <p:cNvPr id="3" name="Bild 9">
            <a:extLst>
              <a:ext uri="{FF2B5EF4-FFF2-40B4-BE49-F238E27FC236}">
                <a16:creationId xmlns:a16="http://schemas.microsoft.com/office/drawing/2014/main" id="{9761276D-C8FF-4CC6-8DF5-D20220AD068B}"/>
              </a:ext>
            </a:extLst>
          </p:cNvPr>
          <p:cNvPicPr>
            <a:picLocks noChangeAspect="1"/>
          </p:cNvPicPr>
          <p:nvPr/>
        </p:nvPicPr>
        <p:blipFill>
          <a:blip r:embed="rId3"/>
          <a:srcRect/>
          <a:stretch>
            <a:fillRect/>
          </a:stretch>
        </p:blipFill>
        <p:spPr>
          <a:xfrm>
            <a:off x="5648623" y="0"/>
            <a:ext cx="3524253" cy="5157938"/>
          </a:xfrm>
          <a:prstGeom prst="rect">
            <a:avLst/>
          </a:prstGeom>
          <a:noFill/>
          <a:ln cap="flat">
            <a:noFill/>
          </a:ln>
          <a:effectLst/>
        </p:spPr>
      </p:pic>
      <p:sp>
        <p:nvSpPr>
          <p:cNvPr id="4" name="Titel 1">
            <a:extLst>
              <a:ext uri="{FF2B5EF4-FFF2-40B4-BE49-F238E27FC236}">
                <a16:creationId xmlns:a16="http://schemas.microsoft.com/office/drawing/2014/main" id="{83357ACA-9E52-4859-A7E3-A406F1104779}"/>
              </a:ext>
            </a:extLst>
          </p:cNvPr>
          <p:cNvSpPr txBox="1">
            <a:spLocks noGrp="1"/>
          </p:cNvSpPr>
          <p:nvPr>
            <p:ph type="title"/>
          </p:nvPr>
        </p:nvSpPr>
        <p:spPr>
          <a:xfrm>
            <a:off x="365494" y="2078842"/>
            <a:ext cx="7984796" cy="562749"/>
          </a:xfrm>
        </p:spPr>
        <p:txBody>
          <a:bodyPr anchor="t"/>
          <a:lstStyle>
            <a:lvl1pPr>
              <a:defRPr sz="2800">
                <a:solidFill>
                  <a:srgbClr val="000000"/>
                </a:solidFill>
              </a:defRPr>
            </a:lvl1pPr>
          </a:lstStyle>
          <a:p>
            <a:pPr lvl="0"/>
            <a:r>
              <a:rPr lang="de-DE"/>
              <a:t>Mastertitelformat bearbeiten</a:t>
            </a:r>
          </a:p>
        </p:txBody>
      </p:sp>
      <p:sp>
        <p:nvSpPr>
          <p:cNvPr id="5" name="Inhaltsplatzhalter 3">
            <a:extLst>
              <a:ext uri="{FF2B5EF4-FFF2-40B4-BE49-F238E27FC236}">
                <a16:creationId xmlns:a16="http://schemas.microsoft.com/office/drawing/2014/main" id="{F44FF276-BBD6-4BCA-AC4B-4220447D8C2D}"/>
              </a:ext>
            </a:extLst>
          </p:cNvPr>
          <p:cNvSpPr txBox="1">
            <a:spLocks noGrp="1"/>
          </p:cNvSpPr>
          <p:nvPr>
            <p:ph idx="4294967295"/>
          </p:nvPr>
        </p:nvSpPr>
        <p:spPr>
          <a:xfrm>
            <a:off x="365494" y="2834640"/>
            <a:ext cx="4672172" cy="1847426"/>
          </a:xfrm>
        </p:spPr>
        <p:txBody>
          <a:bodyPr/>
          <a:lstStyle>
            <a:lvl1pPr marL="0" indent="0">
              <a:defRPr sz="1100">
                <a:solidFill>
                  <a:srgbClr val="000000"/>
                </a:solidFill>
              </a:defRPr>
            </a:lvl1pPr>
            <a:lvl2pPr marL="457200" marR="0" lvl="1" indent="0" defTabSz="457200" fontAlgn="auto">
              <a:lnSpc>
                <a:spcPct val="100000"/>
              </a:lnSpc>
              <a:spcBef>
                <a:spcPts val="300"/>
              </a:spcBef>
              <a:spcAft>
                <a:spcPts val="0"/>
              </a:spcAft>
              <a:buNone/>
              <a:tabLst/>
              <a:defRPr lang="de-DE" sz="1100" b="0" i="0" u="none" strike="noStrike" cap="none" spc="0" baseline="0">
                <a:solidFill>
                  <a:srgbClr val="000000"/>
                </a:solidFill>
                <a:uFillTx/>
                <a:latin typeface="Arial"/>
                <a:ea typeface="MS PGothic" pitchFamily="34"/>
                <a:cs typeface="Arial"/>
              </a:defRPr>
            </a:lvl2pPr>
          </a:lstStyle>
          <a:p>
            <a:pPr lvl="0"/>
            <a:r>
              <a:rPr lang="de-DE"/>
              <a:t>Mastertextformat bearbeiten</a:t>
            </a:r>
          </a:p>
          <a:p>
            <a:pPr lvl="1"/>
            <a:r>
              <a:rPr lang="de-DE"/>
              <a:t>Zweite Ebene</a:t>
            </a:r>
          </a:p>
        </p:txBody>
      </p:sp>
      <p:pic>
        <p:nvPicPr>
          <p:cNvPr id="6" name="Grafik 5">
            <a:extLst>
              <a:ext uri="{FF2B5EF4-FFF2-40B4-BE49-F238E27FC236}">
                <a16:creationId xmlns:a16="http://schemas.microsoft.com/office/drawing/2014/main" id="{598B9A4F-B695-4AF0-B573-1F9EF0EE9280}"/>
              </a:ext>
            </a:extLst>
          </p:cNvPr>
          <p:cNvPicPr>
            <a:picLocks noChangeAspect="1"/>
          </p:cNvPicPr>
          <p:nvPr/>
        </p:nvPicPr>
        <p:blipFill>
          <a:blip r:embed="rId4"/>
          <a:stretch>
            <a:fillRect/>
          </a:stretch>
        </p:blipFill>
        <p:spPr>
          <a:xfrm>
            <a:off x="366546" y="260594"/>
            <a:ext cx="2924415" cy="946303"/>
          </a:xfrm>
          <a:prstGeom prst="rect">
            <a:avLst/>
          </a:prstGeom>
          <a:noFill/>
          <a:ln cap="flat">
            <a:noFill/>
          </a:ln>
          <a:effectLst/>
        </p:spPr>
      </p:pic>
    </p:spTree>
    <p:extLst>
      <p:ext uri="{BB962C8B-B14F-4D97-AF65-F5344CB8AC3E}">
        <p14:creationId xmlns:p14="http://schemas.microsoft.com/office/powerpoint/2010/main" val="22808572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el und Inhalt mit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91137-6EAD-468B-B7DF-88D5A9B84F24}"/>
              </a:ext>
            </a:extLst>
          </p:cNvPr>
          <p:cNvSpPr txBox="1">
            <a:spLocks noGrp="1"/>
          </p:cNvSpPr>
          <p:nvPr>
            <p:ph type="title"/>
          </p:nvPr>
        </p:nvSpPr>
        <p:spPr>
          <a:xfrm>
            <a:off x="457200" y="304796"/>
            <a:ext cx="8234364"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CB769876-FA5E-440C-B2C1-8071882E0AA1}"/>
              </a:ext>
            </a:extLst>
          </p:cNvPr>
          <p:cNvSpPr txBox="1">
            <a:spLocks noGrp="1"/>
          </p:cNvSpPr>
          <p:nvPr>
            <p:ph sz="quarter" idx="4294967295"/>
          </p:nvPr>
        </p:nvSpPr>
        <p:spPr>
          <a:xfrm>
            <a:off x="457200" y="1617134"/>
            <a:ext cx="8234364" cy="2985561"/>
          </a:xfrm>
          <a:prstGeom prst="rect">
            <a:avLst/>
          </a:prstGeom>
          <a:noFill/>
          <a:ln>
            <a:noFill/>
          </a:ln>
        </p:spPr>
        <p:txBody>
          <a:bodyPr vert="horz" wrap="square" lIns="91440" tIns="45720" rIns="91440" bIns="45720" anchor="t" anchorCtr="0" compatLnSpc="1">
            <a:noAutofit/>
          </a:bodyPr>
          <a:lstStyle>
            <a:lvl1pPr marL="269876" marR="0" lvl="0" indent="-269876" defTabSz="457200" fontAlgn="auto">
              <a:lnSpc>
                <a:spcPct val="100000"/>
              </a:lnSpc>
              <a:spcBef>
                <a:spcPts val="400"/>
              </a:spcBef>
              <a:spcAft>
                <a:spcPts val="0"/>
              </a:spcAft>
              <a:buClr>
                <a:srgbClr val="D8413E"/>
              </a:buClr>
              <a:buSzPct val="100000"/>
              <a:buFont typeface="Symbol"/>
              <a:buChar char="-"/>
              <a:tabLst/>
              <a:defRPr lang="de-DE" sz="1800" b="0" i="0" u="none" strike="noStrike" cap="none" spc="0" baseline="0">
                <a:solidFill>
                  <a:srgbClr val="000000"/>
                </a:solidFill>
                <a:uFillTx/>
                <a:latin typeface="Arial"/>
                <a:ea typeface="MS PGothic" pitchFamily="34"/>
                <a:cs typeface="Arial"/>
              </a:defRPr>
            </a:lvl1pPr>
            <a:lvl2pPr marL="714375" marR="0" lvl="1" indent="-25717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2pPr>
            <a:lvl3pPr marL="1160465" marR="0" lvl="2"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3pPr>
            <a:lvl4pPr marL="1617665" marR="0" lvl="3"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4pPr>
            <a:lvl5pPr marL="2063745" marR="0" lvl="4" indent="-23494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7">
            <a:extLst>
              <a:ext uri="{FF2B5EF4-FFF2-40B4-BE49-F238E27FC236}">
                <a16:creationId xmlns:a16="http://schemas.microsoft.com/office/drawing/2014/main" id="{F60FD22D-31FC-47CD-BACF-746698554AFA}"/>
              </a:ext>
            </a:extLst>
          </p:cNvPr>
          <p:cNvSpPr txBox="1">
            <a:spLocks noGrp="1"/>
          </p:cNvSpPr>
          <p:nvPr>
            <p:ph type="body" sz="quarter" idx="4294967295"/>
          </p:nvPr>
        </p:nvSpPr>
        <p:spPr>
          <a:xfrm>
            <a:off x="457200" y="1125937"/>
            <a:ext cx="8234364" cy="377738"/>
          </a:xfrm>
          <a:prstGeom prst="rect">
            <a:avLst/>
          </a:prstGeom>
          <a:noFill/>
          <a:ln>
            <a:noFill/>
          </a:ln>
        </p:spPr>
        <p:txBody>
          <a:bodyPr vert="horz" wrap="square" lIns="91440" tIns="45720" rIns="91440" bIns="45720" anchor="b" anchorCtr="0" compatLnSpc="1">
            <a:noAutofit/>
          </a:bodyPr>
          <a:lstStyle>
            <a:lvl1pPr marL="342900" marR="0" lvl="0" indent="-342900" defTabSz="457200" fontAlgn="auto">
              <a:lnSpc>
                <a:spcPct val="100000"/>
              </a:lnSpc>
              <a:spcBef>
                <a:spcPts val="300"/>
              </a:spcBef>
              <a:spcAft>
                <a:spcPts val="0"/>
              </a:spcAft>
              <a:buNone/>
              <a:tabLst/>
              <a:defRPr lang="de-DE" sz="1400" b="0" i="0" u="none" strike="noStrike" cap="all" spc="0" baseline="0">
                <a:solidFill>
                  <a:srgbClr val="000000"/>
                </a:solidFill>
                <a:uFillTx/>
                <a:latin typeface="Arial"/>
                <a:ea typeface="MS PGothic" pitchFamily="34"/>
                <a:cs typeface="Arial"/>
              </a:defRPr>
            </a:lvl1pPr>
          </a:lstStyle>
          <a:p>
            <a:pPr lvl="0"/>
            <a:r>
              <a:rPr lang="de-DE"/>
              <a:t>Formatvorlagen des Textmasters bearbeiten</a:t>
            </a:r>
          </a:p>
        </p:txBody>
      </p:sp>
      <p:sp>
        <p:nvSpPr>
          <p:cNvPr id="5" name="Foliennummernplatzhalter 5">
            <a:extLst>
              <a:ext uri="{FF2B5EF4-FFF2-40B4-BE49-F238E27FC236}">
                <a16:creationId xmlns:a16="http://schemas.microsoft.com/office/drawing/2014/main" id="{877FF2F8-DC59-4EB3-A21F-BDE151AA2B06}"/>
              </a:ext>
            </a:extLst>
          </p:cNvPr>
          <p:cNvSpPr txBox="1">
            <a:spLocks noGrp="1"/>
          </p:cNvSpPr>
          <p:nvPr>
            <p:ph type="sldNum" sz="quarter" idx="8"/>
          </p:nvPr>
        </p:nvSpPr>
        <p:spPr>
          <a:xfrm>
            <a:off x="7948614" y="4879073"/>
            <a:ext cx="742950" cy="204715"/>
          </a:xfrm>
          <a:prstGeom prst="rect">
            <a:avLst/>
          </a:prstGeom>
          <a:noFill/>
          <a:ln>
            <a:noFill/>
          </a:ln>
          <a:effectLst/>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37B20002-B06B-4B4E-AD14-8826C395EAA4}" type="slidenum">
              <a:t>‹Nr.›</a:t>
            </a:fld>
            <a:endParaRPr lang="de-DE" dirty="0"/>
          </a:p>
        </p:txBody>
      </p:sp>
    </p:spTree>
    <p:extLst>
      <p:ext uri="{BB962C8B-B14F-4D97-AF65-F5344CB8AC3E}">
        <p14:creationId xmlns:p14="http://schemas.microsoft.com/office/powerpoint/2010/main" val="22974124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el und Inhalt ohne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DC0326-D5AF-4E3B-830E-700B504D6AB1}"/>
              </a:ext>
            </a:extLst>
          </p:cNvPr>
          <p:cNvSpPr txBox="1">
            <a:spLocks noGrp="1"/>
          </p:cNvSpPr>
          <p:nvPr>
            <p:ph type="title"/>
          </p:nvPr>
        </p:nvSpPr>
        <p:spPr>
          <a:xfrm>
            <a:off x="457200" y="304796"/>
            <a:ext cx="8234364"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B0126C21-1795-4115-827A-E1B1F899D8FE}"/>
              </a:ext>
            </a:extLst>
          </p:cNvPr>
          <p:cNvSpPr txBox="1">
            <a:spLocks noGrp="1"/>
          </p:cNvSpPr>
          <p:nvPr>
            <p:ph sz="quarter" idx="4294967295"/>
          </p:nvPr>
        </p:nvSpPr>
        <p:spPr>
          <a:xfrm>
            <a:off x="457200" y="1223494"/>
            <a:ext cx="8234364" cy="3379201"/>
          </a:xfrm>
          <a:prstGeom prst="rect">
            <a:avLst/>
          </a:prstGeom>
          <a:noFill/>
          <a:ln>
            <a:noFill/>
          </a:ln>
        </p:spPr>
        <p:txBody>
          <a:bodyPr vert="horz" wrap="square" lIns="91440" tIns="45720" rIns="91440" bIns="45720" anchor="t" anchorCtr="0" compatLnSpc="1">
            <a:noAutofit/>
          </a:bodyPr>
          <a:lstStyle>
            <a:lvl1pPr marL="269876" marR="0" lvl="0" indent="-269876" defTabSz="457200" fontAlgn="auto">
              <a:lnSpc>
                <a:spcPct val="100000"/>
              </a:lnSpc>
              <a:spcBef>
                <a:spcPts val="400"/>
              </a:spcBef>
              <a:spcAft>
                <a:spcPts val="0"/>
              </a:spcAft>
              <a:buClr>
                <a:srgbClr val="D8413E"/>
              </a:buClr>
              <a:buSzPct val="100000"/>
              <a:buFont typeface="Symbol"/>
              <a:buChar char="-"/>
              <a:tabLst/>
              <a:defRPr lang="de-DE" sz="1800" b="0" i="0" u="none" strike="noStrike" cap="none" spc="0" baseline="0">
                <a:solidFill>
                  <a:srgbClr val="000000"/>
                </a:solidFill>
                <a:uFillTx/>
                <a:latin typeface="Arial"/>
                <a:ea typeface="MS PGothic" pitchFamily="34"/>
                <a:cs typeface="Arial"/>
              </a:defRPr>
            </a:lvl1pPr>
            <a:lvl2pPr marL="714375" marR="0" lvl="1" indent="-25717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2pPr>
            <a:lvl3pPr marL="1160465" marR="0" lvl="2"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3pPr>
            <a:lvl4pPr marL="1617665" marR="0" lvl="3"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4pPr>
            <a:lvl5pPr marL="2063745" marR="0" lvl="4" indent="-23494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oliennummernplatzhalter 5">
            <a:extLst>
              <a:ext uri="{FF2B5EF4-FFF2-40B4-BE49-F238E27FC236}">
                <a16:creationId xmlns:a16="http://schemas.microsoft.com/office/drawing/2014/main" id="{14827613-3D0E-460D-B474-1C2F2C263282}"/>
              </a:ext>
            </a:extLst>
          </p:cNvPr>
          <p:cNvSpPr txBox="1">
            <a:spLocks noGrp="1"/>
          </p:cNvSpPr>
          <p:nvPr>
            <p:ph type="sldNum" sz="quarter" idx="8"/>
          </p:nvPr>
        </p:nvSpPr>
        <p:spPr>
          <a:xfrm>
            <a:off x="7948614" y="4879073"/>
            <a:ext cx="742950" cy="204715"/>
          </a:xfrm>
          <a:prstGeom prst="rect">
            <a:avLst/>
          </a:prstGeom>
          <a:noFill/>
          <a:ln>
            <a:noFill/>
          </a:ln>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D7625E97-8132-4976-BCAA-3CEFBEC7E104}" type="slidenum">
              <a:t>‹Nr.›</a:t>
            </a:fld>
            <a:endParaRPr lang="de-DE"/>
          </a:p>
        </p:txBody>
      </p:sp>
    </p:spTree>
    <p:extLst>
      <p:ext uri="{BB962C8B-B14F-4D97-AF65-F5344CB8AC3E}">
        <p14:creationId xmlns:p14="http://schemas.microsoft.com/office/powerpoint/2010/main" val="37979106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el und Inhalt 2 Blöck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2C874-8B82-466F-AD14-55FB6B4AC27C}"/>
              </a:ext>
            </a:extLst>
          </p:cNvPr>
          <p:cNvSpPr txBox="1">
            <a:spLocks noGrp="1"/>
          </p:cNvSpPr>
          <p:nvPr>
            <p:ph type="title"/>
          </p:nvPr>
        </p:nvSpPr>
        <p:spPr>
          <a:xfrm>
            <a:off x="457200" y="304796"/>
            <a:ext cx="8229600"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415D7770-41BC-49CE-AA95-B14D1DAEC812}"/>
              </a:ext>
            </a:extLst>
          </p:cNvPr>
          <p:cNvSpPr txBox="1">
            <a:spLocks noGrp="1"/>
          </p:cNvSpPr>
          <p:nvPr>
            <p:ph sz="quarter" idx="4294967295"/>
          </p:nvPr>
        </p:nvSpPr>
        <p:spPr>
          <a:xfrm>
            <a:off x="457200" y="1617134"/>
            <a:ext cx="3952237" cy="2977094"/>
          </a:xfrm>
          <a:prstGeom prst="rect">
            <a:avLst/>
          </a:prstGeom>
          <a:noFill/>
          <a:ln>
            <a:noFill/>
          </a:ln>
        </p:spPr>
        <p:txBody>
          <a:bodyPr vert="horz" wrap="square" lIns="91440" tIns="45720" rIns="91440" bIns="45720" anchor="t" anchorCtr="0" compatLnSpc="1">
            <a:noAutofit/>
          </a:bodyPr>
          <a:lstStyle>
            <a:lvl1pPr marL="269876" marR="0" lvl="0" indent="-269876" defTabSz="457200" fontAlgn="auto">
              <a:lnSpc>
                <a:spcPct val="100000"/>
              </a:lnSpc>
              <a:spcBef>
                <a:spcPts val="400"/>
              </a:spcBef>
              <a:spcAft>
                <a:spcPts val="0"/>
              </a:spcAft>
              <a:buClr>
                <a:srgbClr val="D8413E"/>
              </a:buClr>
              <a:buSzPct val="100000"/>
              <a:buFont typeface="Symbol"/>
              <a:buChar char="-"/>
              <a:tabLst/>
              <a:defRPr lang="de-DE" sz="1800" b="0" i="0" u="none" strike="noStrike" cap="none" spc="0" baseline="0">
                <a:solidFill>
                  <a:srgbClr val="000000"/>
                </a:solidFill>
                <a:uFillTx/>
                <a:latin typeface="Arial"/>
                <a:ea typeface="MS PGothic" pitchFamily="34"/>
                <a:cs typeface="Arial"/>
              </a:defRPr>
            </a:lvl1pPr>
            <a:lvl2pPr marL="714375" marR="0" lvl="1" indent="-25717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2pPr>
            <a:lvl3pPr marL="1160465" marR="0" lvl="2"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3pPr>
            <a:lvl4pPr marL="1617665" marR="0" lvl="3"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4pPr>
            <a:lvl5pPr marL="2000250" marR="0" lvl="4" indent="-171450"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7">
            <a:extLst>
              <a:ext uri="{FF2B5EF4-FFF2-40B4-BE49-F238E27FC236}">
                <a16:creationId xmlns:a16="http://schemas.microsoft.com/office/drawing/2014/main" id="{AAD2AB0D-23E2-4A60-9945-05E726CC2CF2}"/>
              </a:ext>
            </a:extLst>
          </p:cNvPr>
          <p:cNvSpPr txBox="1">
            <a:spLocks noGrp="1"/>
          </p:cNvSpPr>
          <p:nvPr>
            <p:ph type="body" sz="quarter" idx="4294967295"/>
          </p:nvPr>
        </p:nvSpPr>
        <p:spPr>
          <a:xfrm>
            <a:off x="457200" y="1139589"/>
            <a:ext cx="8229600" cy="364095"/>
          </a:xfrm>
          <a:prstGeom prst="rect">
            <a:avLst/>
          </a:prstGeom>
          <a:noFill/>
          <a:ln>
            <a:noFill/>
          </a:ln>
        </p:spPr>
        <p:txBody>
          <a:bodyPr vert="horz" wrap="square" lIns="91440" tIns="45720" rIns="91440" bIns="45720" anchor="b" anchorCtr="0" compatLnSpc="1">
            <a:noAutofit/>
          </a:bodyPr>
          <a:lstStyle>
            <a:lvl1pPr marL="342900" marR="0" lvl="0" indent="-342900" defTabSz="457200" fontAlgn="auto">
              <a:lnSpc>
                <a:spcPct val="100000"/>
              </a:lnSpc>
              <a:spcBef>
                <a:spcPts val="300"/>
              </a:spcBef>
              <a:spcAft>
                <a:spcPts val="0"/>
              </a:spcAft>
              <a:buNone/>
              <a:tabLst/>
              <a:defRPr lang="de-DE" sz="1400" b="0" i="0" u="none" strike="noStrike" cap="all" spc="0" baseline="0">
                <a:solidFill>
                  <a:srgbClr val="000000"/>
                </a:solidFill>
                <a:uFillTx/>
                <a:latin typeface="Arial"/>
                <a:ea typeface="MS PGothic" pitchFamily="34"/>
                <a:cs typeface="Arial"/>
              </a:defRPr>
            </a:lvl1pPr>
          </a:lstStyle>
          <a:p>
            <a:pPr lvl="0"/>
            <a:r>
              <a:rPr lang="de-DE"/>
              <a:t>Formatvorlagen des Textmasters bearbeiten</a:t>
            </a:r>
          </a:p>
        </p:txBody>
      </p:sp>
      <p:sp>
        <p:nvSpPr>
          <p:cNvPr id="5" name="Inhaltsplatzhalter 2">
            <a:extLst>
              <a:ext uri="{FF2B5EF4-FFF2-40B4-BE49-F238E27FC236}">
                <a16:creationId xmlns:a16="http://schemas.microsoft.com/office/drawing/2014/main" id="{3CE8B226-9931-4E3A-B9B6-8AE9F76E0F32}"/>
              </a:ext>
            </a:extLst>
          </p:cNvPr>
          <p:cNvSpPr txBox="1">
            <a:spLocks noGrp="1"/>
          </p:cNvSpPr>
          <p:nvPr>
            <p:ph sz="quarter" idx="4294967295"/>
          </p:nvPr>
        </p:nvSpPr>
        <p:spPr>
          <a:xfrm>
            <a:off x="4724403" y="1617134"/>
            <a:ext cx="3962396" cy="2977094"/>
          </a:xfrm>
          <a:prstGeom prst="rect">
            <a:avLst/>
          </a:prstGeom>
          <a:noFill/>
          <a:ln>
            <a:noFill/>
          </a:ln>
        </p:spPr>
        <p:txBody>
          <a:bodyPr vert="horz" wrap="square" lIns="91440" tIns="45720" rIns="91440" bIns="45720" anchor="t" anchorCtr="0" compatLnSpc="1">
            <a:noAutofit/>
          </a:bodyPr>
          <a:lstStyle>
            <a:lvl1pPr marL="269876" marR="0" lvl="0" indent="-269876" defTabSz="457200" fontAlgn="auto">
              <a:lnSpc>
                <a:spcPct val="100000"/>
              </a:lnSpc>
              <a:spcBef>
                <a:spcPts val="400"/>
              </a:spcBef>
              <a:spcAft>
                <a:spcPts val="0"/>
              </a:spcAft>
              <a:buClr>
                <a:srgbClr val="D8413E"/>
              </a:buClr>
              <a:buSzPct val="100000"/>
              <a:buFont typeface="Symbol"/>
              <a:buChar char="-"/>
              <a:tabLst/>
              <a:defRPr lang="de-DE" sz="1800" b="0" i="0" u="none" strike="noStrike" cap="none" spc="0" baseline="0">
                <a:solidFill>
                  <a:srgbClr val="000000"/>
                </a:solidFill>
                <a:uFillTx/>
                <a:latin typeface="Arial"/>
                <a:ea typeface="MS PGothic" pitchFamily="34"/>
                <a:cs typeface="Arial"/>
              </a:defRPr>
            </a:lvl1pPr>
            <a:lvl2pPr marL="714375" marR="0" lvl="1" indent="-25717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2pPr>
            <a:lvl3pPr marL="1160465" marR="0" lvl="2"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3pPr>
            <a:lvl4pPr marL="1617665" marR="0" lvl="3"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4pPr>
            <a:lvl5pPr marL="2000250" marR="0" lvl="4" indent="-171450"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a:extLst>
              <a:ext uri="{FF2B5EF4-FFF2-40B4-BE49-F238E27FC236}">
                <a16:creationId xmlns:a16="http://schemas.microsoft.com/office/drawing/2014/main" id="{58A164A7-FDAC-4E47-BC02-E7E8C38C7F90}"/>
              </a:ext>
            </a:extLst>
          </p:cNvPr>
          <p:cNvSpPr txBox="1">
            <a:spLocks noGrp="1"/>
          </p:cNvSpPr>
          <p:nvPr>
            <p:ph type="sldNum" sz="quarter" idx="8"/>
          </p:nvPr>
        </p:nvSpPr>
        <p:spPr>
          <a:xfrm>
            <a:off x="7948614" y="4879073"/>
            <a:ext cx="742950" cy="204715"/>
          </a:xfrm>
          <a:prstGeom prst="rect">
            <a:avLst/>
          </a:prstGeom>
          <a:noFill/>
          <a:ln>
            <a:noFill/>
          </a:ln>
          <a:effectLst/>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AB0D78F3-7146-4396-97AA-31B364509152}" type="slidenum">
              <a:t>‹Nr.›</a:t>
            </a:fld>
            <a:endParaRPr lang="de-DE" dirty="0"/>
          </a:p>
        </p:txBody>
      </p:sp>
    </p:spTree>
    <p:extLst>
      <p:ext uri="{BB962C8B-B14F-4D97-AF65-F5344CB8AC3E}">
        <p14:creationId xmlns:p14="http://schemas.microsoft.com/office/powerpoint/2010/main" val="27819682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4.png"/><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53DA23E-ED3C-433C-AF14-665709737EC7}"/>
              </a:ext>
            </a:extLst>
          </p:cNvPr>
          <p:cNvSpPr txBox="1">
            <a:spLocks noGrp="1"/>
          </p:cNvSpPr>
          <p:nvPr>
            <p:ph type="title"/>
          </p:nvPr>
        </p:nvSpPr>
        <p:spPr>
          <a:xfrm>
            <a:off x="457200" y="206370"/>
            <a:ext cx="8229600" cy="857250"/>
          </a:xfrm>
          <a:prstGeom prst="rect">
            <a:avLst/>
          </a:prstGeom>
          <a:noFill/>
          <a:ln>
            <a:noFill/>
          </a:ln>
        </p:spPr>
        <p:txBody>
          <a:bodyPr vert="horz" wrap="square" lIns="91440" tIns="45720" rIns="91440" bIns="45720" anchor="ctr" anchorCtr="0" compatLnSpc="1">
            <a:noAutofit/>
          </a:bodyPr>
          <a:lstStyle/>
          <a:p>
            <a:pPr lvl="0"/>
            <a:r>
              <a:rPr lang="de-DE"/>
              <a:t>Mastertitelformat bearbeiten</a:t>
            </a:r>
          </a:p>
        </p:txBody>
      </p:sp>
      <p:sp>
        <p:nvSpPr>
          <p:cNvPr id="3" name="Textplatzhalter 2">
            <a:extLst>
              <a:ext uri="{FF2B5EF4-FFF2-40B4-BE49-F238E27FC236}">
                <a16:creationId xmlns:a16="http://schemas.microsoft.com/office/drawing/2014/main" id="{F389113A-6D09-4884-8BFA-53E11EA69D2B}"/>
              </a:ext>
            </a:extLst>
          </p:cNvPr>
          <p:cNvSpPr txBox="1">
            <a:spLocks noGrp="1"/>
          </p:cNvSpPr>
          <p:nvPr>
            <p:ph type="body" idx="1"/>
          </p:nvPr>
        </p:nvSpPr>
        <p:spPr>
          <a:xfrm>
            <a:off x="457200" y="1063620"/>
            <a:ext cx="8229600" cy="3530598"/>
          </a:xfrm>
          <a:prstGeom prst="rect">
            <a:avLst/>
          </a:prstGeom>
          <a:noFill/>
          <a:ln>
            <a:noFill/>
          </a:ln>
        </p:spPr>
        <p:txBody>
          <a:bodyPr vert="horz" wrap="square" lIns="91440" tIns="45720" rIns="91440" bIns="45720" anchor="t" anchorCtr="0" compatLnSpc="1">
            <a:noAutofit/>
          </a:bodyPr>
          <a:lstStyle/>
          <a:p>
            <a:pPr lvl="0"/>
            <a:r>
              <a:rPr lang="de-DE"/>
              <a:t>SUBHEADLINE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marL="0" marR="0" lvl="0" indent="0" algn="l" defTabSz="457200" rtl="0" fontAlgn="auto" hangingPunct="1">
        <a:lnSpc>
          <a:spcPct val="100000"/>
        </a:lnSpc>
        <a:spcBef>
          <a:spcPts val="0"/>
        </a:spcBef>
        <a:spcAft>
          <a:spcPts val="0"/>
        </a:spcAft>
        <a:buNone/>
        <a:tabLst/>
        <a:defRPr lang="de-DE" sz="2000" b="1" i="0" u="none" strike="noStrike" kern="1200" cap="all" spc="0" baseline="0">
          <a:solidFill>
            <a:srgbClr val="262A31"/>
          </a:solidFill>
          <a:uFillTx/>
          <a:latin typeface="Arial"/>
          <a:ea typeface="MS PGothic" pitchFamily="34"/>
          <a:cs typeface="Arial"/>
        </a:defRPr>
      </a:lvl1pPr>
    </p:titleStyle>
    <p:bodyStyle>
      <a:lvl1pPr marL="342900" marR="0" lvl="0" indent="-342900" algn="l" defTabSz="457200" rtl="0" fontAlgn="auto" hangingPunct="1">
        <a:lnSpc>
          <a:spcPct val="100000"/>
        </a:lnSpc>
        <a:spcBef>
          <a:spcPts val="300"/>
        </a:spcBef>
        <a:spcAft>
          <a:spcPts val="0"/>
        </a:spcAft>
        <a:buNone/>
        <a:tabLst/>
        <a:defRPr lang="de-DE" sz="1200" b="0" i="0" u="none" strike="noStrike" kern="1200" cap="none" spc="0" baseline="0">
          <a:solidFill>
            <a:srgbClr val="262A31"/>
          </a:solidFill>
          <a:uFillTx/>
          <a:latin typeface="Arial"/>
          <a:ea typeface="MS PGothic" pitchFamily="34"/>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D1E9B3EE-265A-4157-A9DC-AC29E9764506}"/>
              </a:ext>
            </a:extLst>
          </p:cNvPr>
          <p:cNvCxnSpPr/>
          <p:nvPr/>
        </p:nvCxnSpPr>
        <p:spPr>
          <a:xfrm>
            <a:off x="0" y="155576"/>
            <a:ext cx="457200" cy="0"/>
          </a:xfrm>
          <a:prstGeom prst="straightConnector1">
            <a:avLst/>
          </a:prstGeom>
          <a:noFill/>
          <a:ln w="3172" cap="flat">
            <a:solidFill>
              <a:srgbClr val="262A31"/>
            </a:solidFill>
            <a:prstDash val="solid"/>
            <a:miter/>
          </a:ln>
          <a:effectLst/>
        </p:spPr>
      </p:cxnSp>
      <p:pic>
        <p:nvPicPr>
          <p:cNvPr id="3" name="Grafik 5">
            <a:extLst>
              <a:ext uri="{FF2B5EF4-FFF2-40B4-BE49-F238E27FC236}">
                <a16:creationId xmlns:a16="http://schemas.microsoft.com/office/drawing/2014/main" id="{95CE181E-73C9-4F55-98B0-ED6710523550}"/>
              </a:ext>
            </a:extLst>
          </p:cNvPr>
          <p:cNvPicPr>
            <a:picLocks noChangeAspect="1"/>
          </p:cNvPicPr>
          <p:nvPr/>
        </p:nvPicPr>
        <p:blipFill>
          <a:blip r:embed="rId10"/>
          <a:stretch>
            <a:fillRect/>
          </a:stretch>
        </p:blipFill>
        <p:spPr>
          <a:xfrm>
            <a:off x="457200" y="4769364"/>
            <a:ext cx="547323" cy="323999"/>
          </a:xfrm>
          <a:prstGeom prst="rect">
            <a:avLst/>
          </a:prstGeom>
          <a:noFill/>
          <a:ln cap="flat">
            <a:noFill/>
          </a:ln>
          <a:effectLst/>
        </p:spPr>
      </p:pic>
      <p:sp>
        <p:nvSpPr>
          <p:cNvPr id="4" name="Textfeld 7">
            <a:extLst>
              <a:ext uri="{FF2B5EF4-FFF2-40B4-BE49-F238E27FC236}">
                <a16:creationId xmlns:a16="http://schemas.microsoft.com/office/drawing/2014/main" id="{DECDA5FD-0185-4536-8839-8CEB4DD502D7}"/>
              </a:ext>
            </a:extLst>
          </p:cNvPr>
          <p:cNvSpPr txBox="1"/>
          <p:nvPr/>
        </p:nvSpPr>
        <p:spPr>
          <a:xfrm>
            <a:off x="457200" y="22667"/>
            <a:ext cx="7001935" cy="276999"/>
          </a:xfrm>
          <a:prstGeom prst="rect">
            <a:avLst/>
          </a:prstGeom>
          <a:noFill/>
          <a:ln cap="flat">
            <a:noFill/>
          </a:ln>
          <a:effectLst/>
        </p:spPr>
        <p:txBody>
          <a:bodyPr vert="horz" wrap="square" lIns="91440" tIns="45720" rIns="91440" bIns="45720" anchor="t" anchorCtr="0" compatLnSpc="1">
            <a:sp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200" b="1" i="0" u="none" strike="noStrike" kern="1200" cap="none" spc="0" baseline="0" dirty="0" err="1">
                <a:solidFill>
                  <a:srgbClr val="000000"/>
                </a:solidFill>
                <a:uFillTx/>
                <a:latin typeface="Arial" pitchFamily="34"/>
                <a:ea typeface="MS PGothic" pitchFamily="34"/>
                <a:cs typeface="Arial" pitchFamily="34"/>
              </a:rPr>
              <a:t>PGuard</a:t>
            </a:r>
            <a:r>
              <a:rPr lang="de-DE" sz="1200" b="1" i="0" u="none" strike="noStrike" kern="1200" cap="none" spc="0" baseline="0" dirty="0">
                <a:solidFill>
                  <a:srgbClr val="000000"/>
                </a:solidFill>
                <a:uFillTx/>
                <a:latin typeface="Arial" pitchFamily="34"/>
                <a:ea typeface="MS PGothic" pitchFamily="34"/>
                <a:cs typeface="Arial" pitchFamily="34"/>
              </a:rPr>
              <a:t> Browser Extension </a:t>
            </a:r>
            <a:r>
              <a:rPr lang="de-DE" sz="1200" b="0" i="0" u="none" strike="noStrike" kern="1200" cap="none" spc="0" baseline="0" dirty="0">
                <a:solidFill>
                  <a:srgbClr val="000000"/>
                </a:solidFill>
                <a:uFillTx/>
                <a:latin typeface="Arial" pitchFamily="34"/>
                <a:ea typeface="MS PGothic" pitchFamily="34"/>
                <a:cs typeface="Arial" pitchFamily="34"/>
              </a:rPr>
              <a:t>| Kolloquium zur Bachelorarbeit</a:t>
            </a:r>
          </a:p>
        </p:txBody>
      </p:sp>
      <p:cxnSp>
        <p:nvCxnSpPr>
          <p:cNvPr id="5" name="Gerade Verbindung 10">
            <a:extLst>
              <a:ext uri="{FF2B5EF4-FFF2-40B4-BE49-F238E27FC236}">
                <a16:creationId xmlns:a16="http://schemas.microsoft.com/office/drawing/2014/main" id="{BD40FA98-B308-4999-95EC-156F348EFBD1}"/>
              </a:ext>
            </a:extLst>
          </p:cNvPr>
          <p:cNvCxnSpPr>
            <a:cxnSpLocks/>
          </p:cNvCxnSpPr>
          <p:nvPr/>
        </p:nvCxnSpPr>
        <p:spPr>
          <a:xfrm>
            <a:off x="457200" y="4648200"/>
            <a:ext cx="8243455" cy="1"/>
          </a:xfrm>
          <a:prstGeom prst="straightConnector1">
            <a:avLst/>
          </a:prstGeom>
          <a:noFill/>
          <a:ln w="3175" cap="flat">
            <a:solidFill>
              <a:srgbClr val="D8413E"/>
            </a:solidFill>
            <a:prstDash val="solid"/>
            <a:miter/>
          </a:ln>
          <a:effectLst/>
        </p:spPr>
      </p:cxnSp>
      <p:sp>
        <p:nvSpPr>
          <p:cNvPr id="6" name="Textfeld 1">
            <a:extLst>
              <a:ext uri="{FF2B5EF4-FFF2-40B4-BE49-F238E27FC236}">
                <a16:creationId xmlns:a16="http://schemas.microsoft.com/office/drawing/2014/main" id="{E101D46E-C656-4DFF-998F-0146C5423EE7}"/>
              </a:ext>
            </a:extLst>
          </p:cNvPr>
          <p:cNvSpPr txBox="1"/>
          <p:nvPr/>
        </p:nvSpPr>
        <p:spPr>
          <a:xfrm>
            <a:off x="1154548" y="4837386"/>
            <a:ext cx="6785497" cy="230831"/>
          </a:xfrm>
          <a:prstGeom prst="rect">
            <a:avLst/>
          </a:prstGeom>
          <a:noFill/>
          <a:ln cap="flat">
            <a:noFill/>
          </a:ln>
          <a:effectLst/>
        </p:spPr>
        <p:txBody>
          <a:bodyPr vert="horz" wrap="square" lIns="91440" tIns="45720" rIns="91440" bIns="45720" anchor="t" anchorCtr="0" compatLnSpc="1">
            <a:sp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900" b="0" i="0" u="none" strike="noStrike" kern="1200" cap="none" spc="0" baseline="0" dirty="0">
                <a:solidFill>
                  <a:srgbClr val="262A31"/>
                </a:solidFill>
                <a:uFillTx/>
                <a:latin typeface="Arial" pitchFamily="34"/>
                <a:ea typeface="MS PGothic" pitchFamily="34"/>
                <a:cs typeface="Arial" pitchFamily="34"/>
              </a:rPr>
              <a:t>Institut für Angewandte Informatik</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chrome.com/extensions" TargetMode="External"/><Relationship Id="rId7" Type="http://schemas.openxmlformats.org/officeDocument/2006/relationships/hyperlink" Target="https://developer.mozilla.org/de/docs/Web/API/Window/localStorage" TargetMode="External"/><Relationship Id="rId2" Type="http://schemas.openxmlformats.org/officeDocument/2006/relationships/hyperlink" Target="https://www.browser-statistik.de/" TargetMode="External"/><Relationship Id="rId1" Type="http://schemas.openxmlformats.org/officeDocument/2006/relationships/slideLayout" Target="../slideLayouts/slideLayout8.xml"/><Relationship Id="rId6" Type="http://schemas.openxmlformats.org/officeDocument/2006/relationships/hyperlink" Target="https://developer.mozilla.org/de/docs/Web/API/Window/sessionStorage" TargetMode="External"/><Relationship Id="rId5" Type="http://schemas.openxmlformats.org/officeDocument/2006/relationships/hyperlink" Target="https://developer.chrome.com/extensions/single_purpose" TargetMode="External"/><Relationship Id="rId4" Type="http://schemas.openxmlformats.org/officeDocument/2006/relationships/hyperlink" Target="https://developer.mozilla.org/en-US/Add-ons/WebExtensions/Porting_a_Google_Chrome_extens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39D220-2418-447D-B2F5-D6F8C4ECE7DD}"/>
              </a:ext>
            </a:extLst>
          </p:cNvPr>
          <p:cNvSpPr txBox="1">
            <a:spLocks noGrp="1"/>
          </p:cNvSpPr>
          <p:nvPr>
            <p:ph type="title"/>
          </p:nvPr>
        </p:nvSpPr>
        <p:spPr>
          <a:xfrm>
            <a:off x="295278" y="2079629"/>
            <a:ext cx="8093070" cy="1485900"/>
          </a:xfrm>
        </p:spPr>
        <p:txBody>
          <a:bodyPr/>
          <a:lstStyle/>
          <a:p>
            <a:pPr lvl="0"/>
            <a:r>
              <a:rPr lang="de-DE" sz="2400" dirty="0"/>
              <a:t>Programmierung einer Browser Extension zur Anzeige von Datenschutzinformationen im </a:t>
            </a:r>
            <a:r>
              <a:rPr lang="de-DE" sz="2400" dirty="0" err="1"/>
              <a:t>PlayStore</a:t>
            </a:r>
            <a:endParaRPr lang="de-DE" sz="2400" cap="none" dirty="0">
              <a:latin typeface="Arial" pitchFamily="34"/>
              <a:cs typeface="Arial" pitchFamily="34"/>
            </a:endParaRPr>
          </a:p>
        </p:txBody>
      </p:sp>
      <p:sp>
        <p:nvSpPr>
          <p:cNvPr id="3" name="Untertitel 2">
            <a:extLst>
              <a:ext uri="{FF2B5EF4-FFF2-40B4-BE49-F238E27FC236}">
                <a16:creationId xmlns:a16="http://schemas.microsoft.com/office/drawing/2014/main" id="{F1800C24-DBC2-4E77-A991-546EE5131EE7}"/>
              </a:ext>
            </a:extLst>
          </p:cNvPr>
          <p:cNvSpPr txBox="1">
            <a:spLocks noGrp="1"/>
          </p:cNvSpPr>
          <p:nvPr>
            <p:ph type="subTitle" idx="4294967295"/>
          </p:nvPr>
        </p:nvSpPr>
        <p:spPr>
          <a:xfrm>
            <a:off x="295278" y="1606545"/>
            <a:ext cx="6400800" cy="473073"/>
          </a:xfrm>
        </p:spPr>
        <p:txBody>
          <a:bodyPr anchor="b"/>
          <a:lstStyle/>
          <a:p>
            <a:pPr marL="0" lvl="0" indent="0">
              <a:spcBef>
                <a:spcPts val="400"/>
              </a:spcBef>
            </a:pPr>
            <a:r>
              <a:rPr lang="de-DE" sz="1800">
                <a:solidFill>
                  <a:srgbClr val="000000"/>
                </a:solidFill>
                <a:latin typeface="Arial" pitchFamily="34"/>
                <a:cs typeface="Arial" pitchFamily="34"/>
              </a:rPr>
              <a:t>Kolloquium zur Bachelorarbeit</a:t>
            </a:r>
          </a:p>
        </p:txBody>
      </p:sp>
      <p:sp>
        <p:nvSpPr>
          <p:cNvPr id="4" name="Bildplatzhalter 1">
            <a:extLst>
              <a:ext uri="{FF2B5EF4-FFF2-40B4-BE49-F238E27FC236}">
                <a16:creationId xmlns:a16="http://schemas.microsoft.com/office/drawing/2014/main" id="{05F333E8-4209-483D-8B5D-8256882AFD7F}"/>
              </a:ext>
            </a:extLst>
          </p:cNvPr>
          <p:cNvSpPr txBox="1">
            <a:spLocks noGrp="1"/>
          </p:cNvSpPr>
          <p:nvPr>
            <p:ph type="pic" idx="4294967295"/>
          </p:nvPr>
        </p:nvSpPr>
        <p:spPr>
          <a:xfrm>
            <a:off x="295278" y="4438653"/>
            <a:ext cx="2044698" cy="517522"/>
          </a:xfrm>
        </p:spPr>
        <p:txBody>
          <a:bodyPr/>
          <a:lstStyle/>
          <a:p>
            <a:endParaRPr lang="de-DE"/>
          </a:p>
        </p:txBody>
      </p:sp>
      <p:sp>
        <p:nvSpPr>
          <p:cNvPr id="5" name="Bildplatzhalter 1">
            <a:extLst>
              <a:ext uri="{FF2B5EF4-FFF2-40B4-BE49-F238E27FC236}">
                <a16:creationId xmlns:a16="http://schemas.microsoft.com/office/drawing/2014/main" id="{678EE77E-3899-42B8-A3A5-CFB3D686D1C5}"/>
              </a:ext>
            </a:extLst>
          </p:cNvPr>
          <p:cNvSpPr txBox="1">
            <a:spLocks noGrp="1"/>
          </p:cNvSpPr>
          <p:nvPr>
            <p:ph type="pic" idx="4294967295"/>
          </p:nvPr>
        </p:nvSpPr>
        <p:spPr>
          <a:xfrm>
            <a:off x="2473323" y="4438653"/>
            <a:ext cx="2044698" cy="517522"/>
          </a:xfrm>
        </p:spPr>
        <p:txBody>
          <a:bodyPr/>
          <a:lstStyle/>
          <a:p>
            <a:endParaRPr lang="de-DE"/>
          </a:p>
        </p:txBody>
      </p:sp>
      <p:sp>
        <p:nvSpPr>
          <p:cNvPr id="6" name="Inhaltsplatzhalter 3">
            <a:extLst>
              <a:ext uri="{FF2B5EF4-FFF2-40B4-BE49-F238E27FC236}">
                <a16:creationId xmlns:a16="http://schemas.microsoft.com/office/drawing/2014/main" id="{83F79078-C58E-41A5-AFCC-25C0F043C983}"/>
              </a:ext>
            </a:extLst>
          </p:cNvPr>
          <p:cNvSpPr txBox="1">
            <a:spLocks noGrp="1"/>
          </p:cNvSpPr>
          <p:nvPr>
            <p:ph type="body" idx="4294967295"/>
          </p:nvPr>
        </p:nvSpPr>
        <p:spPr>
          <a:xfrm>
            <a:off x="295278" y="3600450"/>
            <a:ext cx="3744916" cy="517522"/>
          </a:xfrm>
        </p:spPr>
        <p:txBody>
          <a:bodyPr/>
          <a:lstStyle/>
          <a:p>
            <a:pPr marL="0" lvl="0" indent="0">
              <a:spcBef>
                <a:spcPts val="400"/>
              </a:spcBef>
            </a:pPr>
            <a:r>
              <a:rPr lang="de-DE" sz="1600">
                <a:latin typeface="Arial" pitchFamily="34"/>
                <a:cs typeface="Arial" pitchFamily="34"/>
              </a:rPr>
              <a:t>Leipzig, 14.06.2018</a:t>
            </a:r>
          </a:p>
          <a:p>
            <a:pPr marL="0" lvl="0" indent="0">
              <a:spcBef>
                <a:spcPts val="400"/>
              </a:spcBef>
            </a:pPr>
            <a:r>
              <a:rPr lang="de-DE" sz="1600">
                <a:latin typeface="Arial" pitchFamily="34"/>
                <a:cs typeface="Arial" pitchFamily="34"/>
              </a:rPr>
              <a:t>Alexander Prull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1">
            <a:extLst>
              <a:ext uri="{FF2B5EF4-FFF2-40B4-BE49-F238E27FC236}">
                <a16:creationId xmlns:a16="http://schemas.microsoft.com/office/drawing/2014/main" id="{F247D1DE-9AB2-4567-804F-44B945297448}"/>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93E33A1-683E-48A0-8DD4-B8CAB9CA5406}" type="slidenum">
              <a:t>10</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pic>
        <p:nvPicPr>
          <p:cNvPr id="19" name="Grafik 18">
            <a:extLst>
              <a:ext uri="{FF2B5EF4-FFF2-40B4-BE49-F238E27FC236}">
                <a16:creationId xmlns:a16="http://schemas.microsoft.com/office/drawing/2014/main" id="{91323C1C-F620-4863-8FC1-9BDE6BAF4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257" y="432277"/>
            <a:ext cx="2534874" cy="4095205"/>
          </a:xfrm>
          <a:prstGeom prst="rect">
            <a:avLst/>
          </a:prstGeom>
        </p:spPr>
      </p:pic>
      <p:pic>
        <p:nvPicPr>
          <p:cNvPr id="21" name="Grafik 20">
            <a:extLst>
              <a:ext uri="{FF2B5EF4-FFF2-40B4-BE49-F238E27FC236}">
                <a16:creationId xmlns:a16="http://schemas.microsoft.com/office/drawing/2014/main" id="{12D58B9B-123F-47EA-BD8B-9870DC609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11" y="432278"/>
            <a:ext cx="2248773" cy="4095205"/>
          </a:xfrm>
          <a:prstGeom prst="rect">
            <a:avLst/>
          </a:prstGeom>
        </p:spPr>
      </p:pic>
      <p:sp>
        <p:nvSpPr>
          <p:cNvPr id="22" name="Textfeld 21">
            <a:extLst>
              <a:ext uri="{FF2B5EF4-FFF2-40B4-BE49-F238E27FC236}">
                <a16:creationId xmlns:a16="http://schemas.microsoft.com/office/drawing/2014/main" id="{19C74B3F-B65C-4886-BA57-86F557428650}"/>
              </a:ext>
            </a:extLst>
          </p:cNvPr>
          <p:cNvSpPr txBox="1"/>
          <p:nvPr/>
        </p:nvSpPr>
        <p:spPr>
          <a:xfrm>
            <a:off x="3222640" y="432277"/>
            <a:ext cx="1074012" cy="307777"/>
          </a:xfrm>
          <a:prstGeom prst="rect">
            <a:avLst/>
          </a:prstGeom>
          <a:noFill/>
        </p:spPr>
        <p:txBody>
          <a:bodyPr wrap="none" rtlCol="0">
            <a:spAutoFit/>
          </a:bodyPr>
          <a:lstStyle/>
          <a:p>
            <a:r>
              <a:rPr lang="de-DE" sz="1400" dirty="0"/>
              <a:t>„Multi-App“</a:t>
            </a:r>
          </a:p>
        </p:txBody>
      </p:sp>
      <p:sp>
        <p:nvSpPr>
          <p:cNvPr id="23" name="Textfeld 22">
            <a:extLst>
              <a:ext uri="{FF2B5EF4-FFF2-40B4-BE49-F238E27FC236}">
                <a16:creationId xmlns:a16="http://schemas.microsoft.com/office/drawing/2014/main" id="{E78A9878-7D2D-4461-BD35-74840122F27D}"/>
              </a:ext>
            </a:extLst>
          </p:cNvPr>
          <p:cNvSpPr txBox="1"/>
          <p:nvPr/>
        </p:nvSpPr>
        <p:spPr>
          <a:xfrm>
            <a:off x="4753889" y="4219705"/>
            <a:ext cx="1115690" cy="307777"/>
          </a:xfrm>
          <a:prstGeom prst="rect">
            <a:avLst/>
          </a:prstGeom>
          <a:noFill/>
        </p:spPr>
        <p:txBody>
          <a:bodyPr wrap="none" rtlCol="0">
            <a:spAutoFit/>
          </a:bodyPr>
          <a:lstStyle/>
          <a:p>
            <a:r>
              <a:rPr lang="de-DE" sz="1400" dirty="0"/>
              <a:t>„Single-App“</a:t>
            </a:r>
          </a:p>
        </p:txBody>
      </p:sp>
    </p:spTree>
    <p:extLst>
      <p:ext uri="{BB962C8B-B14F-4D97-AF65-F5344CB8AC3E}">
        <p14:creationId xmlns:p14="http://schemas.microsoft.com/office/powerpoint/2010/main" val="311934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3" name="Foliennummernplatzhalter 1">
            <a:extLst>
              <a:ext uri="{FF2B5EF4-FFF2-40B4-BE49-F238E27FC236}">
                <a16:creationId xmlns:a16="http://schemas.microsoft.com/office/drawing/2014/main" id="{4A75AFED-6419-4525-B8B3-6410E52B43C2}"/>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22E16D7-5325-44D2-9EC4-1BE759780B20}" type="slidenum">
              <a:t>11</a:t>
            </a:fld>
            <a:endParaRPr lang="de-DE" sz="1000" b="0" i="0" u="none" strike="noStrike" kern="1200" cap="none" spc="0" baseline="0">
              <a:solidFill>
                <a:srgbClr val="D8413E"/>
              </a:solidFill>
              <a:uFillTx/>
              <a:latin typeface="Arial" pitchFamily="34"/>
              <a:ea typeface="MS PGothic" pitchFamily="34"/>
              <a:cs typeface="Arial" pitchFamily="34"/>
            </a:endParaRPr>
          </a:p>
        </p:txBody>
      </p:sp>
      <p:pic>
        <p:nvPicPr>
          <p:cNvPr id="32" name="Grafik 31">
            <a:extLst>
              <a:ext uri="{FF2B5EF4-FFF2-40B4-BE49-F238E27FC236}">
                <a16:creationId xmlns:a16="http://schemas.microsoft.com/office/drawing/2014/main" id="{39442735-9F13-491B-B67C-EAB830042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390" y="274951"/>
            <a:ext cx="6186610" cy="4357119"/>
          </a:xfrm>
          <a:prstGeom prst="rect">
            <a:avLst/>
          </a:prstGeom>
        </p:spPr>
      </p:pic>
      <p:sp>
        <p:nvSpPr>
          <p:cNvPr id="34" name="Textfeld 33">
            <a:extLst>
              <a:ext uri="{FF2B5EF4-FFF2-40B4-BE49-F238E27FC236}">
                <a16:creationId xmlns:a16="http://schemas.microsoft.com/office/drawing/2014/main" id="{AED5802B-2016-4DEA-9721-230E3300EB41}"/>
              </a:ext>
            </a:extLst>
          </p:cNvPr>
          <p:cNvSpPr txBox="1"/>
          <p:nvPr/>
        </p:nvSpPr>
        <p:spPr>
          <a:xfrm>
            <a:off x="380443" y="487892"/>
            <a:ext cx="2523551" cy="4493538"/>
          </a:xfrm>
          <a:prstGeom prst="rect">
            <a:avLst/>
          </a:prstGeom>
          <a:noFill/>
        </p:spPr>
        <p:txBody>
          <a:bodyPr wrap="square" rtlCol="0">
            <a:spAutoFit/>
          </a:bodyPr>
          <a:lstStyle/>
          <a:p>
            <a:pPr marL="342900" indent="-342900">
              <a:buClr>
                <a:srgbClr val="D8413E"/>
              </a:buClr>
              <a:buFont typeface="+mj-lt"/>
              <a:buAutoNum type="arabicParenR"/>
            </a:pPr>
            <a:r>
              <a:rPr lang="de-DE" sz="1100" dirty="0"/>
              <a:t>Das Background Skript informiert das Content Skript über den Seitenaufruf.</a:t>
            </a:r>
          </a:p>
          <a:p>
            <a:pPr marL="342900" indent="-342900">
              <a:buClr>
                <a:srgbClr val="D8413E"/>
              </a:buClr>
              <a:buFont typeface="+mj-lt"/>
              <a:buAutoNum type="arabicParenR"/>
            </a:pPr>
            <a:r>
              <a:rPr lang="de-DE" sz="1100" dirty="0"/>
              <a:t>Das Content Skript liest alle App-IDs der Seite aus.</a:t>
            </a:r>
          </a:p>
          <a:p>
            <a:pPr marL="342900" indent="-342900">
              <a:buClr>
                <a:srgbClr val="D8413E"/>
              </a:buClr>
              <a:buFont typeface="+mj-lt"/>
              <a:buAutoNum type="arabicParenR"/>
            </a:pPr>
            <a:r>
              <a:rPr lang="de-DE" sz="1100" dirty="0"/>
              <a:t>Sind Daten zu dieser App-ID im </a:t>
            </a:r>
            <a:r>
              <a:rPr lang="de-DE" sz="1100" dirty="0" err="1"/>
              <a:t>Local</a:t>
            </a:r>
            <a:r>
              <a:rPr lang="de-DE" sz="1100" dirty="0"/>
              <a:t> Storage vorhanden und aktuell, werden diese geladen.</a:t>
            </a:r>
            <a:br>
              <a:rPr lang="de-DE" sz="1100" dirty="0"/>
            </a:br>
            <a:r>
              <a:rPr lang="de-DE" sz="1100" dirty="0"/>
              <a:t>Andernfalls wird eine Anfrage an das Backend mit den App-ID geschickt.</a:t>
            </a:r>
          </a:p>
          <a:p>
            <a:pPr marL="342900" indent="-342900">
              <a:buClr>
                <a:srgbClr val="D8413E"/>
              </a:buClr>
              <a:buFont typeface="+mj-lt"/>
              <a:buAutoNum type="arabicParenR"/>
            </a:pPr>
            <a:r>
              <a:rPr lang="de-DE" sz="1100" dirty="0"/>
              <a:t>Zu den geladenen Infoboxen </a:t>
            </a:r>
            <a:r>
              <a:rPr lang="de-DE" sz="1100" dirty="0" err="1"/>
              <a:t>liesst</a:t>
            </a:r>
            <a:r>
              <a:rPr lang="de-DE" sz="1100" dirty="0"/>
              <a:t> das Content Skript die Texte aus der Infobox-</a:t>
            </a:r>
            <a:r>
              <a:rPr lang="de-DE" sz="1100" dirty="0" err="1"/>
              <a:t>Json</a:t>
            </a:r>
            <a:r>
              <a:rPr lang="de-DE" sz="1100" dirty="0"/>
              <a:t> aus.</a:t>
            </a:r>
          </a:p>
          <a:p>
            <a:pPr marL="342900" indent="-342900">
              <a:buClr>
                <a:srgbClr val="D8413E"/>
              </a:buClr>
              <a:buFont typeface="+mj-lt"/>
              <a:buAutoNum type="arabicParenR"/>
            </a:pPr>
            <a:r>
              <a:rPr lang="de-DE" sz="1100" dirty="0"/>
              <a:t>Bootstrap Cards werden mit den Informationen gebaut.</a:t>
            </a:r>
          </a:p>
          <a:p>
            <a:pPr marL="342900" indent="-342900">
              <a:buClr>
                <a:srgbClr val="D8413E"/>
              </a:buClr>
              <a:buFont typeface="+mj-lt"/>
              <a:buAutoNum type="arabicParenR"/>
            </a:pPr>
            <a:r>
              <a:rPr lang="de-DE" sz="1100" dirty="0"/>
              <a:t>(Multi-App) Ein Banner mit der Anzahl an gefundenen Infoboxen wird erstellt. Die Bootstrap Card wird in ein </a:t>
            </a:r>
            <a:r>
              <a:rPr lang="de-DE" sz="1100" dirty="0" err="1"/>
              <a:t>Popover</a:t>
            </a:r>
            <a:r>
              <a:rPr lang="de-DE" sz="1100" dirty="0"/>
              <a:t> für das Banner gelegt.</a:t>
            </a:r>
          </a:p>
          <a:p>
            <a:pPr marL="342900" indent="-342900">
              <a:buClr>
                <a:srgbClr val="D8413E"/>
              </a:buClr>
              <a:buFont typeface="+mj-lt"/>
              <a:buAutoNum type="arabicParenR"/>
            </a:pPr>
            <a:r>
              <a:rPr lang="de-DE" sz="1100" dirty="0"/>
              <a:t>(Single-App) Die Beschreibung der Single-App wird durch die Bootstrap Card ergänzt.</a:t>
            </a:r>
          </a:p>
          <a:p>
            <a:pPr marL="342900" indent="-342900">
              <a:buClr>
                <a:srgbClr val="D8413E"/>
              </a:buClr>
              <a:buFont typeface="+mj-lt"/>
              <a:buAutoNum type="arabicParenR"/>
            </a:pPr>
            <a:endParaRPr lang="de-DE" sz="1100" dirty="0"/>
          </a:p>
          <a:p>
            <a:pPr marL="342900" indent="-342900">
              <a:buClr>
                <a:srgbClr val="D8413E"/>
              </a:buClr>
              <a:buFont typeface="+mj-lt"/>
              <a:buAutoNum type="arabicParenR"/>
            </a:pPr>
            <a:endParaRPr lang="de-DE"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E85B35F-7949-4DA9-917E-C2FCB0678FC5}"/>
              </a:ext>
            </a:extLst>
          </p:cNvPr>
          <p:cNvSpPr>
            <a:spLocks noGrp="1"/>
          </p:cNvSpPr>
          <p:nvPr>
            <p:ph type="title"/>
          </p:nvPr>
        </p:nvSpPr>
        <p:spPr/>
        <p:txBody>
          <a:bodyPr/>
          <a:lstStyle/>
          <a:p>
            <a:r>
              <a:rPr lang="de-DE" dirty="0"/>
              <a:t>Demo</a:t>
            </a:r>
          </a:p>
        </p:txBody>
      </p:sp>
      <p:sp>
        <p:nvSpPr>
          <p:cNvPr id="5" name="Untertitel 4">
            <a:extLst>
              <a:ext uri="{FF2B5EF4-FFF2-40B4-BE49-F238E27FC236}">
                <a16:creationId xmlns:a16="http://schemas.microsoft.com/office/drawing/2014/main" id="{F2A966E8-A79C-47EF-AF7E-3BE4CEE4FAA4}"/>
              </a:ext>
            </a:extLst>
          </p:cNvPr>
          <p:cNvSpPr>
            <a:spLocks noGrp="1"/>
          </p:cNvSpPr>
          <p:nvPr>
            <p:ph type="subTitle" idx="4294967295"/>
          </p:nvPr>
        </p:nvSpPr>
        <p:spPr/>
        <p:txBody>
          <a:bodyPr/>
          <a:lstStyle/>
          <a:p>
            <a:endParaRPr lang="de-DE"/>
          </a:p>
        </p:txBody>
      </p:sp>
    </p:spTree>
    <p:extLst>
      <p:ext uri="{BB962C8B-B14F-4D97-AF65-F5344CB8AC3E}">
        <p14:creationId xmlns:p14="http://schemas.microsoft.com/office/powerpoint/2010/main" val="242591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56">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33254-E3A3-48B0-A006-3105F689C254}"/>
              </a:ext>
            </a:extLst>
          </p:cNvPr>
          <p:cNvSpPr txBox="1">
            <a:spLocks noGrp="1"/>
          </p:cNvSpPr>
          <p:nvPr>
            <p:ph type="title"/>
          </p:nvPr>
        </p:nvSpPr>
        <p:spPr/>
        <p:txBody>
          <a:bodyPr/>
          <a:lstStyle/>
          <a:p>
            <a:pPr lvl="0"/>
            <a:r>
              <a:rPr lang="de-DE" dirty="0">
                <a:latin typeface="Arial" pitchFamily="34"/>
                <a:cs typeface="Arial" pitchFamily="34"/>
              </a:rPr>
              <a:t>Ausblick</a:t>
            </a:r>
          </a:p>
        </p:txBody>
      </p:sp>
      <p:sp>
        <p:nvSpPr>
          <p:cNvPr id="3" name="Inhaltsplatzhalter 4">
            <a:extLst>
              <a:ext uri="{FF2B5EF4-FFF2-40B4-BE49-F238E27FC236}">
                <a16:creationId xmlns:a16="http://schemas.microsoft.com/office/drawing/2014/main" id="{F7830C68-01F7-4EDD-BDA6-7448A4CC2103}"/>
              </a:ext>
            </a:extLst>
          </p:cNvPr>
          <p:cNvSpPr txBox="1">
            <a:spLocks noGrp="1"/>
          </p:cNvSpPr>
          <p:nvPr>
            <p:ph type="body" sz="quarter" idx="4294967295"/>
          </p:nvPr>
        </p:nvSpPr>
        <p:spPr>
          <a:xfrm>
            <a:off x="457200" y="1223494"/>
            <a:ext cx="8234364" cy="3379201"/>
          </a:xfrm>
          <a:prstGeom prst="rect">
            <a:avLst/>
          </a:prstGeom>
          <a:noFill/>
          <a:ln>
            <a:noFill/>
          </a:ln>
        </p:spPr>
        <p:txBody>
          <a:bodyPr vert="horz" wrap="square" lIns="91440" tIns="45720" rIns="91440" bIns="45720" anchor="t" anchorCtr="0" compatLnSpc="1">
            <a:noAutofit/>
          </a:bodyPr>
          <a:lstStyle/>
          <a:p>
            <a:pPr defTabSz="457200">
              <a:lnSpc>
                <a:spcPct val="100000"/>
              </a:lnSpc>
              <a:spcBef>
                <a:spcPts val="400"/>
              </a:spcBef>
              <a:buClr>
                <a:srgbClr val="D8413E"/>
              </a:buClr>
              <a:buSzPct val="100000"/>
              <a:buFont typeface="Symbol" panose="05050102010706020507" pitchFamily="18" charset="2"/>
              <a:buChar char="-"/>
            </a:pPr>
            <a:r>
              <a:rPr lang="de-DE" sz="1800" dirty="0">
                <a:solidFill>
                  <a:srgbClr val="000000"/>
                </a:solidFill>
                <a:latin typeface="Arial"/>
                <a:ea typeface="MS PGothic" pitchFamily="34"/>
                <a:cs typeface="Arial"/>
              </a:rPr>
              <a:t>Anpassung der Browser-Elemente an die Website</a:t>
            </a:r>
          </a:p>
          <a:p>
            <a:pPr defTabSz="457200">
              <a:lnSpc>
                <a:spcPct val="100000"/>
              </a:lnSpc>
              <a:spcBef>
                <a:spcPts val="400"/>
              </a:spcBef>
              <a:buClr>
                <a:srgbClr val="D8413E"/>
              </a:buClr>
              <a:buSzPct val="100000"/>
              <a:buFont typeface="Symbol" panose="05050102010706020507" pitchFamily="18" charset="2"/>
              <a:buChar char="-"/>
            </a:pPr>
            <a:r>
              <a:rPr lang="de-DE" sz="1800" dirty="0">
                <a:solidFill>
                  <a:srgbClr val="000000"/>
                </a:solidFill>
                <a:latin typeface="Arial"/>
                <a:ea typeface="MS PGothic" pitchFamily="34"/>
                <a:cs typeface="Arial"/>
              </a:rPr>
              <a:t>Verfeinerung der Storage Logik und Evaluation</a:t>
            </a:r>
          </a:p>
          <a:p>
            <a:pPr defTabSz="457200">
              <a:lnSpc>
                <a:spcPct val="100000"/>
              </a:lnSpc>
              <a:spcBef>
                <a:spcPts val="400"/>
              </a:spcBef>
              <a:buClr>
                <a:srgbClr val="D8413E"/>
              </a:buClr>
              <a:buSzPct val="100000"/>
              <a:buFont typeface="Symbol" panose="05050102010706020507" pitchFamily="18" charset="2"/>
              <a:buChar char="-"/>
            </a:pPr>
            <a:r>
              <a:rPr lang="de-DE" sz="1800" dirty="0">
                <a:solidFill>
                  <a:srgbClr val="000000"/>
                </a:solidFill>
                <a:latin typeface="Arial"/>
                <a:ea typeface="MS PGothic" pitchFamily="34"/>
                <a:cs typeface="Arial"/>
              </a:rPr>
              <a:t>Schreiben</a:t>
            </a:r>
          </a:p>
          <a:p>
            <a:pPr defTabSz="457200">
              <a:lnSpc>
                <a:spcPct val="100000"/>
              </a:lnSpc>
              <a:spcBef>
                <a:spcPts val="400"/>
              </a:spcBef>
              <a:buClr>
                <a:srgbClr val="D8413E"/>
              </a:buClr>
              <a:buSzPct val="100000"/>
              <a:buFont typeface="Symbol" panose="05050102010706020507" pitchFamily="18" charset="2"/>
              <a:buChar char="-"/>
            </a:pPr>
            <a:r>
              <a:rPr lang="de-DE" sz="1800" dirty="0">
                <a:solidFill>
                  <a:srgbClr val="000000"/>
                </a:solidFill>
                <a:latin typeface="Arial"/>
                <a:ea typeface="MS PGothic" pitchFamily="34"/>
                <a:cs typeface="Arial"/>
              </a:rPr>
              <a:t>Schreiben</a:t>
            </a:r>
          </a:p>
          <a:p>
            <a:pPr defTabSz="457200">
              <a:lnSpc>
                <a:spcPct val="100000"/>
              </a:lnSpc>
              <a:spcBef>
                <a:spcPts val="400"/>
              </a:spcBef>
              <a:buClr>
                <a:srgbClr val="D8413E"/>
              </a:buClr>
              <a:buSzPct val="100000"/>
              <a:buFont typeface="Symbol" panose="05050102010706020507" pitchFamily="18" charset="2"/>
              <a:buChar char="-"/>
            </a:pPr>
            <a:r>
              <a:rPr lang="de-DE" sz="1800" dirty="0">
                <a:solidFill>
                  <a:srgbClr val="000000"/>
                </a:solidFill>
                <a:latin typeface="Arial"/>
                <a:ea typeface="MS PGothic" pitchFamily="34"/>
                <a:cs typeface="Arial"/>
              </a:rPr>
              <a:t>Schreiben</a:t>
            </a:r>
          </a:p>
        </p:txBody>
      </p:sp>
      <p:sp>
        <p:nvSpPr>
          <p:cNvPr id="4" name="Foliennummernplatzhalter 1">
            <a:extLst>
              <a:ext uri="{FF2B5EF4-FFF2-40B4-BE49-F238E27FC236}">
                <a16:creationId xmlns:a16="http://schemas.microsoft.com/office/drawing/2014/main" id="{7C337D4B-49E6-4D2E-A45F-63EA13314D4B}"/>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AE4014E-C6B7-4741-A03A-13DD16D36A30}" type="slidenum">
              <a:t>13</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33254-E3A3-48B0-A006-3105F689C254}"/>
              </a:ext>
            </a:extLst>
          </p:cNvPr>
          <p:cNvSpPr txBox="1">
            <a:spLocks noGrp="1"/>
          </p:cNvSpPr>
          <p:nvPr>
            <p:ph type="title"/>
          </p:nvPr>
        </p:nvSpPr>
        <p:spPr/>
        <p:txBody>
          <a:bodyPr/>
          <a:lstStyle/>
          <a:p>
            <a:pPr lvl="0"/>
            <a:r>
              <a:rPr lang="de-DE">
                <a:latin typeface="Arial" pitchFamily="34"/>
                <a:cs typeface="Arial" pitchFamily="34"/>
              </a:rPr>
              <a:t>Quellen</a:t>
            </a:r>
          </a:p>
        </p:txBody>
      </p:sp>
      <p:sp>
        <p:nvSpPr>
          <p:cNvPr id="3" name="Inhaltsplatzhalter 4">
            <a:extLst>
              <a:ext uri="{FF2B5EF4-FFF2-40B4-BE49-F238E27FC236}">
                <a16:creationId xmlns:a16="http://schemas.microsoft.com/office/drawing/2014/main" id="{F7830C68-01F7-4EDD-BDA6-7448A4CC2103}"/>
              </a:ext>
            </a:extLst>
          </p:cNvPr>
          <p:cNvSpPr txBox="1">
            <a:spLocks noGrp="1"/>
          </p:cNvSpPr>
          <p:nvPr>
            <p:ph type="body" sz="quarter" idx="4294967295"/>
          </p:nvPr>
        </p:nvSpPr>
        <p:spPr>
          <a:xfrm>
            <a:off x="457200" y="1223494"/>
            <a:ext cx="8234364" cy="3379201"/>
          </a:xfrm>
          <a:prstGeom prst="rect">
            <a:avLst/>
          </a:prstGeom>
          <a:noFill/>
          <a:ln>
            <a:noFill/>
          </a:ln>
        </p:spPr>
        <p:txBody>
          <a:bodyPr vert="horz" wrap="square" lIns="91440" tIns="45720" rIns="91440" bIns="45720" anchor="t" anchorCtr="0" compatLnSpc="1">
            <a:noAutofit/>
          </a:bodyPr>
          <a:lstStyle/>
          <a:p>
            <a:pPr marL="269876" lvl="0" indent="-269876" defTabSz="457200">
              <a:lnSpc>
                <a:spcPct val="100000"/>
              </a:lnSpc>
              <a:spcBef>
                <a:spcPts val="400"/>
              </a:spcBef>
              <a:buClr>
                <a:srgbClr val="D8413E"/>
              </a:buClr>
              <a:buSzPct val="100000"/>
              <a:buFont typeface="Wingdings" pitchFamily="2"/>
              <a:buChar char="§"/>
            </a:pPr>
            <a:endParaRPr lang="de-DE" sz="1800" dirty="0">
              <a:solidFill>
                <a:srgbClr val="000000"/>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a:solidFill>
                  <a:srgbClr val="D8413E"/>
                </a:solidFill>
                <a:latin typeface="Arial"/>
                <a:ea typeface="MS PGothic" pitchFamily="34"/>
                <a:cs typeface="Arial"/>
                <a:hlinkClick r:id="rId2"/>
              </a:rPr>
              <a:t>Browser Marktanteile(Stand 08.06.2018)</a:t>
            </a:r>
            <a:endParaRPr lang="de-DE" sz="1800" dirty="0">
              <a:solidFill>
                <a:srgbClr val="D8413E"/>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a:solidFill>
                  <a:srgbClr val="D8413E"/>
                </a:solidFill>
                <a:latin typeface="Arial"/>
                <a:ea typeface="MS PGothic" pitchFamily="34"/>
                <a:cs typeface="Arial"/>
                <a:hlinkClick r:id="rId3"/>
              </a:rPr>
              <a:t>Extension allgemein</a:t>
            </a:r>
            <a:endParaRPr lang="de-DE" sz="1800" dirty="0">
              <a:solidFill>
                <a:srgbClr val="D8413E"/>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a:solidFill>
                  <a:srgbClr val="D8413E"/>
                </a:solidFill>
                <a:latin typeface="Arial"/>
                <a:ea typeface="MS PGothic" pitchFamily="34"/>
                <a:cs typeface="Arial"/>
                <a:hlinkClick r:id="rId4"/>
              </a:rPr>
              <a:t>Portierung einer Chrome Extension</a:t>
            </a:r>
            <a:endParaRPr lang="de-DE" sz="1800" dirty="0">
              <a:solidFill>
                <a:srgbClr val="D8413E"/>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a:solidFill>
                  <a:srgbClr val="D8413E"/>
                </a:solidFill>
                <a:latin typeface="Arial"/>
                <a:ea typeface="MS PGothic" pitchFamily="34"/>
                <a:cs typeface="Arial"/>
                <a:hlinkClick r:id="rId5"/>
              </a:rPr>
              <a:t>„</a:t>
            </a:r>
            <a:r>
              <a:rPr lang="de-DE" sz="1800" dirty="0" err="1">
                <a:solidFill>
                  <a:srgbClr val="D8413E"/>
                </a:solidFill>
                <a:latin typeface="Arial"/>
                <a:ea typeface="MS PGothic" pitchFamily="34"/>
                <a:cs typeface="Arial"/>
                <a:hlinkClick r:id="rId5"/>
              </a:rPr>
              <a:t>single</a:t>
            </a:r>
            <a:r>
              <a:rPr lang="de-DE" sz="1800" dirty="0">
                <a:solidFill>
                  <a:srgbClr val="D8413E"/>
                </a:solidFill>
                <a:latin typeface="Arial"/>
                <a:ea typeface="MS PGothic" pitchFamily="34"/>
                <a:cs typeface="Arial"/>
                <a:hlinkClick r:id="rId5"/>
              </a:rPr>
              <a:t> </a:t>
            </a:r>
            <a:r>
              <a:rPr lang="de-DE" sz="1800" dirty="0" err="1">
                <a:solidFill>
                  <a:srgbClr val="D8413E"/>
                </a:solidFill>
                <a:latin typeface="Arial"/>
                <a:ea typeface="MS PGothic" pitchFamily="34"/>
                <a:cs typeface="Arial"/>
                <a:hlinkClick r:id="rId5"/>
              </a:rPr>
              <a:t>purpose</a:t>
            </a:r>
            <a:r>
              <a:rPr lang="de-DE" sz="1800" dirty="0">
                <a:solidFill>
                  <a:srgbClr val="D8413E"/>
                </a:solidFill>
                <a:latin typeface="Arial"/>
                <a:ea typeface="MS PGothic" pitchFamily="34"/>
                <a:cs typeface="Arial"/>
                <a:hlinkClick r:id="rId5"/>
              </a:rPr>
              <a:t>“</a:t>
            </a:r>
            <a:endParaRPr lang="de-DE" sz="1800" dirty="0">
              <a:solidFill>
                <a:srgbClr val="D8413E"/>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a:solidFill>
                  <a:srgbClr val="D8413E"/>
                </a:solidFill>
                <a:latin typeface="Arial"/>
                <a:ea typeface="MS PGothic" pitchFamily="34"/>
                <a:cs typeface="Arial"/>
                <a:hlinkClick r:id="rId6"/>
              </a:rPr>
              <a:t>Session Storage</a:t>
            </a:r>
            <a:endParaRPr lang="de-DE" sz="1800" dirty="0">
              <a:solidFill>
                <a:srgbClr val="D8413E"/>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err="1">
                <a:solidFill>
                  <a:srgbClr val="D8413E"/>
                </a:solidFill>
                <a:latin typeface="Arial"/>
                <a:ea typeface="MS PGothic" pitchFamily="34"/>
                <a:cs typeface="Arial"/>
                <a:hlinkClick r:id="rId7"/>
              </a:rPr>
              <a:t>Local</a:t>
            </a:r>
            <a:r>
              <a:rPr lang="de-DE" sz="1800" dirty="0">
                <a:solidFill>
                  <a:srgbClr val="D8413E"/>
                </a:solidFill>
                <a:latin typeface="Arial"/>
                <a:ea typeface="MS PGothic" pitchFamily="34"/>
                <a:cs typeface="Arial"/>
                <a:hlinkClick r:id="rId7"/>
              </a:rPr>
              <a:t> Storage</a:t>
            </a:r>
            <a:endParaRPr lang="de-DE" sz="1800" dirty="0">
              <a:solidFill>
                <a:srgbClr val="D8413E"/>
              </a:solidFill>
              <a:latin typeface="Arial"/>
              <a:ea typeface="MS PGothic" pitchFamily="34"/>
              <a:cs typeface="Arial"/>
            </a:endParaRPr>
          </a:p>
        </p:txBody>
      </p:sp>
      <p:sp>
        <p:nvSpPr>
          <p:cNvPr id="4" name="Foliennummernplatzhalter 1">
            <a:extLst>
              <a:ext uri="{FF2B5EF4-FFF2-40B4-BE49-F238E27FC236}">
                <a16:creationId xmlns:a16="http://schemas.microsoft.com/office/drawing/2014/main" id="{7C337D4B-49E6-4D2E-A45F-63EA13314D4B}"/>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AE4014E-C6B7-4741-A03A-13DD16D36A30}" type="slidenum">
              <a:t>14</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spTree>
    <p:extLst>
      <p:ext uri="{BB962C8B-B14F-4D97-AF65-F5344CB8AC3E}">
        <p14:creationId xmlns:p14="http://schemas.microsoft.com/office/powerpoint/2010/main" val="191202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3329D0-D840-493A-8DB5-C8EA42485E22}"/>
              </a:ext>
            </a:extLst>
          </p:cNvPr>
          <p:cNvSpPr txBox="1">
            <a:spLocks noGrp="1"/>
          </p:cNvSpPr>
          <p:nvPr>
            <p:ph type="title"/>
          </p:nvPr>
        </p:nvSpPr>
        <p:spPr>
          <a:xfrm>
            <a:off x="365129" y="1584326"/>
            <a:ext cx="7985126" cy="561971"/>
          </a:xfrm>
        </p:spPr>
        <p:txBody>
          <a:bodyPr/>
          <a:lstStyle/>
          <a:p>
            <a:pPr lvl="0"/>
            <a:r>
              <a:rPr lang="de-DE"/>
              <a:t>Vielen Dank!</a:t>
            </a:r>
          </a:p>
        </p:txBody>
      </p:sp>
      <p:sp>
        <p:nvSpPr>
          <p:cNvPr id="3" name="Inhaltsplatzhalter 2">
            <a:extLst>
              <a:ext uri="{FF2B5EF4-FFF2-40B4-BE49-F238E27FC236}">
                <a16:creationId xmlns:a16="http://schemas.microsoft.com/office/drawing/2014/main" id="{6A33CAE9-760F-45E1-8555-D77773F834E4}"/>
              </a:ext>
            </a:extLst>
          </p:cNvPr>
          <p:cNvSpPr txBox="1">
            <a:spLocks noGrp="1"/>
          </p:cNvSpPr>
          <p:nvPr>
            <p:ph type="body" idx="4294967295"/>
          </p:nvPr>
        </p:nvSpPr>
        <p:spPr>
          <a:xfrm>
            <a:off x="365129" y="3330551"/>
            <a:ext cx="6924678" cy="1576411"/>
          </a:xfrm>
        </p:spPr>
        <p:txBody>
          <a:bodyPr/>
          <a:lstStyle/>
          <a:p>
            <a:pPr marL="0" lvl="0" indent="0">
              <a:spcBef>
                <a:spcPts val="400"/>
              </a:spcBef>
            </a:pPr>
            <a:r>
              <a:rPr lang="de-DE" sz="1600" b="1" dirty="0">
                <a:solidFill>
                  <a:srgbClr val="000000"/>
                </a:solidFill>
                <a:latin typeface="Arial" pitchFamily="34"/>
                <a:cs typeface="Arial" pitchFamily="34"/>
              </a:rPr>
              <a:t>Alexander Prull</a:t>
            </a:r>
          </a:p>
          <a:p>
            <a:pPr marL="0" lvl="0" indent="0">
              <a:spcBef>
                <a:spcPts val="400"/>
              </a:spcBef>
            </a:pPr>
            <a:r>
              <a:rPr lang="de-DE" sz="1600" dirty="0">
                <a:solidFill>
                  <a:srgbClr val="000000"/>
                </a:solidFill>
                <a:latin typeface="Arial" pitchFamily="34"/>
                <a:cs typeface="Arial" pitchFamily="34"/>
              </a:rPr>
              <a:t>Institut für Angewandte Informatik</a:t>
            </a:r>
          </a:p>
          <a:p>
            <a:pPr marL="0" lvl="0" indent="0">
              <a:spcBef>
                <a:spcPts val="400"/>
              </a:spcBef>
            </a:pPr>
            <a:endParaRPr lang="de-DE" sz="1600" dirty="0">
              <a:solidFill>
                <a:srgbClr val="000000"/>
              </a:solidFill>
              <a:latin typeface="Arial" pitchFamily="34"/>
              <a:cs typeface="Arial" pitchFamily="34"/>
            </a:endParaRPr>
          </a:p>
          <a:p>
            <a:pPr marL="0" lvl="0" indent="0">
              <a:lnSpc>
                <a:spcPct val="110000"/>
              </a:lnSpc>
              <a:spcBef>
                <a:spcPts val="400"/>
              </a:spcBef>
            </a:pPr>
            <a:r>
              <a:rPr lang="de-DE" sz="1600" dirty="0">
                <a:solidFill>
                  <a:srgbClr val="000000"/>
                </a:solidFill>
                <a:latin typeface="Arial" pitchFamily="34"/>
                <a:cs typeface="Arial" pitchFamily="34"/>
              </a:rPr>
              <a:t>ap62puny@studserv.uni-leipzig.de</a:t>
            </a:r>
          </a:p>
          <a:p>
            <a:pPr marL="0" lvl="0" indent="0">
              <a:lnSpc>
                <a:spcPct val="110000"/>
              </a:lnSpc>
              <a:spcBef>
                <a:spcPts val="400"/>
              </a:spcBef>
            </a:pPr>
            <a:r>
              <a:rPr lang="de-DE" sz="1600" dirty="0">
                <a:solidFill>
                  <a:srgbClr val="000000"/>
                </a:solidFill>
                <a:latin typeface="Arial" pitchFamily="34"/>
                <a:cs typeface="Arial" pitchFamily="34"/>
              </a:rPr>
              <a:t>alex.pr@gmx.de</a:t>
            </a:r>
            <a:endParaRPr lang="de-DE" sz="1100" dirty="0">
              <a:solidFill>
                <a:srgbClr val="000000"/>
              </a:solidFill>
              <a:latin typeface="Arial" pitchFamily="34"/>
              <a:cs typeface="Arial" pitchFamily="34"/>
            </a:endParaRPr>
          </a:p>
          <a:p>
            <a:pPr marL="0" lvl="0" indent="0"/>
            <a:endParaRPr lang="de-DE" sz="1100" dirty="0">
              <a:solidFill>
                <a:srgbClr val="000000"/>
              </a:solidFill>
              <a:latin typeface="Arial" pitchFamily="34"/>
              <a:cs typeface="Arial" pitchFamily="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52">
    <p:spTree>
      <p:nvGrpSpPr>
        <p:cNvPr id="1" name=""/>
        <p:cNvGrpSpPr/>
        <p:nvPr/>
      </p:nvGrpSpPr>
      <p:grpSpPr>
        <a:xfrm>
          <a:off x="0" y="0"/>
          <a:ext cx="0" cy="0"/>
          <a:chOff x="0" y="0"/>
          <a:chExt cx="0" cy="0"/>
        </a:xfrm>
      </p:grpSpPr>
      <p:sp>
        <p:nvSpPr>
          <p:cNvPr id="2" name="Untertitel 2">
            <a:extLst>
              <a:ext uri="{FF2B5EF4-FFF2-40B4-BE49-F238E27FC236}">
                <a16:creationId xmlns:a16="http://schemas.microsoft.com/office/drawing/2014/main" id="{06DD011D-8E9C-4DE9-9E7A-709A3AC6D8DD}"/>
              </a:ext>
            </a:extLst>
          </p:cNvPr>
          <p:cNvSpPr txBox="1">
            <a:spLocks noGrp="1"/>
          </p:cNvSpPr>
          <p:nvPr>
            <p:ph type="subTitle" idx="4294967295"/>
          </p:nvPr>
        </p:nvSpPr>
        <p:spPr>
          <a:xfrm>
            <a:off x="376851" y="1161223"/>
            <a:ext cx="6400800" cy="447671"/>
          </a:xfrm>
        </p:spPr>
        <p:txBody>
          <a:bodyPr/>
          <a:lstStyle/>
          <a:p>
            <a:pPr marL="0" lvl="0" indent="0">
              <a:spcBef>
                <a:spcPts val="0"/>
              </a:spcBef>
            </a:pPr>
            <a:r>
              <a:rPr lang="de-DE" sz="2000" b="1" kern="0" cap="all">
                <a:solidFill>
                  <a:srgbClr val="000000"/>
                </a:solidFill>
                <a:latin typeface="Arial" pitchFamily="34"/>
                <a:cs typeface="Arial" pitchFamily="34"/>
              </a:rPr>
              <a:t>Gliederung</a:t>
            </a:r>
            <a:endParaRPr lang="de-DE" sz="2000" b="1" kern="0">
              <a:solidFill>
                <a:srgbClr val="000000"/>
              </a:solidFill>
              <a:latin typeface="Arial" pitchFamily="34"/>
              <a:cs typeface="Arial" pitchFamily="34"/>
            </a:endParaRPr>
          </a:p>
        </p:txBody>
      </p:sp>
      <p:sp>
        <p:nvSpPr>
          <p:cNvPr id="3" name="Textfeld 5">
            <a:extLst>
              <a:ext uri="{FF2B5EF4-FFF2-40B4-BE49-F238E27FC236}">
                <a16:creationId xmlns:a16="http://schemas.microsoft.com/office/drawing/2014/main" id="{F0039881-1BFB-411E-BDF7-159F42232078}"/>
              </a:ext>
            </a:extLst>
          </p:cNvPr>
          <p:cNvSpPr txBox="1"/>
          <p:nvPr/>
        </p:nvSpPr>
        <p:spPr>
          <a:xfrm>
            <a:off x="1063483" y="1637470"/>
            <a:ext cx="3387147" cy="1754322"/>
          </a:xfrm>
          <a:prstGeom prst="rect">
            <a:avLst/>
          </a:prstGeom>
          <a:noFill/>
          <a:ln cap="flat">
            <a:noFill/>
          </a:ln>
          <a:effectLst/>
        </p:spPr>
        <p:txBody>
          <a:bodyPr vert="horz" wrap="none" lIns="91440" tIns="45720" rIns="91440" bIns="45720" anchor="t" anchorCtr="0" compatLnSpc="1">
            <a:spAutoFit/>
          </a:bodyPr>
          <a:lstStyle/>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Vorstellung</a:t>
            </a:r>
          </a:p>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Aufgabenstellung und Zeitplan</a:t>
            </a:r>
          </a:p>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Ergebnisse der Recherche</a:t>
            </a:r>
          </a:p>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Aktueller Stand der Extension</a:t>
            </a:r>
          </a:p>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Ausblick</a:t>
            </a:r>
          </a:p>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Demonstration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0FF3E6-720F-473B-AFF0-D7EFBAC47A24}"/>
              </a:ext>
            </a:extLst>
          </p:cNvPr>
          <p:cNvSpPr txBox="1">
            <a:spLocks noGrp="1"/>
          </p:cNvSpPr>
          <p:nvPr>
            <p:ph type="title"/>
          </p:nvPr>
        </p:nvSpPr>
        <p:spPr/>
        <p:txBody>
          <a:bodyPr/>
          <a:lstStyle/>
          <a:p>
            <a:pPr lvl="0"/>
            <a:r>
              <a:rPr lang="de-DE">
                <a:latin typeface="Arial" pitchFamily="34"/>
                <a:cs typeface="Arial" pitchFamily="34"/>
              </a:rPr>
              <a:t>Vorstellung</a:t>
            </a:r>
            <a:endParaRPr lang="de-DE" cap="none">
              <a:latin typeface="Arial" pitchFamily="34"/>
              <a:cs typeface="Arial" pitchFamily="34"/>
            </a:endParaRPr>
          </a:p>
        </p:txBody>
      </p:sp>
      <p:sp>
        <p:nvSpPr>
          <p:cNvPr id="3" name="Inhaltsplatzhalter 2">
            <a:extLst>
              <a:ext uri="{FF2B5EF4-FFF2-40B4-BE49-F238E27FC236}">
                <a16:creationId xmlns:a16="http://schemas.microsoft.com/office/drawing/2014/main" id="{185A79D1-2F33-45FA-A751-A95BCF4A9EE6}"/>
              </a:ext>
            </a:extLst>
          </p:cNvPr>
          <p:cNvSpPr txBox="1">
            <a:spLocks noGrp="1"/>
          </p:cNvSpPr>
          <p:nvPr>
            <p:ph type="body" sz="quarter" idx="4294967295"/>
          </p:nvPr>
        </p:nvSpPr>
        <p:spPr>
          <a:xfrm>
            <a:off x="457200" y="1606728"/>
            <a:ext cx="8234364" cy="2995958"/>
          </a:xfrm>
          <a:prstGeom prst="rect">
            <a:avLst/>
          </a:prstGeom>
          <a:noFill/>
          <a:ln>
            <a:noFill/>
          </a:ln>
        </p:spPr>
        <p:txBody>
          <a:bodyPr vert="horz" wrap="square" lIns="91440" tIns="45720" rIns="91440" bIns="45720" anchor="t" anchorCtr="0" compatLnSpc="1">
            <a:normAutofit/>
          </a:bodyPr>
          <a:lstStyle/>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Studiengang Informatik B.Sc. Uni Leipzig seit WISE 2014/2015.</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Bachelor SOSE 2018. Anschließend wahrscheinlich Master Bioinformatik</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Textmining im 5. Semester belegt.</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PGuard-Projekt als Prüfungsvorleistung.</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Jobangebot zur Weiterführung des Projekts.</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Angestellt bei Sascha Ludwig seit Mai 2017.</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Beginn der Bachelorarbeit März 2018.</a:t>
            </a:r>
          </a:p>
        </p:txBody>
      </p:sp>
      <p:sp>
        <p:nvSpPr>
          <p:cNvPr id="4" name="Foliennummernplatzhalter 1">
            <a:extLst>
              <a:ext uri="{FF2B5EF4-FFF2-40B4-BE49-F238E27FC236}">
                <a16:creationId xmlns:a16="http://schemas.microsoft.com/office/drawing/2014/main" id="{B8C4373F-0AEB-47F3-BF5A-A3D61D0C67EC}"/>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B84E117-023E-4144-8A61-55BE35314B8F}" type="slidenum">
              <a:t>3</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AD0DC-402C-499B-B6A7-42EF12E22AA4}"/>
              </a:ext>
            </a:extLst>
          </p:cNvPr>
          <p:cNvSpPr txBox="1">
            <a:spLocks noGrp="1"/>
          </p:cNvSpPr>
          <p:nvPr>
            <p:ph type="title"/>
          </p:nvPr>
        </p:nvSpPr>
        <p:spPr/>
        <p:txBody>
          <a:bodyPr/>
          <a:lstStyle/>
          <a:p>
            <a:pPr lvl="0"/>
            <a:r>
              <a:rPr lang="de-DE" dirty="0">
                <a:latin typeface="Arial" pitchFamily="34"/>
                <a:cs typeface="Arial" pitchFamily="34"/>
              </a:rPr>
              <a:t>Aufgabenstellung</a:t>
            </a:r>
            <a:endParaRPr lang="de-DE" cap="none" dirty="0">
              <a:latin typeface="Arial" pitchFamily="34"/>
              <a:cs typeface="Arial" pitchFamily="34"/>
            </a:endParaRPr>
          </a:p>
        </p:txBody>
      </p:sp>
      <p:sp>
        <p:nvSpPr>
          <p:cNvPr id="3" name="Inhaltsplatzhalter 2">
            <a:extLst>
              <a:ext uri="{FF2B5EF4-FFF2-40B4-BE49-F238E27FC236}">
                <a16:creationId xmlns:a16="http://schemas.microsoft.com/office/drawing/2014/main" id="{5C7B909A-6A85-4D4D-B8F1-8CDCE2E6044C}"/>
              </a:ext>
            </a:extLst>
          </p:cNvPr>
          <p:cNvSpPr txBox="1">
            <a:spLocks noGrp="1"/>
          </p:cNvSpPr>
          <p:nvPr>
            <p:ph type="body" sz="quarter" idx="4294967295"/>
          </p:nvPr>
        </p:nvSpPr>
        <p:spPr>
          <a:xfrm>
            <a:off x="457200" y="1160062"/>
            <a:ext cx="8234364" cy="3442633"/>
          </a:xfrm>
          <a:prstGeom prst="rect">
            <a:avLst/>
          </a:prstGeom>
          <a:noFill/>
          <a:ln>
            <a:noFill/>
          </a:ln>
        </p:spPr>
        <p:txBody>
          <a:bodyPr vert="horz" wrap="square" lIns="91440" tIns="45720" rIns="91440" bIns="45720" anchor="t" anchorCtr="0" compatLnSpc="1">
            <a:normAutofit/>
          </a:bodyPr>
          <a:lstStyle/>
          <a:p>
            <a:pPr marL="0" indent="0" algn="ctr">
              <a:buNone/>
            </a:pPr>
            <a:endParaRPr lang="de-DE" sz="1800" dirty="0"/>
          </a:p>
          <a:p>
            <a:pPr marL="0" indent="0" algn="ctr">
              <a:buNone/>
            </a:pPr>
            <a:r>
              <a:rPr lang="de-DE" sz="1800" dirty="0"/>
              <a:t>Das Projekt </a:t>
            </a:r>
            <a:r>
              <a:rPr lang="de-DE" sz="1800" dirty="0" err="1"/>
              <a:t>PGuard</a:t>
            </a:r>
            <a:r>
              <a:rPr lang="de-DE" sz="1800" dirty="0"/>
              <a:t> bietet eine Schnittstelle, welche zu einer gegebenen App Informationen über den Umgang mit personenbezogenen Daten liefert. Damit der Nutzer bereits vor der Installation weiß was mit seinen Daten passiert benötigt er eine detaillierte Übersicht im Google Play Store.</a:t>
            </a:r>
          </a:p>
          <a:p>
            <a:pPr marL="0" indent="0" algn="ctr">
              <a:buNone/>
            </a:pPr>
            <a:br>
              <a:rPr lang="de-DE" sz="1800" dirty="0"/>
            </a:br>
            <a:r>
              <a:rPr lang="de-DE" sz="1800" b="1" dirty="0"/>
              <a:t>Dazu soll eine Browser Extension entwickelt werden, welche die Website des Play Stores so erweitert, dass der Nutzer leicht erkennen kann, welche Daten von Apps verarbeitet werden.</a:t>
            </a:r>
          </a:p>
        </p:txBody>
      </p:sp>
      <p:sp>
        <p:nvSpPr>
          <p:cNvPr id="4" name="Foliennummernplatzhalter 1">
            <a:extLst>
              <a:ext uri="{FF2B5EF4-FFF2-40B4-BE49-F238E27FC236}">
                <a16:creationId xmlns:a16="http://schemas.microsoft.com/office/drawing/2014/main" id="{DB258DC9-CE7C-4F5F-9435-E909431497A3}"/>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965D5A7-4229-49A7-A355-DB419BA0E597}" type="slidenum">
              <a:t>4</a:t>
            </a:fld>
            <a:endParaRPr lang="de-DE" sz="1000" b="0" i="0" u="none" strike="noStrike" kern="1200" cap="none" spc="0" baseline="0">
              <a:solidFill>
                <a:srgbClr val="D8413E"/>
              </a:solidFill>
              <a:uFillTx/>
              <a:latin typeface="Arial" pitchFamily="34"/>
              <a:ea typeface="MS PGothic" pitchFamily="34"/>
              <a:cs typeface="Arial" pitchFamily="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0B86FC-F8D6-4A76-BBBC-AA77A147C836}"/>
              </a:ext>
            </a:extLst>
          </p:cNvPr>
          <p:cNvSpPr txBox="1">
            <a:spLocks noGrp="1"/>
          </p:cNvSpPr>
          <p:nvPr>
            <p:ph type="title"/>
          </p:nvPr>
        </p:nvSpPr>
        <p:spPr/>
        <p:txBody>
          <a:bodyPr/>
          <a:lstStyle/>
          <a:p>
            <a:pPr lvl="0"/>
            <a:r>
              <a:rPr lang="de-DE" dirty="0"/>
              <a:t>Zeitplan</a:t>
            </a:r>
          </a:p>
        </p:txBody>
      </p:sp>
      <p:graphicFrame>
        <p:nvGraphicFramePr>
          <p:cNvPr id="3" name="Tabellenplatzhalter 8">
            <a:extLst>
              <a:ext uri="{FF2B5EF4-FFF2-40B4-BE49-F238E27FC236}">
                <a16:creationId xmlns:a16="http://schemas.microsoft.com/office/drawing/2014/main" id="{56DB3E6D-0CCB-4D4D-A11E-C2642CFE5FF0}"/>
              </a:ext>
            </a:extLst>
          </p:cNvPr>
          <p:cNvGraphicFramePr>
            <a:graphicFrameLocks noGrp="1"/>
          </p:cNvGraphicFramePr>
          <p:nvPr>
            <p:extLst>
              <p:ext uri="{D42A27DB-BD31-4B8C-83A1-F6EECF244321}">
                <p14:modId xmlns:p14="http://schemas.microsoft.com/office/powerpoint/2010/main" val="2042827453"/>
              </p:ext>
            </p:extLst>
          </p:nvPr>
        </p:nvGraphicFramePr>
        <p:xfrm>
          <a:off x="457200" y="1063619"/>
          <a:ext cx="8151811" cy="3543675"/>
        </p:xfrm>
        <a:graphic>
          <a:graphicData uri="http://schemas.openxmlformats.org/drawingml/2006/table">
            <a:tbl>
              <a:tblPr>
                <a:effectLst/>
              </a:tblPr>
              <a:tblGrid>
                <a:gridCol w="5466520">
                  <a:extLst>
                    <a:ext uri="{9D8B030D-6E8A-4147-A177-3AD203B41FA5}">
                      <a16:colId xmlns:a16="http://schemas.microsoft.com/office/drawing/2014/main" val="2266525501"/>
                    </a:ext>
                  </a:extLst>
                </a:gridCol>
                <a:gridCol w="2685291">
                  <a:extLst>
                    <a:ext uri="{9D8B030D-6E8A-4147-A177-3AD203B41FA5}">
                      <a16:colId xmlns:a16="http://schemas.microsoft.com/office/drawing/2014/main" val="303686354"/>
                    </a:ext>
                  </a:extLst>
                </a:gridCol>
              </a:tblGrid>
              <a:tr h="294090">
                <a:tc>
                  <a:txBody>
                    <a:bodyPr/>
                    <a:lstStyle/>
                    <a:p>
                      <a:pPr marL="0" marR="0" lvl="0" indent="0" algn="l" defTabSz="457200" rtl="0" fontAlgn="auto" hangingPunct="1">
                        <a:lnSpc>
                          <a:spcPct val="100000"/>
                        </a:lnSpc>
                        <a:spcBef>
                          <a:spcPts val="0"/>
                        </a:spcBef>
                        <a:spcAft>
                          <a:spcPts val="0"/>
                        </a:spcAft>
                        <a:buNone/>
                        <a:tabLst/>
                      </a:pPr>
                      <a:r>
                        <a:rPr lang="de-DE" sz="1400" b="1" i="0" u="none" strike="noStrike" cap="none" baseline="0" dirty="0">
                          <a:solidFill>
                            <a:srgbClr val="B2B2B2"/>
                          </a:solidFill>
                          <a:latin typeface="Arial" pitchFamily="34"/>
                          <a:ea typeface="MS PGothic" pitchFamily="34"/>
                          <a:cs typeface="Arial" pitchFamily="34"/>
                        </a:rPr>
                        <a:t>Aufgabe</a:t>
                      </a:r>
                    </a:p>
                  </a:txBody>
                  <a:tcPr marT="45701" marB="45701">
                    <a:lnR w="12701" cap="flat" cmpd="sng" algn="ctr">
                      <a:solidFill>
                        <a:srgbClr val="FFFFFF"/>
                      </a:solidFill>
                      <a:prstDash val="solid"/>
                      <a:round/>
                      <a:headEnd type="none" w="med" len="med"/>
                      <a:tailEnd type="none" w="med" len="med"/>
                    </a:lnR>
                    <a:lnB w="6345" cap="flat" cmpd="sng" algn="ctr">
                      <a:solidFill>
                        <a:srgbClr val="000000"/>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400" b="0" i="0" u="none" strike="noStrike" cap="none" baseline="0" dirty="0">
                          <a:solidFill>
                            <a:srgbClr val="969696"/>
                          </a:solidFill>
                          <a:latin typeface="Arial" pitchFamily="34"/>
                          <a:ea typeface="MS PGothic" pitchFamily="34"/>
                          <a:cs typeface="Arial" pitchFamily="34"/>
                        </a:rPr>
                        <a:t>Deadline</a:t>
                      </a:r>
                    </a:p>
                  </a:txBody>
                  <a:tcPr marT="45701" marB="45701" anchor="ctr">
                    <a:lnL w="12701" cap="flat" cmpd="sng" algn="ctr">
                      <a:solidFill>
                        <a:srgbClr val="FFFFFF"/>
                      </a:solidFill>
                      <a:prstDash val="solid"/>
                      <a:round/>
                      <a:headEnd type="none" w="med" len="med"/>
                      <a:tailEnd type="none" w="med" len="med"/>
                    </a:lnL>
                    <a:lnB w="634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6488374"/>
                  </a:ext>
                </a:extLst>
              </a:tr>
              <a:tr h="529392">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kern="1200" cap="none" baseline="0" dirty="0">
                          <a:solidFill>
                            <a:srgbClr val="262A31"/>
                          </a:solidFill>
                          <a:latin typeface="Arial" pitchFamily="34"/>
                          <a:ea typeface="MS PGothic" pitchFamily="34"/>
                        </a:rPr>
                        <a:t>Aufsetzen von GIT und </a:t>
                      </a:r>
                      <a:r>
                        <a:rPr lang="de-DE" sz="1000" b="0" i="0" u="none" strike="noStrike" kern="1200" cap="none" baseline="0" dirty="0" err="1">
                          <a:solidFill>
                            <a:srgbClr val="262A31"/>
                          </a:solidFill>
                          <a:latin typeface="Arial" pitchFamily="34"/>
                          <a:ea typeface="MS PGothic" pitchFamily="34"/>
                        </a:rPr>
                        <a:t>LaTeX</a:t>
                      </a:r>
                      <a:endParaRPr lang="de-DE" sz="1000" b="0" i="0" u="none" strike="noStrike" kern="1200" cap="none" baseline="0" dirty="0">
                        <a:solidFill>
                          <a:srgbClr val="262A31"/>
                        </a:solidFill>
                        <a:latin typeface="Arial" pitchFamily="34"/>
                        <a:ea typeface="MS PGothic" pitchFamily="34"/>
                      </a:endParaRP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kern="1200" cap="none" baseline="0" dirty="0">
                          <a:solidFill>
                            <a:srgbClr val="262A31"/>
                          </a:solidFill>
                          <a:latin typeface="Arial" pitchFamily="34"/>
                          <a:ea typeface="MS PGothic" pitchFamily="34"/>
                        </a:rPr>
                        <a:t>Recherche zu „Gibt es ähnliche </a:t>
                      </a:r>
                      <a:r>
                        <a:rPr lang="de-DE" sz="1000" b="0" i="0" u="none" strike="noStrike" kern="1200" cap="none" baseline="0" dirty="0" err="1">
                          <a:solidFill>
                            <a:srgbClr val="262A31"/>
                          </a:solidFill>
                          <a:latin typeface="Arial" pitchFamily="34"/>
                          <a:ea typeface="MS PGothic" pitchFamily="34"/>
                        </a:rPr>
                        <a:t>Extensions</a:t>
                      </a:r>
                      <a:r>
                        <a:rPr lang="de-DE" sz="1000" b="0" i="0" u="none" strike="noStrike" kern="1200" cap="none" baseline="0" dirty="0">
                          <a:solidFill>
                            <a:srgbClr val="262A31"/>
                          </a:solidFill>
                          <a:latin typeface="Arial" pitchFamily="34"/>
                          <a:ea typeface="MS PGothic" pitchFamily="34"/>
                        </a:rPr>
                        <a:t>?“</a:t>
                      </a: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kern="1200" cap="none" baseline="0" dirty="0">
                          <a:solidFill>
                            <a:srgbClr val="262A31"/>
                          </a:solidFill>
                          <a:latin typeface="Arial" pitchFamily="34"/>
                          <a:ea typeface="MS PGothic" pitchFamily="34"/>
                        </a:rPr>
                        <a:t>(stichpunktartige Niederschrift der Vorgehensweise und Ergebnisse</a:t>
                      </a:r>
                      <a:endParaRPr lang="de-DE" sz="1000" b="0" i="0" u="none" strike="noStrike" kern="1200" cap="none" baseline="0" dirty="0">
                        <a:solidFill>
                          <a:srgbClr val="000000"/>
                        </a:solidFill>
                        <a:latin typeface="Arial" pitchFamily="34"/>
                        <a:ea typeface="MS PGothic" pitchFamily="34"/>
                        <a:cs typeface="Arial" pitchFamily="34"/>
                      </a:endParaRP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6345" cap="flat" cmpd="sng" algn="ctr">
                      <a:solidFill>
                        <a:srgbClr val="000000"/>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92D050"/>
                          </a:solidFill>
                          <a:latin typeface="Arial" pitchFamily="34"/>
                          <a:ea typeface="MS PGothic" pitchFamily="34"/>
                          <a:cs typeface="Arial" pitchFamily="34"/>
                        </a:rPr>
                        <a:t>12.03.2018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6345" cap="flat" cmpd="sng" algn="ctr">
                      <a:solidFill>
                        <a:srgbClr val="000000"/>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489480442"/>
                  </a:ext>
                </a:extLst>
              </a:tr>
              <a:tr h="317701">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Recherche zur Programmierung von Browser </a:t>
                      </a:r>
                      <a:r>
                        <a:rPr lang="de-DE" sz="1000" b="0" i="0" u="none" strike="noStrike" cap="none" baseline="0" dirty="0" err="1">
                          <a:solidFill>
                            <a:srgbClr val="000000"/>
                          </a:solidFill>
                          <a:latin typeface="Arial" pitchFamily="34"/>
                          <a:ea typeface="MS PGothic" pitchFamily="34"/>
                          <a:cs typeface="Arial" pitchFamily="34"/>
                        </a:rPr>
                        <a:t>Extensions</a:t>
                      </a:r>
                      <a:endParaRPr lang="de-DE" sz="1000" b="0" i="0" u="none" strike="noStrike" cap="none" baseline="0" dirty="0">
                        <a:solidFill>
                          <a:srgbClr val="000000"/>
                        </a:solidFill>
                        <a:latin typeface="Arial" pitchFamily="34"/>
                        <a:ea typeface="MS PGothic" pitchFamily="34"/>
                        <a:cs typeface="Arial" pitchFamily="34"/>
                      </a:endParaRP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92D050"/>
                          </a:solidFill>
                          <a:latin typeface="Arial" pitchFamily="34"/>
                          <a:ea typeface="MS PGothic" pitchFamily="34"/>
                          <a:cs typeface="Arial" pitchFamily="34"/>
                        </a:rPr>
                        <a:t>19.03.2018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30167765"/>
                  </a:ext>
                </a:extLst>
              </a:tr>
              <a:tr h="382328">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Recherche zu Browsermarktanteilen und Limitierungen bei der Extension-Programmierung</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92D050"/>
                          </a:solidFill>
                          <a:latin typeface="Arial" pitchFamily="34"/>
                          <a:ea typeface="MS PGothic" pitchFamily="34"/>
                          <a:cs typeface="Arial" pitchFamily="34"/>
                        </a:rPr>
                        <a:t>26.03.2018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424678085"/>
                  </a:ext>
                </a:extLst>
              </a:tr>
              <a:tr h="317701">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a:solidFill>
                            <a:srgbClr val="000000"/>
                          </a:solidFill>
                          <a:latin typeface="Arial" pitchFamily="34"/>
                          <a:ea typeface="MS PGothic" pitchFamily="34"/>
                          <a:cs typeface="Arial" pitchFamily="34"/>
                        </a:rPr>
                        <a:t>Einarbeitung in die PGuard API-Anbindung</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92D050"/>
                          </a:solidFill>
                          <a:latin typeface="Arial" pitchFamily="34"/>
                          <a:ea typeface="MS PGothic" pitchFamily="34"/>
                          <a:cs typeface="Arial" pitchFamily="34"/>
                        </a:rPr>
                        <a:t>02.04.2018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08770722"/>
                  </a:ext>
                </a:extLst>
              </a:tr>
              <a:tr h="529392">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Extension programmieren</a:t>
                      </a: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Aufbau der Extension evaluieren</a:t>
                      </a: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Caching-Strategie für benötige Informationen entwickeln</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FFC000"/>
                          </a:solidFill>
                          <a:latin typeface="Arial" pitchFamily="34"/>
                          <a:ea typeface="MS PGothic" pitchFamily="34"/>
                          <a:cs typeface="Arial" pitchFamily="34"/>
                        </a:rPr>
                        <a:t>11.06.2018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529680937"/>
                  </a:ext>
                </a:extLst>
              </a:tr>
              <a:tr h="317701">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Kolloquium zur Bachelorarbeit</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FFC000"/>
                          </a:solidFill>
                          <a:latin typeface="Arial" pitchFamily="34"/>
                          <a:ea typeface="MS PGothic" pitchFamily="34"/>
                          <a:cs typeface="Arial" pitchFamily="34"/>
                        </a:rPr>
                        <a:t>14.06.2018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002119555"/>
                  </a:ext>
                </a:extLst>
              </a:tr>
              <a:tr h="382328">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a:solidFill>
                            <a:srgbClr val="000000"/>
                          </a:solidFill>
                          <a:latin typeface="Arial" pitchFamily="34"/>
                          <a:ea typeface="MS PGothic" pitchFamily="34"/>
                          <a:cs typeface="Arial" pitchFamily="34"/>
                        </a:rPr>
                        <a:t>Caching-Methode evaluieren</a:t>
                      </a: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a:solidFill>
                            <a:srgbClr val="000000"/>
                          </a:solidFill>
                          <a:latin typeface="Arial" pitchFamily="34"/>
                          <a:ea typeface="MS PGothic" pitchFamily="34"/>
                          <a:cs typeface="Arial" pitchFamily="34"/>
                        </a:rPr>
                        <a:t>Bachelorarbeit Rohtext schreiben</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262A31"/>
                          </a:solidFill>
                          <a:latin typeface="Arial" pitchFamily="34"/>
                          <a:ea typeface="MS PGothic" pitchFamily="34"/>
                          <a:cs typeface="Arial" pitchFamily="34"/>
                        </a:rPr>
                        <a:t>09.07.2018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10313233"/>
                  </a:ext>
                </a:extLst>
              </a:tr>
              <a:tr h="382328">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err="1">
                          <a:solidFill>
                            <a:srgbClr val="000000"/>
                          </a:solidFill>
                          <a:latin typeface="Arial" pitchFamily="34"/>
                          <a:ea typeface="MS PGothic" pitchFamily="34"/>
                          <a:cs typeface="Arial" pitchFamily="34"/>
                        </a:rPr>
                        <a:t>Rohtext</a:t>
                      </a:r>
                      <a:r>
                        <a:rPr lang="de-DE" sz="1000" b="0" i="0" u="none" strike="noStrike" cap="none" baseline="0" dirty="0">
                          <a:solidFill>
                            <a:srgbClr val="000000"/>
                          </a:solidFill>
                          <a:latin typeface="Arial" pitchFamily="34"/>
                          <a:ea typeface="MS PGothic" pitchFamily="34"/>
                          <a:cs typeface="Arial" pitchFamily="34"/>
                        </a:rPr>
                        <a:t> überarbeiten und Extension finalisieren</a:t>
                      </a: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Abgabe</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6345" cap="flat" cmpd="sng" algn="ctr">
                      <a:solidFill>
                        <a:srgbClr val="242424"/>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262A31"/>
                          </a:solidFill>
                          <a:latin typeface="Arial" pitchFamily="34"/>
                          <a:ea typeface="MS PGothic" pitchFamily="34"/>
                          <a:cs typeface="Arial" pitchFamily="34"/>
                        </a:rPr>
                        <a:t>31.07.2018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6345" cap="flat" cmpd="sng" algn="ctr">
                      <a:solidFill>
                        <a:srgbClr val="242424"/>
                      </a:solidFill>
                      <a:prstDash val="solid"/>
                      <a:round/>
                      <a:headEnd type="none" w="med" len="med"/>
                      <a:tailEnd type="none" w="med" len="med"/>
                    </a:lnB>
                  </a:tcPr>
                </a:tc>
                <a:extLst>
                  <a:ext uri="{0D108BD9-81ED-4DB2-BD59-A6C34878D82A}">
                    <a16:rowId xmlns:a16="http://schemas.microsoft.com/office/drawing/2014/main" val="3705915324"/>
                  </a:ext>
                </a:extLst>
              </a:tr>
            </a:tbl>
          </a:graphicData>
        </a:graphic>
      </p:graphicFrame>
      <p:sp>
        <p:nvSpPr>
          <p:cNvPr id="4" name="Foliennummernplatzhalter 2">
            <a:extLst>
              <a:ext uri="{FF2B5EF4-FFF2-40B4-BE49-F238E27FC236}">
                <a16:creationId xmlns:a16="http://schemas.microsoft.com/office/drawing/2014/main" id="{3A3C953D-E5DE-4DE7-91FA-678457C28111}"/>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ECD652-2E9E-46CA-B300-91817E5F7583}" type="slidenum">
              <a:t>5</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C2E9D0-71D4-4294-BAA9-689C9C3F2002}"/>
              </a:ext>
            </a:extLst>
          </p:cNvPr>
          <p:cNvSpPr txBox="1">
            <a:spLocks noGrp="1"/>
          </p:cNvSpPr>
          <p:nvPr>
            <p:ph type="title"/>
          </p:nvPr>
        </p:nvSpPr>
        <p:spPr/>
        <p:txBody>
          <a:bodyPr/>
          <a:lstStyle/>
          <a:p>
            <a:pPr lvl="0"/>
            <a:r>
              <a:rPr lang="de-DE" dirty="0">
                <a:latin typeface="Arial" pitchFamily="34"/>
                <a:cs typeface="Arial" pitchFamily="34"/>
              </a:rPr>
              <a:t>Recherche</a:t>
            </a:r>
            <a:endParaRPr lang="de-DE" cap="none" dirty="0">
              <a:latin typeface="Arial" pitchFamily="34"/>
              <a:cs typeface="Arial" pitchFamily="34"/>
            </a:endParaRPr>
          </a:p>
        </p:txBody>
      </p:sp>
      <p:sp>
        <p:nvSpPr>
          <p:cNvPr id="3" name="Textplatzhalter 1">
            <a:extLst>
              <a:ext uri="{FF2B5EF4-FFF2-40B4-BE49-F238E27FC236}">
                <a16:creationId xmlns:a16="http://schemas.microsoft.com/office/drawing/2014/main" id="{F23B0E74-C8D9-46C0-8F77-6E9DBD760610}"/>
              </a:ext>
            </a:extLst>
          </p:cNvPr>
          <p:cNvSpPr txBox="1">
            <a:spLocks noGrp="1"/>
          </p:cNvSpPr>
          <p:nvPr>
            <p:ph type="body" sz="quarter" idx="4294967295"/>
          </p:nvPr>
        </p:nvSpPr>
        <p:spPr>
          <a:xfrm>
            <a:off x="457200" y="1125937"/>
            <a:ext cx="8234364" cy="377738"/>
          </a:xfrm>
          <a:prstGeom prst="rect">
            <a:avLst/>
          </a:prstGeom>
          <a:noFill/>
          <a:ln>
            <a:noFill/>
          </a:ln>
        </p:spPr>
        <p:txBody>
          <a:bodyPr vert="horz" wrap="square" lIns="91440" tIns="45720" rIns="91440" bIns="45720" anchor="b" anchorCtr="0" compatLnSpc="1">
            <a:noAutofit/>
          </a:bodyPr>
          <a:lstStyle/>
          <a:p>
            <a:pPr marL="342900" lvl="0" indent="-342900" defTabSz="457200">
              <a:lnSpc>
                <a:spcPct val="100000"/>
              </a:lnSpc>
              <a:spcBef>
                <a:spcPts val="300"/>
              </a:spcBef>
              <a:buNone/>
            </a:pPr>
            <a:endParaRPr lang="de-DE" sz="1400" dirty="0">
              <a:solidFill>
                <a:srgbClr val="000000"/>
              </a:solidFill>
              <a:latin typeface="Arial"/>
              <a:ea typeface="MS PGothic" pitchFamily="34"/>
              <a:cs typeface="Arial"/>
            </a:endParaRPr>
          </a:p>
        </p:txBody>
      </p:sp>
      <p:sp>
        <p:nvSpPr>
          <p:cNvPr id="4" name="Foliennummernplatzhalter 1">
            <a:extLst>
              <a:ext uri="{FF2B5EF4-FFF2-40B4-BE49-F238E27FC236}">
                <a16:creationId xmlns:a16="http://schemas.microsoft.com/office/drawing/2014/main" id="{C5FDDA74-A987-4A5A-A2DB-B21CFA9549CA}"/>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B155AFF-E179-4163-A0B2-ECE4C6BF391E}" type="slidenum">
              <a:t>6</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pic>
        <p:nvPicPr>
          <p:cNvPr id="5" name="Grafik 8">
            <a:extLst>
              <a:ext uri="{FF2B5EF4-FFF2-40B4-BE49-F238E27FC236}">
                <a16:creationId xmlns:a16="http://schemas.microsoft.com/office/drawing/2014/main" id="{35C28DB7-F678-4E9C-AC23-03F0FB2D7BAA}"/>
              </a:ext>
            </a:extLst>
          </p:cNvPr>
          <p:cNvPicPr>
            <a:picLocks noChangeAspect="1"/>
          </p:cNvPicPr>
          <p:nvPr/>
        </p:nvPicPr>
        <p:blipFill>
          <a:blip r:embed="rId2"/>
          <a:stretch>
            <a:fillRect/>
          </a:stretch>
        </p:blipFill>
        <p:spPr>
          <a:xfrm>
            <a:off x="549170" y="1935510"/>
            <a:ext cx="6152211" cy="2667185"/>
          </a:xfrm>
          <a:prstGeom prst="rect">
            <a:avLst/>
          </a:prstGeom>
          <a:noFill/>
          <a:ln cap="flat">
            <a:noFill/>
          </a:ln>
          <a:effectLst/>
        </p:spPr>
      </p:pic>
      <p:sp>
        <p:nvSpPr>
          <p:cNvPr id="6" name="Textfeld 9">
            <a:extLst>
              <a:ext uri="{FF2B5EF4-FFF2-40B4-BE49-F238E27FC236}">
                <a16:creationId xmlns:a16="http://schemas.microsoft.com/office/drawing/2014/main" id="{F53C137C-106A-4CCA-96FF-2158B04ECFD8}"/>
              </a:ext>
            </a:extLst>
          </p:cNvPr>
          <p:cNvSpPr txBox="1"/>
          <p:nvPr/>
        </p:nvSpPr>
        <p:spPr>
          <a:xfrm>
            <a:off x="549170" y="1650510"/>
            <a:ext cx="5333384" cy="553998"/>
          </a:xfrm>
          <a:prstGeom prst="rect">
            <a:avLst/>
          </a:prstGeom>
          <a:noFill/>
          <a:ln cap="flat">
            <a:noFill/>
          </a:ln>
          <a:effectLst/>
        </p:spPr>
        <p:txBody>
          <a:bodyPr vert="horz" wrap="none" lIns="0" tIns="0" rIns="0" bIns="0" anchor="t" anchorCtr="0" compatLnSpc="1">
            <a:sp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800" b="1" i="0" u="none" strike="noStrike" kern="1200" cap="none" spc="0" baseline="0" dirty="0">
                <a:solidFill>
                  <a:srgbClr val="000000"/>
                </a:solidFill>
                <a:uFillTx/>
                <a:latin typeface="Calibri" pitchFamily="34"/>
                <a:ea typeface="ＭＳ Ｐゴシック"/>
              </a:rPr>
              <a:t>Welche Marktanteile haben die ausgewählten Browser?</a:t>
            </a:r>
          </a:p>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dirty="0">
              <a:solidFill>
                <a:srgbClr val="000000"/>
              </a:solidFill>
              <a:uFillTx/>
              <a:latin typeface="Arial"/>
              <a:ea typeface="MS PGothic" pitchFamily="34"/>
              <a:cs typeface="Arial" pitchFamily="34"/>
            </a:endParaRPr>
          </a:p>
        </p:txBody>
      </p:sp>
      <p:sp>
        <p:nvSpPr>
          <p:cNvPr id="7" name="Textfeld 12">
            <a:extLst>
              <a:ext uri="{FF2B5EF4-FFF2-40B4-BE49-F238E27FC236}">
                <a16:creationId xmlns:a16="http://schemas.microsoft.com/office/drawing/2014/main" id="{4C76B94C-0CBF-47F3-A01D-FB7640FC45F6}"/>
              </a:ext>
            </a:extLst>
          </p:cNvPr>
          <p:cNvSpPr txBox="1"/>
          <p:nvPr/>
        </p:nvSpPr>
        <p:spPr>
          <a:xfrm>
            <a:off x="6814867" y="4356466"/>
            <a:ext cx="1505221" cy="246220"/>
          </a:xfrm>
          <a:prstGeom prst="rect">
            <a:avLst/>
          </a:prstGeom>
          <a:noFill/>
          <a:ln cap="flat">
            <a:noFill/>
          </a:ln>
          <a:effectLst/>
        </p:spPr>
        <p:txBody>
          <a:bodyPr vert="horz" wrap="none" lIns="0" tIns="0" rIns="0" bIns="0" anchor="t" anchorCtr="0" compatLnSpc="1">
            <a:sp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800" b="0" i="1" u="none" strike="noStrike" kern="1200" cap="none" spc="0" baseline="0" dirty="0">
                <a:solidFill>
                  <a:srgbClr val="000000"/>
                </a:solidFill>
                <a:uFillTx/>
                <a:latin typeface="Arial"/>
                <a:ea typeface="MS PGothic" pitchFamily="34"/>
                <a:cs typeface="Arial" pitchFamily="34"/>
              </a:rPr>
              <a:t>Quelle:</a:t>
            </a:r>
            <a:br>
              <a:rPr lang="de-DE" sz="800" b="0" i="1" u="none" strike="noStrike" kern="1200" cap="none" spc="0" baseline="0" dirty="0">
                <a:solidFill>
                  <a:srgbClr val="000000"/>
                </a:solidFill>
                <a:uFillTx/>
                <a:latin typeface="Arial"/>
                <a:ea typeface="MS PGothic" pitchFamily="34"/>
                <a:cs typeface="Arial" pitchFamily="34"/>
              </a:rPr>
            </a:br>
            <a:r>
              <a:rPr lang="de-DE" sz="800" b="0" i="1" u="none" strike="noStrike" kern="1200" cap="none" spc="0" baseline="0" dirty="0">
                <a:solidFill>
                  <a:srgbClr val="000000"/>
                </a:solidFill>
                <a:uFillTx/>
                <a:latin typeface="Arial"/>
                <a:ea typeface="MS PGothic" pitchFamily="34"/>
                <a:cs typeface="Arial" pitchFamily="34"/>
              </a:rPr>
              <a:t>https://www.browser-statistik.de/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5">
    <p:spTree>
      <p:nvGrpSpPr>
        <p:cNvPr id="1" name=""/>
        <p:cNvGrpSpPr/>
        <p:nvPr/>
      </p:nvGrpSpPr>
      <p:grpSpPr>
        <a:xfrm>
          <a:off x="0" y="0"/>
          <a:ext cx="0" cy="0"/>
          <a:chOff x="0" y="0"/>
          <a:chExt cx="0" cy="0"/>
        </a:xfrm>
      </p:grpSpPr>
      <p:sp>
        <p:nvSpPr>
          <p:cNvPr id="2" name="Inhaltsplatzhalter 2">
            <a:extLst>
              <a:ext uri="{FF2B5EF4-FFF2-40B4-BE49-F238E27FC236}">
                <a16:creationId xmlns:a16="http://schemas.microsoft.com/office/drawing/2014/main" id="{25D355A1-6EA9-4162-AC27-7F7C23C6BD7A}"/>
              </a:ext>
            </a:extLst>
          </p:cNvPr>
          <p:cNvSpPr txBox="1">
            <a:spLocks noGrp="1"/>
          </p:cNvSpPr>
          <p:nvPr>
            <p:ph type="body" sz="quarter" idx="4294967295"/>
          </p:nvPr>
        </p:nvSpPr>
        <p:spPr>
          <a:xfrm>
            <a:off x="4724403" y="1693642"/>
            <a:ext cx="3952237" cy="2977094"/>
          </a:xfrm>
          <a:prstGeom prst="rect">
            <a:avLst/>
          </a:prstGeom>
          <a:noFill/>
          <a:ln>
            <a:noFill/>
          </a:ln>
        </p:spPr>
        <p:txBody>
          <a:bodyPr vert="horz" wrap="square" lIns="91440" tIns="45720" rIns="91440" bIns="45720" anchor="t" anchorCtr="0" compatLnSpc="1">
            <a:normAutofit/>
          </a:bodyPr>
          <a:lstStyle/>
          <a:p>
            <a:pPr marL="0" lvl="0" indent="0" defTabSz="457200">
              <a:spcBef>
                <a:spcPts val="400"/>
              </a:spcBef>
              <a:buNone/>
            </a:pPr>
            <a:r>
              <a:rPr lang="de-DE" sz="1500" b="1">
                <a:solidFill>
                  <a:srgbClr val="000000"/>
                </a:solidFill>
                <a:latin typeface="Arial"/>
                <a:ea typeface="ＭＳ Ｐゴシック"/>
                <a:cs typeface="Arial"/>
              </a:rPr>
              <a:t>Gibt es vergleichbare Extensions?</a:t>
            </a:r>
            <a:endParaRPr lang="de-DE" sz="1300">
              <a:solidFill>
                <a:srgbClr val="000000"/>
              </a:solidFill>
              <a:latin typeface="Arial" pitchFamily="34"/>
              <a:ea typeface="MS PGothic" pitchFamily="34"/>
              <a:cs typeface="Arial" pitchFamily="34"/>
            </a:endParaRPr>
          </a:p>
          <a:p>
            <a:pPr marL="269876" lvl="0" indent="-269876" defTabSz="457200">
              <a:spcBef>
                <a:spcPts val="300"/>
              </a:spcBef>
              <a:buClr>
                <a:srgbClr val="D8413E"/>
              </a:buClr>
              <a:buSzPct val="100000"/>
              <a:buFont typeface="Symbol" pitchFamily="18"/>
              <a:buChar char="-"/>
            </a:pPr>
            <a:r>
              <a:rPr lang="de-DE" sz="1300">
                <a:solidFill>
                  <a:srgbClr val="000000"/>
                </a:solidFill>
                <a:latin typeface="Arial" pitchFamily="34"/>
                <a:ea typeface="MS PGothic" pitchFamily="34"/>
                <a:cs typeface="Arial" pitchFamily="34"/>
              </a:rPr>
              <a:t>Suche: Chrome Web Store , Firefox Addons und Github</a:t>
            </a:r>
          </a:p>
          <a:p>
            <a:pPr marL="269876" lvl="0" indent="-269876" defTabSz="457200">
              <a:spcBef>
                <a:spcPts val="300"/>
              </a:spcBef>
              <a:buClr>
                <a:srgbClr val="D8413E"/>
              </a:buClr>
              <a:buSzPct val="100000"/>
              <a:buFont typeface="Symbol" pitchFamily="18"/>
              <a:buChar char="-"/>
            </a:pPr>
            <a:r>
              <a:rPr lang="de-DE" sz="1300">
                <a:solidFill>
                  <a:srgbClr val="000000"/>
                </a:solidFill>
                <a:latin typeface="Arial" pitchFamily="34"/>
                <a:ea typeface="MS PGothic" pitchFamily="34"/>
                <a:cs typeface="Arial" pitchFamily="34"/>
              </a:rPr>
              <a:t>Stichworte: „privacy“, „safety“, „play store“, „permission“, …</a:t>
            </a:r>
          </a:p>
          <a:p>
            <a:pPr marL="269876" lvl="0" indent="-269876" defTabSz="457200">
              <a:spcBef>
                <a:spcPts val="300"/>
              </a:spcBef>
              <a:buClr>
                <a:srgbClr val="D8413E"/>
              </a:buClr>
              <a:buSzPct val="100000"/>
              <a:buFont typeface="Symbol" pitchFamily="18"/>
              <a:buChar char="-"/>
            </a:pPr>
            <a:r>
              <a:rPr lang="de-DE" sz="1300">
                <a:solidFill>
                  <a:srgbClr val="000000"/>
                </a:solidFill>
                <a:latin typeface="Arial" pitchFamily="34"/>
                <a:ea typeface="MS PGothic" pitchFamily="34"/>
                <a:cs typeface="Arial" pitchFamily="34"/>
              </a:rPr>
              <a:t>Einziger Fund: Exodify</a:t>
            </a:r>
          </a:p>
          <a:p>
            <a:pPr marL="0" lvl="0" indent="0" defTabSz="457200">
              <a:spcBef>
                <a:spcPts val="400"/>
              </a:spcBef>
              <a:buNone/>
            </a:pPr>
            <a:endParaRPr lang="de-DE" sz="1500" b="1">
              <a:solidFill>
                <a:srgbClr val="000000"/>
              </a:solidFill>
              <a:latin typeface="Arial"/>
              <a:ea typeface="MS PGothic" pitchFamily="34"/>
              <a:cs typeface="Arial"/>
            </a:endParaRPr>
          </a:p>
          <a:p>
            <a:pPr marL="0" lvl="0" indent="0" defTabSz="457200">
              <a:spcBef>
                <a:spcPts val="400"/>
              </a:spcBef>
              <a:buNone/>
            </a:pPr>
            <a:r>
              <a:rPr lang="de-DE" sz="1500" b="1">
                <a:solidFill>
                  <a:srgbClr val="000000"/>
                </a:solidFill>
                <a:latin typeface="Arial"/>
                <a:ea typeface="MS PGothic" pitchFamily="34"/>
                <a:cs typeface="Arial"/>
              </a:rPr>
              <a:t>Cross-Browser-Programmierung</a:t>
            </a:r>
          </a:p>
          <a:p>
            <a:pPr marL="269876" lvl="0" indent="-269876" defTabSz="457200">
              <a:spcBef>
                <a:spcPts val="300"/>
              </a:spcBef>
              <a:buClr>
                <a:srgbClr val="D8413E"/>
              </a:buClr>
              <a:buSzPct val="100000"/>
              <a:buFont typeface="Symbol"/>
              <a:buChar char="-"/>
            </a:pPr>
            <a:r>
              <a:rPr lang="de-DE" sz="1300">
                <a:solidFill>
                  <a:srgbClr val="000000"/>
                </a:solidFill>
                <a:latin typeface="Arial"/>
                <a:ea typeface="MS PGothic" pitchFamily="34"/>
                <a:cs typeface="Arial"/>
              </a:rPr>
              <a:t>Entwicklung auf Basis von WebExtension APIs</a:t>
            </a:r>
          </a:p>
          <a:p>
            <a:pPr marL="269876" lvl="0" indent="-269876" defTabSz="457200">
              <a:spcBef>
                <a:spcPts val="300"/>
              </a:spcBef>
              <a:buClr>
                <a:srgbClr val="D8413E"/>
              </a:buClr>
              <a:buSzPct val="100000"/>
              <a:buFont typeface="Symbol"/>
              <a:buChar char="-"/>
            </a:pPr>
            <a:r>
              <a:rPr lang="de-DE" sz="1300">
                <a:solidFill>
                  <a:srgbClr val="000000"/>
                </a:solidFill>
                <a:latin typeface="Arial"/>
                <a:ea typeface="MS PGothic" pitchFamily="34"/>
                <a:cs typeface="Arial"/>
              </a:rPr>
              <a:t>Dadurch nahezu identischer Aufbau zwischen Chrome und FF</a:t>
            </a:r>
          </a:p>
          <a:p>
            <a:pPr marL="269876" lvl="0" indent="-269876" defTabSz="457200">
              <a:spcBef>
                <a:spcPts val="300"/>
              </a:spcBef>
              <a:buClr>
                <a:srgbClr val="D8413E"/>
              </a:buClr>
              <a:buSzPct val="100000"/>
              <a:buFont typeface="Symbol"/>
              <a:buChar char="-"/>
            </a:pPr>
            <a:r>
              <a:rPr lang="de-DE" sz="1300">
                <a:solidFill>
                  <a:srgbClr val="000000"/>
                </a:solidFill>
                <a:latin typeface="Arial"/>
                <a:ea typeface="MS PGothic" pitchFamily="34"/>
                <a:cs typeface="Arial"/>
              </a:rPr>
              <a:t>Namespaces können bis auf wenige Aufnahmen direkt nach FF portiert werden.</a:t>
            </a:r>
          </a:p>
          <a:p>
            <a:pPr marL="0" lvl="0" indent="0" defTabSz="457200">
              <a:spcBef>
                <a:spcPts val="300"/>
              </a:spcBef>
              <a:buNone/>
            </a:pPr>
            <a:endParaRPr lang="de-DE" sz="1300">
              <a:solidFill>
                <a:srgbClr val="000000"/>
              </a:solidFill>
              <a:latin typeface="Arial" pitchFamily="34"/>
              <a:ea typeface="MS PGothic" pitchFamily="34"/>
              <a:cs typeface="Arial" pitchFamily="34"/>
            </a:endParaRPr>
          </a:p>
        </p:txBody>
      </p:sp>
      <p:sp>
        <p:nvSpPr>
          <p:cNvPr id="3" name="Textplatzhalter 1">
            <a:extLst>
              <a:ext uri="{FF2B5EF4-FFF2-40B4-BE49-F238E27FC236}">
                <a16:creationId xmlns:a16="http://schemas.microsoft.com/office/drawing/2014/main" id="{C17298A2-491B-4CBB-89F1-C82DAD2D8D3D}"/>
              </a:ext>
            </a:extLst>
          </p:cNvPr>
          <p:cNvSpPr txBox="1">
            <a:spLocks noGrp="1"/>
          </p:cNvSpPr>
          <p:nvPr>
            <p:ph type="body" sz="quarter" idx="4294967295"/>
          </p:nvPr>
        </p:nvSpPr>
        <p:spPr>
          <a:xfrm>
            <a:off x="457200" y="1139589"/>
            <a:ext cx="8229600" cy="364095"/>
          </a:xfrm>
          <a:prstGeom prst="rect">
            <a:avLst/>
          </a:prstGeom>
          <a:noFill/>
          <a:ln>
            <a:noFill/>
          </a:ln>
        </p:spPr>
        <p:txBody>
          <a:bodyPr vert="horz" wrap="square" lIns="91440" tIns="45720" rIns="91440" bIns="45720" anchor="b" anchorCtr="0" compatLnSpc="1">
            <a:noAutofit/>
          </a:bodyPr>
          <a:lstStyle/>
          <a:p>
            <a:pPr marL="342900" lvl="0" indent="-342900" defTabSz="457200">
              <a:lnSpc>
                <a:spcPct val="100000"/>
              </a:lnSpc>
              <a:spcBef>
                <a:spcPts val="300"/>
              </a:spcBef>
              <a:buNone/>
            </a:pPr>
            <a:r>
              <a:rPr lang="de-DE" sz="1400">
                <a:solidFill>
                  <a:srgbClr val="000000"/>
                </a:solidFill>
                <a:latin typeface="Arial"/>
                <a:ea typeface="MS PGothic" pitchFamily="34"/>
                <a:cs typeface="Arial"/>
              </a:rPr>
              <a:t>Ergebnisse der Recherche:</a:t>
            </a:r>
          </a:p>
        </p:txBody>
      </p:sp>
      <p:sp>
        <p:nvSpPr>
          <p:cNvPr id="4" name="Inhaltsplatzhalter 2">
            <a:extLst>
              <a:ext uri="{FF2B5EF4-FFF2-40B4-BE49-F238E27FC236}">
                <a16:creationId xmlns:a16="http://schemas.microsoft.com/office/drawing/2014/main" id="{2EB2A726-B819-4496-9202-8B9988B9F7CF}"/>
              </a:ext>
            </a:extLst>
          </p:cNvPr>
          <p:cNvSpPr txBox="1">
            <a:spLocks noGrp="1"/>
          </p:cNvSpPr>
          <p:nvPr>
            <p:ph type="body" sz="quarter" idx="4294967295"/>
          </p:nvPr>
        </p:nvSpPr>
        <p:spPr>
          <a:xfrm>
            <a:off x="457200" y="1693642"/>
            <a:ext cx="3962396" cy="2977094"/>
          </a:xfrm>
          <a:prstGeom prst="rect">
            <a:avLst/>
          </a:prstGeom>
          <a:noFill/>
          <a:ln>
            <a:noFill/>
          </a:ln>
        </p:spPr>
        <p:txBody>
          <a:bodyPr vert="horz" wrap="square" lIns="91440" tIns="45720" rIns="91440" bIns="45720" anchor="t" anchorCtr="0" compatLnSpc="1">
            <a:noAutofit/>
          </a:bodyPr>
          <a:lstStyle/>
          <a:p>
            <a:pPr marL="0" lvl="0" indent="0" defTabSz="457200">
              <a:lnSpc>
                <a:spcPct val="100000"/>
              </a:lnSpc>
              <a:spcBef>
                <a:spcPts val="400"/>
              </a:spcBef>
              <a:buNone/>
            </a:pPr>
            <a:r>
              <a:rPr lang="de-DE" sz="1400" b="1" dirty="0">
                <a:solidFill>
                  <a:srgbClr val="000000"/>
                </a:solidFill>
                <a:latin typeface="Arial"/>
                <a:ea typeface="MS PGothic" pitchFamily="34"/>
                <a:cs typeface="Arial"/>
              </a:rPr>
              <a:t>Ü</a:t>
            </a:r>
            <a:r>
              <a:rPr lang="de-DE" sz="1600" b="1" dirty="0">
                <a:solidFill>
                  <a:srgbClr val="000000"/>
                </a:solidFill>
                <a:latin typeface="Arial"/>
                <a:ea typeface="MS PGothic" pitchFamily="34"/>
                <a:cs typeface="Arial"/>
              </a:rPr>
              <a:t>berb</a:t>
            </a:r>
            <a:r>
              <a:rPr lang="de-DE" sz="1400" b="1" dirty="0">
                <a:solidFill>
                  <a:srgbClr val="000000"/>
                </a:solidFill>
                <a:latin typeface="Arial"/>
                <a:ea typeface="MS PGothic" pitchFamily="34"/>
                <a:cs typeface="Arial"/>
              </a:rPr>
              <a:t>lick</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Programm zur Erweiterung des Browser um hilfreiche Funktionen</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Folgt dem „</a:t>
            </a:r>
            <a:r>
              <a:rPr lang="de-DE" sz="1400" dirty="0" err="1">
                <a:solidFill>
                  <a:srgbClr val="000000"/>
                </a:solidFill>
                <a:latin typeface="Arial"/>
                <a:ea typeface="MS PGothic" pitchFamily="34"/>
                <a:cs typeface="Arial"/>
              </a:rPr>
              <a:t>single</a:t>
            </a:r>
            <a:r>
              <a:rPr lang="de-DE" sz="1400" dirty="0">
                <a:solidFill>
                  <a:srgbClr val="000000"/>
                </a:solidFill>
                <a:latin typeface="Arial"/>
                <a:ea typeface="MS PGothic" pitchFamily="34"/>
                <a:cs typeface="Arial"/>
              </a:rPr>
              <a:t> </a:t>
            </a:r>
            <a:r>
              <a:rPr lang="de-DE" sz="1400" dirty="0" err="1">
                <a:solidFill>
                  <a:srgbClr val="000000"/>
                </a:solidFill>
                <a:latin typeface="Arial"/>
                <a:ea typeface="MS PGothic" pitchFamily="34"/>
                <a:cs typeface="Arial"/>
              </a:rPr>
              <a:t>purpose</a:t>
            </a:r>
            <a:r>
              <a:rPr lang="de-DE" sz="1400" dirty="0">
                <a:solidFill>
                  <a:srgbClr val="000000"/>
                </a:solidFill>
                <a:latin typeface="Arial"/>
                <a:ea typeface="MS PGothic" pitchFamily="34"/>
                <a:cs typeface="Arial"/>
              </a:rPr>
              <a:t>“-Prinzip</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Implementiert mit HTML, JavaScript und CSS</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Werden über den Chrome Web Store eingebunden oder manuell hochgeladen</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Anwendungen: Übersetzer,</a:t>
            </a:r>
            <a:br>
              <a:rPr lang="de-DE" sz="1400" dirty="0">
                <a:solidFill>
                  <a:srgbClr val="000000"/>
                </a:solidFill>
                <a:latin typeface="Arial"/>
                <a:ea typeface="MS PGothic" pitchFamily="34"/>
                <a:cs typeface="Arial"/>
              </a:rPr>
            </a:br>
            <a:r>
              <a:rPr lang="de-DE" sz="1400" dirty="0" err="1">
                <a:solidFill>
                  <a:srgbClr val="000000"/>
                </a:solidFill>
                <a:latin typeface="Arial"/>
                <a:ea typeface="MS PGothic" pitchFamily="34"/>
                <a:cs typeface="Arial"/>
              </a:rPr>
              <a:t>Adblocker</a:t>
            </a:r>
            <a:r>
              <a:rPr lang="de-DE" sz="1400" dirty="0">
                <a:solidFill>
                  <a:srgbClr val="000000"/>
                </a:solidFill>
                <a:latin typeface="Arial"/>
                <a:ea typeface="MS PGothic" pitchFamily="34"/>
                <a:cs typeface="Arial"/>
              </a:rPr>
              <a:t>, Personalisierung von</a:t>
            </a:r>
            <a:br>
              <a:rPr lang="de-DE" sz="1400" dirty="0">
                <a:solidFill>
                  <a:srgbClr val="000000"/>
                </a:solidFill>
                <a:latin typeface="Arial"/>
                <a:ea typeface="MS PGothic" pitchFamily="34"/>
                <a:cs typeface="Arial"/>
              </a:rPr>
            </a:br>
            <a:r>
              <a:rPr lang="de-DE" sz="1400" dirty="0">
                <a:solidFill>
                  <a:srgbClr val="000000"/>
                </a:solidFill>
                <a:latin typeface="Arial"/>
                <a:ea typeface="MS PGothic" pitchFamily="34"/>
                <a:cs typeface="Arial"/>
              </a:rPr>
              <a:t>Webseiten</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Beispiel: </a:t>
            </a:r>
            <a:r>
              <a:rPr lang="de-DE" sz="1400" dirty="0" err="1">
                <a:solidFill>
                  <a:srgbClr val="000000"/>
                </a:solidFill>
                <a:latin typeface="Arial"/>
                <a:ea typeface="MS PGothic" pitchFamily="34"/>
                <a:cs typeface="Arial"/>
              </a:rPr>
              <a:t>uBlock</a:t>
            </a:r>
            <a:r>
              <a:rPr lang="de-DE" sz="1400" dirty="0">
                <a:solidFill>
                  <a:srgbClr val="000000"/>
                </a:solidFill>
                <a:latin typeface="Arial"/>
                <a:ea typeface="MS PGothic" pitchFamily="34"/>
                <a:cs typeface="Arial"/>
              </a:rPr>
              <a:t> Origin</a:t>
            </a:r>
          </a:p>
          <a:p>
            <a:pPr marL="269876" lvl="0" indent="-269876" defTabSz="457200">
              <a:lnSpc>
                <a:spcPct val="100000"/>
              </a:lnSpc>
              <a:spcBef>
                <a:spcPts val="300"/>
              </a:spcBef>
              <a:buClr>
                <a:srgbClr val="D8413E"/>
              </a:buClr>
              <a:buSzPct val="100000"/>
              <a:buFont typeface="Symbol"/>
              <a:buChar char="-"/>
            </a:pPr>
            <a:endParaRPr lang="de-DE" sz="1400" dirty="0">
              <a:solidFill>
                <a:srgbClr val="000000"/>
              </a:solidFill>
              <a:latin typeface="Arial"/>
              <a:ea typeface="MS PGothic" pitchFamily="34"/>
              <a:cs typeface="Arial"/>
            </a:endParaRPr>
          </a:p>
          <a:p>
            <a:pPr marL="269876" lvl="0" indent="-269876" defTabSz="457200">
              <a:lnSpc>
                <a:spcPct val="100000"/>
              </a:lnSpc>
              <a:spcBef>
                <a:spcPts val="300"/>
              </a:spcBef>
              <a:buClr>
                <a:srgbClr val="D8413E"/>
              </a:buClr>
              <a:buSzPct val="100000"/>
              <a:buFont typeface="Symbol"/>
              <a:buChar char="-"/>
            </a:pPr>
            <a:endParaRPr lang="de-DE" sz="1400" dirty="0">
              <a:solidFill>
                <a:srgbClr val="000000"/>
              </a:solidFill>
              <a:latin typeface="Arial"/>
              <a:ea typeface="MS PGothic" pitchFamily="34"/>
              <a:cs typeface="Arial"/>
            </a:endParaRPr>
          </a:p>
        </p:txBody>
      </p:sp>
      <p:sp>
        <p:nvSpPr>
          <p:cNvPr id="5" name="Foliennummernplatzhalter 1">
            <a:extLst>
              <a:ext uri="{FF2B5EF4-FFF2-40B4-BE49-F238E27FC236}">
                <a16:creationId xmlns:a16="http://schemas.microsoft.com/office/drawing/2014/main" id="{BD5BED3B-5B65-4FC8-8A49-1BF0B9103707}"/>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3F0E11E-7190-432F-9C23-73880A74326F}" type="slidenum">
              <a:t>7</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pic>
        <p:nvPicPr>
          <p:cNvPr id="6" name="Grafik 4">
            <a:extLst>
              <a:ext uri="{FF2B5EF4-FFF2-40B4-BE49-F238E27FC236}">
                <a16:creationId xmlns:a16="http://schemas.microsoft.com/office/drawing/2014/main" id="{83E22C2F-4FB0-448A-B32D-1134FCA6688B}"/>
              </a:ext>
            </a:extLst>
          </p:cNvPr>
          <p:cNvPicPr>
            <a:picLocks noChangeAspect="1"/>
          </p:cNvPicPr>
          <p:nvPr/>
        </p:nvPicPr>
        <p:blipFill>
          <a:blip r:embed="rId2"/>
          <a:stretch>
            <a:fillRect/>
          </a:stretch>
        </p:blipFill>
        <p:spPr>
          <a:xfrm>
            <a:off x="3684574" y="3630908"/>
            <a:ext cx="1039828" cy="1039828"/>
          </a:xfrm>
          <a:prstGeom prst="rect">
            <a:avLst/>
          </a:prstGeom>
          <a:noFill/>
          <a:ln cap="flat">
            <a:noFill/>
          </a:ln>
          <a:effectLst>
            <a:outerShdw dist="22997" dir="5400000" algn="tl">
              <a:srgbClr val="000000">
                <a:alpha val="3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57">
    <p:spTree>
      <p:nvGrpSpPr>
        <p:cNvPr id="1" name=""/>
        <p:cNvGrpSpPr/>
        <p:nvPr/>
      </p:nvGrpSpPr>
      <p:grpSpPr>
        <a:xfrm>
          <a:off x="0" y="0"/>
          <a:ext cx="0" cy="0"/>
          <a:chOff x="0" y="0"/>
          <a:chExt cx="0" cy="0"/>
        </a:xfrm>
      </p:grpSpPr>
      <p:sp>
        <p:nvSpPr>
          <p:cNvPr id="2" name="Inhaltsplatzhalter 2">
            <a:extLst>
              <a:ext uri="{FF2B5EF4-FFF2-40B4-BE49-F238E27FC236}">
                <a16:creationId xmlns:a16="http://schemas.microsoft.com/office/drawing/2014/main" id="{223A65E7-6DE0-4CFA-8637-52353E33C7E3}"/>
              </a:ext>
            </a:extLst>
          </p:cNvPr>
          <p:cNvSpPr txBox="1">
            <a:spLocks noGrp="1"/>
          </p:cNvSpPr>
          <p:nvPr>
            <p:ph type="body" sz="quarter" idx="4294967295"/>
          </p:nvPr>
        </p:nvSpPr>
        <p:spPr>
          <a:xfrm>
            <a:off x="4724403" y="1693642"/>
            <a:ext cx="3952237" cy="2977094"/>
          </a:xfrm>
          <a:prstGeom prst="rect">
            <a:avLst/>
          </a:prstGeom>
          <a:noFill/>
          <a:ln>
            <a:noFill/>
          </a:ln>
        </p:spPr>
        <p:txBody>
          <a:bodyPr vert="horz" wrap="square" lIns="91440" tIns="45720" rIns="91440" bIns="45720" anchor="t" anchorCtr="0" compatLnSpc="1">
            <a:normAutofit/>
          </a:bodyPr>
          <a:lstStyle/>
          <a:p>
            <a:pPr marL="0" lvl="0" indent="0" defTabSz="457200">
              <a:spcBef>
                <a:spcPts val="400"/>
              </a:spcBef>
              <a:buNone/>
            </a:pPr>
            <a:r>
              <a:rPr lang="de-DE" sz="1500" b="1" dirty="0">
                <a:solidFill>
                  <a:srgbClr val="000000"/>
                </a:solidFill>
                <a:latin typeface="Arial"/>
                <a:ea typeface="ＭＳ Ｐゴシック"/>
                <a:cs typeface="Arial"/>
              </a:rPr>
              <a:t>Storage und Caching</a:t>
            </a:r>
          </a:p>
          <a:p>
            <a:pPr lvl="0" defTabSz="457200">
              <a:spcBef>
                <a:spcPts val="400"/>
              </a:spcBef>
              <a:buClr>
                <a:srgbClr val="D64242"/>
              </a:buClr>
              <a:buSzPct val="100000"/>
              <a:buFont typeface="Symbol" pitchFamily="18"/>
              <a:buChar char="-"/>
            </a:pPr>
            <a:r>
              <a:rPr lang="de-DE" sz="1300" dirty="0">
                <a:solidFill>
                  <a:srgbClr val="000000"/>
                </a:solidFill>
                <a:latin typeface="Arial" pitchFamily="34"/>
                <a:ea typeface="MS PGothic" pitchFamily="34"/>
                <a:cs typeface="Arial" pitchFamily="34"/>
              </a:rPr>
              <a:t>Session Storage: Daten bleiben nur während der Sitzung erhalten. Das Schließen des Browsers bzw. das Öffnen der Website in einem anderen Tab/Browserfenster beendet die Sitzung</a:t>
            </a:r>
          </a:p>
          <a:p>
            <a:pPr lvl="0" defTabSz="457200">
              <a:spcBef>
                <a:spcPts val="400"/>
              </a:spcBef>
              <a:buClr>
                <a:srgbClr val="D64242"/>
              </a:buClr>
              <a:buSzPct val="100000"/>
              <a:buFont typeface="Symbol" pitchFamily="18"/>
              <a:buChar char="-"/>
            </a:pPr>
            <a:r>
              <a:rPr lang="de-DE" sz="1300" dirty="0" err="1">
                <a:solidFill>
                  <a:srgbClr val="000000"/>
                </a:solidFill>
                <a:latin typeface="Arial" pitchFamily="34"/>
                <a:ea typeface="MS PGothic" pitchFamily="34"/>
                <a:cs typeface="Arial" pitchFamily="34"/>
              </a:rPr>
              <a:t>Local</a:t>
            </a:r>
            <a:r>
              <a:rPr lang="de-DE" sz="1300" dirty="0">
                <a:solidFill>
                  <a:srgbClr val="000000"/>
                </a:solidFill>
                <a:latin typeface="Arial" pitchFamily="34"/>
                <a:ea typeface="MS PGothic" pitchFamily="34"/>
                <a:cs typeface="Arial" pitchFamily="34"/>
              </a:rPr>
              <a:t> Storage: Daten bleiben über eine Sitzung hinaus erhalten und verfallen erst durch Überschreiben oder Löschen</a:t>
            </a:r>
          </a:p>
          <a:p>
            <a:pPr lvl="0" defTabSz="457200">
              <a:spcBef>
                <a:spcPts val="400"/>
              </a:spcBef>
              <a:buClr>
                <a:srgbClr val="D64242"/>
              </a:buClr>
              <a:buSzPct val="100000"/>
              <a:buFont typeface="Symbol" pitchFamily="18"/>
              <a:buChar char="-"/>
            </a:pPr>
            <a:r>
              <a:rPr lang="de-DE" sz="1300" dirty="0">
                <a:solidFill>
                  <a:srgbClr val="000000"/>
                </a:solidFill>
                <a:latin typeface="Arial" pitchFamily="34"/>
                <a:ea typeface="MS PGothic" pitchFamily="34"/>
                <a:cs typeface="Arial" pitchFamily="34"/>
              </a:rPr>
              <a:t>Kapazität: 5MB</a:t>
            </a:r>
          </a:p>
          <a:p>
            <a:pPr lvl="0" defTabSz="457200">
              <a:spcBef>
                <a:spcPts val="400"/>
              </a:spcBef>
              <a:buClr>
                <a:srgbClr val="D64242"/>
              </a:buClr>
              <a:buSzPct val="100000"/>
              <a:buFont typeface="Symbol" pitchFamily="18"/>
              <a:buChar char="-"/>
            </a:pPr>
            <a:r>
              <a:rPr lang="de-DE" sz="1300" dirty="0">
                <a:solidFill>
                  <a:srgbClr val="000000"/>
                </a:solidFill>
                <a:latin typeface="Arial" pitchFamily="34"/>
                <a:ea typeface="MS PGothic" pitchFamily="34"/>
                <a:cs typeface="Arial" pitchFamily="34"/>
              </a:rPr>
              <a:t>Aufbau: String-Tupel nach dem (Key, Value)-Prinzip</a:t>
            </a:r>
          </a:p>
          <a:p>
            <a:pPr lvl="0" defTabSz="457200">
              <a:spcBef>
                <a:spcPts val="400"/>
              </a:spcBef>
              <a:buClr>
                <a:srgbClr val="D64242"/>
              </a:buClr>
              <a:buSzPct val="100000"/>
              <a:buFont typeface="Symbol" pitchFamily="18"/>
              <a:buChar char="-"/>
            </a:pPr>
            <a:r>
              <a:rPr lang="de-DE" sz="1300" dirty="0">
                <a:solidFill>
                  <a:srgbClr val="000000"/>
                </a:solidFill>
                <a:latin typeface="Arial" pitchFamily="34"/>
                <a:ea typeface="MS PGothic" pitchFamily="34"/>
                <a:cs typeface="Arial" pitchFamily="34"/>
              </a:rPr>
              <a:t>Zugriff: </a:t>
            </a:r>
            <a:r>
              <a:rPr lang="de-DE" sz="1300" dirty="0" err="1">
                <a:solidFill>
                  <a:srgbClr val="000000"/>
                </a:solidFill>
                <a:latin typeface="Arial" pitchFamily="34"/>
                <a:ea typeface="MS PGothic" pitchFamily="34"/>
                <a:cs typeface="Arial" pitchFamily="34"/>
              </a:rPr>
              <a:t>getItem</a:t>
            </a:r>
            <a:r>
              <a:rPr lang="de-DE" sz="1300" dirty="0">
                <a:solidFill>
                  <a:srgbClr val="000000"/>
                </a:solidFill>
                <a:latin typeface="Arial" pitchFamily="34"/>
                <a:ea typeface="MS PGothic" pitchFamily="34"/>
                <a:cs typeface="Arial" pitchFamily="34"/>
              </a:rPr>
              <a:t>(</a:t>
            </a:r>
            <a:r>
              <a:rPr lang="de-DE" sz="1300" dirty="0" err="1">
                <a:solidFill>
                  <a:srgbClr val="000000"/>
                </a:solidFill>
                <a:latin typeface="Arial" pitchFamily="34"/>
                <a:ea typeface="MS PGothic" pitchFamily="34"/>
                <a:cs typeface="Arial" pitchFamily="34"/>
              </a:rPr>
              <a:t>key</a:t>
            </a:r>
            <a:r>
              <a:rPr lang="de-DE" sz="1300" dirty="0">
                <a:solidFill>
                  <a:srgbClr val="000000"/>
                </a:solidFill>
                <a:latin typeface="Arial" pitchFamily="34"/>
                <a:ea typeface="MS PGothic" pitchFamily="34"/>
                <a:cs typeface="Arial" pitchFamily="34"/>
              </a:rPr>
              <a:t>), </a:t>
            </a:r>
            <a:r>
              <a:rPr lang="de-DE" sz="1300" dirty="0" err="1">
                <a:solidFill>
                  <a:srgbClr val="000000"/>
                </a:solidFill>
                <a:latin typeface="Arial" pitchFamily="34"/>
                <a:ea typeface="MS PGothic" pitchFamily="34"/>
                <a:cs typeface="Arial" pitchFamily="34"/>
              </a:rPr>
              <a:t>setItem</a:t>
            </a:r>
            <a:r>
              <a:rPr lang="de-DE" sz="1300" dirty="0">
                <a:solidFill>
                  <a:srgbClr val="000000"/>
                </a:solidFill>
                <a:latin typeface="Arial" pitchFamily="34"/>
                <a:ea typeface="MS PGothic" pitchFamily="34"/>
                <a:cs typeface="Arial" pitchFamily="34"/>
              </a:rPr>
              <a:t>(</a:t>
            </a:r>
            <a:r>
              <a:rPr lang="de-DE" sz="1300" dirty="0" err="1">
                <a:solidFill>
                  <a:srgbClr val="000000"/>
                </a:solidFill>
                <a:latin typeface="Arial" pitchFamily="34"/>
                <a:ea typeface="MS PGothic" pitchFamily="34"/>
                <a:cs typeface="Arial" pitchFamily="34"/>
              </a:rPr>
              <a:t>key,value</a:t>
            </a:r>
            <a:r>
              <a:rPr lang="de-DE" sz="1300" dirty="0">
                <a:solidFill>
                  <a:srgbClr val="000000"/>
                </a:solidFill>
                <a:latin typeface="Arial" pitchFamily="34"/>
                <a:ea typeface="MS PGothic" pitchFamily="34"/>
                <a:cs typeface="Arial" pitchFamily="34"/>
              </a:rPr>
              <a:t>) und </a:t>
            </a:r>
            <a:r>
              <a:rPr lang="de-DE" sz="1300" dirty="0" err="1">
                <a:solidFill>
                  <a:srgbClr val="000000"/>
                </a:solidFill>
                <a:latin typeface="Arial" pitchFamily="34"/>
                <a:ea typeface="MS PGothic" pitchFamily="34"/>
                <a:cs typeface="Arial" pitchFamily="34"/>
              </a:rPr>
              <a:t>removeItem</a:t>
            </a:r>
            <a:r>
              <a:rPr lang="de-DE" sz="1300" dirty="0">
                <a:solidFill>
                  <a:srgbClr val="000000"/>
                </a:solidFill>
                <a:latin typeface="Arial" pitchFamily="34"/>
                <a:ea typeface="MS PGothic" pitchFamily="34"/>
                <a:cs typeface="Arial" pitchFamily="34"/>
              </a:rPr>
              <a:t>(</a:t>
            </a:r>
            <a:r>
              <a:rPr lang="de-DE" sz="1300" dirty="0" err="1">
                <a:solidFill>
                  <a:srgbClr val="000000"/>
                </a:solidFill>
                <a:latin typeface="Arial" pitchFamily="34"/>
                <a:ea typeface="MS PGothic" pitchFamily="34"/>
                <a:cs typeface="Arial" pitchFamily="34"/>
              </a:rPr>
              <a:t>key</a:t>
            </a:r>
            <a:r>
              <a:rPr lang="de-DE" sz="1300" dirty="0">
                <a:solidFill>
                  <a:srgbClr val="000000"/>
                </a:solidFill>
                <a:latin typeface="Arial" pitchFamily="34"/>
                <a:ea typeface="MS PGothic" pitchFamily="34"/>
                <a:cs typeface="Arial" pitchFamily="34"/>
              </a:rPr>
              <a:t>)</a:t>
            </a:r>
          </a:p>
          <a:p>
            <a:pPr marL="0" lvl="0" indent="0" defTabSz="457200">
              <a:spcBef>
                <a:spcPts val="400"/>
              </a:spcBef>
              <a:buNone/>
            </a:pPr>
            <a:endParaRPr lang="de-DE" sz="1500" b="1" dirty="0">
              <a:solidFill>
                <a:srgbClr val="000000"/>
              </a:solidFill>
              <a:latin typeface="Arial"/>
              <a:ea typeface="MS PGothic" pitchFamily="34"/>
              <a:cs typeface="Arial"/>
            </a:endParaRPr>
          </a:p>
          <a:p>
            <a:pPr marL="0" lvl="0" indent="0" defTabSz="457200">
              <a:spcBef>
                <a:spcPts val="300"/>
              </a:spcBef>
              <a:buNone/>
            </a:pPr>
            <a:endParaRPr lang="de-DE" sz="1300" dirty="0">
              <a:solidFill>
                <a:srgbClr val="000000"/>
              </a:solidFill>
              <a:latin typeface="Arial" pitchFamily="34"/>
              <a:ea typeface="MS PGothic" pitchFamily="34"/>
              <a:cs typeface="Arial" pitchFamily="34"/>
            </a:endParaRPr>
          </a:p>
        </p:txBody>
      </p:sp>
      <p:sp>
        <p:nvSpPr>
          <p:cNvPr id="3" name="Textplatzhalter 1">
            <a:extLst>
              <a:ext uri="{FF2B5EF4-FFF2-40B4-BE49-F238E27FC236}">
                <a16:creationId xmlns:a16="http://schemas.microsoft.com/office/drawing/2014/main" id="{0D54348C-60C6-4F31-B6FD-A4D334BDE257}"/>
              </a:ext>
            </a:extLst>
          </p:cNvPr>
          <p:cNvSpPr txBox="1">
            <a:spLocks noGrp="1"/>
          </p:cNvSpPr>
          <p:nvPr>
            <p:ph type="body" sz="quarter" idx="4294967295"/>
          </p:nvPr>
        </p:nvSpPr>
        <p:spPr>
          <a:xfrm>
            <a:off x="457200" y="1139589"/>
            <a:ext cx="8229600" cy="364095"/>
          </a:xfrm>
          <a:prstGeom prst="rect">
            <a:avLst/>
          </a:prstGeom>
          <a:noFill/>
          <a:ln>
            <a:noFill/>
          </a:ln>
        </p:spPr>
        <p:txBody>
          <a:bodyPr vert="horz" wrap="square" lIns="91440" tIns="45720" rIns="91440" bIns="45720" anchor="b" anchorCtr="0" compatLnSpc="1">
            <a:noAutofit/>
          </a:bodyPr>
          <a:lstStyle/>
          <a:p>
            <a:pPr marL="342900" lvl="0" indent="-342900" defTabSz="457200">
              <a:lnSpc>
                <a:spcPct val="100000"/>
              </a:lnSpc>
              <a:spcBef>
                <a:spcPts val="300"/>
              </a:spcBef>
              <a:buNone/>
            </a:pPr>
            <a:r>
              <a:rPr lang="de-DE" sz="1400" dirty="0">
                <a:solidFill>
                  <a:srgbClr val="000000"/>
                </a:solidFill>
                <a:latin typeface="Arial"/>
                <a:ea typeface="MS PGothic" pitchFamily="34"/>
                <a:cs typeface="Arial"/>
              </a:rPr>
              <a:t>Ergebnisse der Recherche:</a:t>
            </a:r>
          </a:p>
        </p:txBody>
      </p:sp>
      <p:sp>
        <p:nvSpPr>
          <p:cNvPr id="4" name="Inhaltsplatzhalter 2">
            <a:extLst>
              <a:ext uri="{FF2B5EF4-FFF2-40B4-BE49-F238E27FC236}">
                <a16:creationId xmlns:a16="http://schemas.microsoft.com/office/drawing/2014/main" id="{EFF9ABB2-CA59-4D7B-ADF5-B321D5661100}"/>
              </a:ext>
            </a:extLst>
          </p:cNvPr>
          <p:cNvSpPr txBox="1">
            <a:spLocks noGrp="1"/>
          </p:cNvSpPr>
          <p:nvPr>
            <p:ph type="body" sz="quarter" idx="4294967295"/>
          </p:nvPr>
        </p:nvSpPr>
        <p:spPr>
          <a:xfrm>
            <a:off x="467360" y="1693642"/>
            <a:ext cx="3962396" cy="2850649"/>
          </a:xfrm>
          <a:prstGeom prst="rect">
            <a:avLst/>
          </a:prstGeom>
          <a:noFill/>
          <a:ln>
            <a:noFill/>
          </a:ln>
        </p:spPr>
        <p:txBody>
          <a:bodyPr vert="horz" wrap="square" lIns="91440" tIns="45720" rIns="91440" bIns="45720" anchor="t" anchorCtr="0" compatLnSpc="1">
            <a:noAutofit/>
          </a:bodyPr>
          <a:lstStyle/>
          <a:p>
            <a:pPr marL="0" lvl="0" indent="0" defTabSz="457200">
              <a:lnSpc>
                <a:spcPct val="100000"/>
              </a:lnSpc>
              <a:spcBef>
                <a:spcPts val="300"/>
              </a:spcBef>
              <a:buNone/>
            </a:pPr>
            <a:r>
              <a:rPr lang="de-DE" sz="1400" b="1" dirty="0">
                <a:solidFill>
                  <a:srgbClr val="000000"/>
                </a:solidFill>
                <a:latin typeface="Arial"/>
                <a:ea typeface="MS PGothic" pitchFamily="34"/>
                <a:cs typeface="Arial"/>
              </a:rPr>
              <a:t>Aufbau einer Chrome Extension</a:t>
            </a:r>
          </a:p>
          <a:p>
            <a:pPr marL="269876" lvl="0" indent="-269876" defTabSz="457200">
              <a:lnSpc>
                <a:spcPct val="100000"/>
              </a:lnSpc>
              <a:spcBef>
                <a:spcPts val="300"/>
              </a:spcBef>
              <a:buClr>
                <a:srgbClr val="D8413E"/>
              </a:buClr>
              <a:buSzPct val="100000"/>
              <a:buFont typeface="Symbol"/>
              <a:buChar char="-"/>
            </a:pPr>
            <a:r>
              <a:rPr lang="de-DE" sz="1300" dirty="0" err="1">
                <a:solidFill>
                  <a:srgbClr val="000000"/>
                </a:solidFill>
                <a:latin typeface="Arial"/>
                <a:ea typeface="MS PGothic" pitchFamily="34"/>
                <a:cs typeface="Arial"/>
              </a:rPr>
              <a:t>Manifest.json</a:t>
            </a:r>
            <a:r>
              <a:rPr lang="de-DE" sz="1300" dirty="0">
                <a:solidFill>
                  <a:srgbClr val="000000"/>
                </a:solidFill>
                <a:latin typeface="Arial"/>
                <a:ea typeface="MS PGothic" pitchFamily="34"/>
                <a:cs typeface="Arial"/>
              </a:rPr>
              <a:t>: Einbindung von Skripten und lokalen Ressourcen, Zuordnung der browser- bzw. </a:t>
            </a:r>
            <a:r>
              <a:rPr lang="de-DE" sz="1300" dirty="0" err="1">
                <a:solidFill>
                  <a:srgbClr val="000000"/>
                </a:solidFill>
                <a:latin typeface="Arial"/>
                <a:ea typeface="MS PGothic" pitchFamily="34"/>
                <a:cs typeface="Arial"/>
              </a:rPr>
              <a:t>page</a:t>
            </a:r>
            <a:r>
              <a:rPr lang="de-DE" sz="1300" dirty="0">
                <a:solidFill>
                  <a:srgbClr val="000000"/>
                </a:solidFill>
                <a:latin typeface="Arial"/>
                <a:ea typeface="MS PGothic" pitchFamily="34"/>
                <a:cs typeface="Arial"/>
              </a:rPr>
              <a:t> </a:t>
            </a:r>
            <a:r>
              <a:rPr lang="de-DE" sz="1300" dirty="0" err="1">
                <a:solidFill>
                  <a:srgbClr val="000000"/>
                </a:solidFill>
                <a:latin typeface="Arial"/>
                <a:ea typeface="MS PGothic" pitchFamily="34"/>
                <a:cs typeface="Arial"/>
              </a:rPr>
              <a:t>action</a:t>
            </a:r>
            <a:r>
              <a:rPr lang="de-DE" sz="1300" dirty="0">
                <a:solidFill>
                  <a:srgbClr val="000000"/>
                </a:solidFill>
                <a:latin typeface="Arial"/>
                <a:ea typeface="MS PGothic" pitchFamily="34"/>
                <a:cs typeface="Arial"/>
              </a:rPr>
              <a:t>, Festlegen von </a:t>
            </a:r>
            <a:r>
              <a:rPr lang="de-DE" sz="1300" dirty="0" err="1">
                <a:solidFill>
                  <a:srgbClr val="000000"/>
                </a:solidFill>
                <a:latin typeface="Arial"/>
                <a:ea typeface="MS PGothic" pitchFamily="34"/>
                <a:cs typeface="Arial"/>
              </a:rPr>
              <a:t>permissions</a:t>
            </a:r>
            <a:r>
              <a:rPr lang="de-DE" sz="1300" dirty="0">
                <a:solidFill>
                  <a:srgbClr val="000000"/>
                </a:solidFill>
                <a:latin typeface="Arial"/>
                <a:ea typeface="MS PGothic" pitchFamily="34"/>
                <a:cs typeface="Arial"/>
              </a:rPr>
              <a:t>, …</a:t>
            </a:r>
          </a:p>
          <a:p>
            <a:pPr marL="269876" lvl="0" indent="-269876" defTabSz="457200">
              <a:lnSpc>
                <a:spcPct val="100000"/>
              </a:lnSpc>
              <a:spcBef>
                <a:spcPts val="300"/>
              </a:spcBef>
              <a:buClr>
                <a:srgbClr val="D8413E"/>
              </a:buClr>
              <a:buSzPct val="100000"/>
              <a:buFont typeface="Symbol"/>
              <a:buChar char="-"/>
            </a:pPr>
            <a:r>
              <a:rPr lang="de-DE" sz="1300" dirty="0">
                <a:solidFill>
                  <a:srgbClr val="000000"/>
                </a:solidFill>
                <a:latin typeface="Arial"/>
                <a:ea typeface="MS PGothic" pitchFamily="34"/>
                <a:cs typeface="Arial"/>
              </a:rPr>
              <a:t>Background-Skript: Event Handling des Browsers</a:t>
            </a:r>
          </a:p>
          <a:p>
            <a:pPr marL="269876" lvl="0" indent="-269876" defTabSz="457200">
              <a:lnSpc>
                <a:spcPct val="100000"/>
              </a:lnSpc>
              <a:spcBef>
                <a:spcPts val="300"/>
              </a:spcBef>
              <a:buClr>
                <a:srgbClr val="D8413E"/>
              </a:buClr>
              <a:buSzPct val="100000"/>
              <a:buFont typeface="Symbol"/>
              <a:buChar char="-"/>
            </a:pPr>
            <a:r>
              <a:rPr lang="de-DE" sz="1300" dirty="0">
                <a:solidFill>
                  <a:srgbClr val="000000"/>
                </a:solidFill>
                <a:latin typeface="Arial"/>
                <a:ea typeface="MS PGothic" pitchFamily="34"/>
                <a:cs typeface="Arial"/>
              </a:rPr>
              <a:t>Content-Skripte: Erweitern der Website um neue Funktionen</a:t>
            </a:r>
          </a:p>
          <a:p>
            <a:pPr marL="269876" lvl="0" indent="-269876" defTabSz="457200">
              <a:lnSpc>
                <a:spcPct val="100000"/>
              </a:lnSpc>
              <a:spcBef>
                <a:spcPts val="300"/>
              </a:spcBef>
              <a:buClr>
                <a:srgbClr val="D8413E"/>
              </a:buClr>
              <a:buSzPct val="100000"/>
              <a:buFont typeface="Symbol"/>
              <a:buChar char="-"/>
            </a:pPr>
            <a:r>
              <a:rPr lang="de-DE" sz="1300" dirty="0" err="1">
                <a:solidFill>
                  <a:srgbClr val="000000"/>
                </a:solidFill>
                <a:latin typeface="Arial"/>
                <a:ea typeface="MS PGothic" pitchFamily="34"/>
                <a:cs typeface="Arial"/>
              </a:rPr>
              <a:t>Html</a:t>
            </a:r>
            <a:r>
              <a:rPr lang="de-DE" sz="1300" dirty="0">
                <a:solidFill>
                  <a:srgbClr val="000000"/>
                </a:solidFill>
                <a:latin typeface="Arial"/>
                <a:ea typeface="MS PGothic" pitchFamily="34"/>
                <a:cs typeface="Arial"/>
              </a:rPr>
              <a:t>-Templates: Darstellung des Popup und der Optionenseite</a:t>
            </a:r>
          </a:p>
          <a:p>
            <a:pPr marL="269876" lvl="0" indent="-269876" defTabSz="457200">
              <a:lnSpc>
                <a:spcPct val="100000"/>
              </a:lnSpc>
              <a:spcBef>
                <a:spcPts val="300"/>
              </a:spcBef>
              <a:buClr>
                <a:srgbClr val="D8413E"/>
              </a:buClr>
              <a:buSzPct val="100000"/>
              <a:buFont typeface="Symbol"/>
              <a:buChar char="-"/>
            </a:pPr>
            <a:r>
              <a:rPr lang="de-DE" sz="1300" dirty="0">
                <a:solidFill>
                  <a:srgbClr val="000000"/>
                </a:solidFill>
                <a:latin typeface="Arial"/>
                <a:ea typeface="MS PGothic" pitchFamily="34"/>
                <a:cs typeface="Arial"/>
              </a:rPr>
              <a:t>Externe Libraries: Werden der Extension lokal hinzugefügt</a:t>
            </a:r>
          </a:p>
          <a:p>
            <a:pPr marL="0" lvl="0" indent="0" defTabSz="457200">
              <a:lnSpc>
                <a:spcPct val="100000"/>
              </a:lnSpc>
              <a:spcBef>
                <a:spcPts val="300"/>
              </a:spcBef>
              <a:buNone/>
            </a:pPr>
            <a:endParaRPr lang="de-DE" sz="1400" b="1" dirty="0">
              <a:solidFill>
                <a:srgbClr val="000000"/>
              </a:solidFill>
              <a:latin typeface="Arial"/>
              <a:ea typeface="MS PGothic" pitchFamily="34"/>
              <a:cs typeface="Arial"/>
            </a:endParaRPr>
          </a:p>
        </p:txBody>
      </p:sp>
      <p:sp>
        <p:nvSpPr>
          <p:cNvPr id="5" name="Foliennummernplatzhalter 1">
            <a:extLst>
              <a:ext uri="{FF2B5EF4-FFF2-40B4-BE49-F238E27FC236}">
                <a16:creationId xmlns:a16="http://schemas.microsoft.com/office/drawing/2014/main" id="{3A852E6A-B0A2-43A3-ADDB-CFCD371B9E9B}"/>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BA0F8E7-CE71-42B3-9871-215983D258B5}" type="slidenum">
              <a:t>8</a:t>
            </a:fld>
            <a:endParaRPr lang="de-DE" sz="1000" b="0" i="0" u="none" strike="noStrike" kern="1200" cap="none" spc="0" baseline="0">
              <a:solidFill>
                <a:srgbClr val="D8413E"/>
              </a:solidFill>
              <a:uFillTx/>
              <a:latin typeface="Arial" pitchFamily="34"/>
              <a:ea typeface="MS PGothic" pitchFamily="34"/>
              <a:cs typeface="Arial" pitchFamily="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58">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AFE6B3-7668-4DB9-A8A0-6769615A3C1C}"/>
              </a:ext>
            </a:extLst>
          </p:cNvPr>
          <p:cNvSpPr txBox="1">
            <a:spLocks noGrp="1"/>
          </p:cNvSpPr>
          <p:nvPr>
            <p:ph type="title"/>
          </p:nvPr>
        </p:nvSpPr>
        <p:spPr/>
        <p:txBody>
          <a:bodyPr/>
          <a:lstStyle/>
          <a:p>
            <a:pPr lvl="0"/>
            <a:r>
              <a:rPr lang="de-DE" cap="none" dirty="0">
                <a:latin typeface="Arial" pitchFamily="34"/>
                <a:cs typeface="Arial" pitchFamily="34"/>
              </a:rPr>
              <a:t>AUFBAU</a:t>
            </a:r>
          </a:p>
        </p:txBody>
      </p:sp>
      <p:sp>
        <p:nvSpPr>
          <p:cNvPr id="5" name="Foliennummernplatzhalter 1">
            <a:extLst>
              <a:ext uri="{FF2B5EF4-FFF2-40B4-BE49-F238E27FC236}">
                <a16:creationId xmlns:a16="http://schemas.microsoft.com/office/drawing/2014/main" id="{F247D1DE-9AB2-4567-804F-44B945297448}"/>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93E33A1-683E-48A0-8DD4-B8CAB9CA5406}" type="slidenum">
              <a:t>9</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sp>
        <p:nvSpPr>
          <p:cNvPr id="6" name="Inhaltsplatzhalter 5">
            <a:extLst>
              <a:ext uri="{FF2B5EF4-FFF2-40B4-BE49-F238E27FC236}">
                <a16:creationId xmlns:a16="http://schemas.microsoft.com/office/drawing/2014/main" id="{5DFEAF43-E73B-48D2-B5D9-2B3A3484BFCD}"/>
              </a:ext>
            </a:extLst>
          </p:cNvPr>
          <p:cNvSpPr>
            <a:spLocks noGrp="1"/>
          </p:cNvSpPr>
          <p:nvPr>
            <p:ph sz="quarter" idx="4294967295"/>
          </p:nvPr>
        </p:nvSpPr>
        <p:spPr>
          <a:xfrm>
            <a:off x="457200" y="1617134"/>
            <a:ext cx="3574169" cy="2977094"/>
          </a:xfrm>
        </p:spPr>
        <p:txBody>
          <a:bodyPr/>
          <a:lstStyle/>
          <a:p>
            <a:pPr marL="0" indent="0">
              <a:buNone/>
            </a:pPr>
            <a:r>
              <a:rPr lang="de-DE" sz="1400" b="1" dirty="0" err="1"/>
              <a:t>PGuard</a:t>
            </a:r>
            <a:r>
              <a:rPr lang="de-DE" sz="1400" b="1" dirty="0"/>
              <a:t> Extension</a:t>
            </a:r>
            <a:endParaRPr lang="de-DE" sz="1400" dirty="0"/>
          </a:p>
          <a:p>
            <a:r>
              <a:rPr lang="de-DE" sz="1400" dirty="0" err="1"/>
              <a:t>page</a:t>
            </a:r>
            <a:r>
              <a:rPr lang="de-DE" sz="1400" dirty="0"/>
              <a:t> </a:t>
            </a:r>
            <a:r>
              <a:rPr lang="de-DE" sz="1400" dirty="0" err="1"/>
              <a:t>action</a:t>
            </a:r>
            <a:r>
              <a:rPr lang="de-DE" sz="1400" dirty="0"/>
              <a:t> – Extension</a:t>
            </a:r>
          </a:p>
          <a:p>
            <a:r>
              <a:rPr lang="de-DE" sz="1400" dirty="0"/>
              <a:t>lokale Libraries: </a:t>
            </a:r>
            <a:r>
              <a:rPr lang="de-DE" sz="1400" dirty="0" err="1"/>
              <a:t>Jquery</a:t>
            </a:r>
            <a:r>
              <a:rPr lang="de-DE" sz="1400" dirty="0"/>
              <a:t>, Bootstrap, Popper und </a:t>
            </a:r>
            <a:r>
              <a:rPr lang="de-DE" sz="1400" dirty="0" err="1"/>
              <a:t>fontawesome</a:t>
            </a:r>
            <a:endParaRPr lang="de-DE" sz="1400" dirty="0"/>
          </a:p>
          <a:p>
            <a:r>
              <a:rPr lang="de-DE" sz="1400" dirty="0" err="1"/>
              <a:t>IB_texte.json</a:t>
            </a:r>
            <a:r>
              <a:rPr lang="de-DE" sz="1400" dirty="0"/>
              <a:t> enthält sämtliche Texte zu den einzelnen Infoboxen</a:t>
            </a:r>
          </a:p>
          <a:p>
            <a:r>
              <a:rPr lang="de-DE" sz="1400" dirty="0"/>
              <a:t>background.js hört auf Browser Events und lädt entsprechende Regeln</a:t>
            </a:r>
          </a:p>
          <a:p>
            <a:r>
              <a:rPr lang="de-DE" sz="1400" dirty="0"/>
              <a:t>pguard.js fragt die App-Daten vom Backend ab und erstellt HTML-Elemente</a:t>
            </a:r>
          </a:p>
          <a:p>
            <a:endParaRPr lang="de-DE" dirty="0"/>
          </a:p>
        </p:txBody>
      </p:sp>
      <p:sp>
        <p:nvSpPr>
          <p:cNvPr id="24" name="Textplatzhalter 1">
            <a:extLst>
              <a:ext uri="{FF2B5EF4-FFF2-40B4-BE49-F238E27FC236}">
                <a16:creationId xmlns:a16="http://schemas.microsoft.com/office/drawing/2014/main" id="{D726684B-1C5A-478C-A639-E33D5B9DDA27}"/>
              </a:ext>
            </a:extLst>
          </p:cNvPr>
          <p:cNvSpPr txBox="1">
            <a:spLocks noGrp="1"/>
          </p:cNvSpPr>
          <p:nvPr>
            <p:ph type="body" sz="quarter" idx="4294967295"/>
          </p:nvPr>
        </p:nvSpPr>
        <p:spPr>
          <a:xfrm>
            <a:off x="457200" y="1139589"/>
            <a:ext cx="8229600" cy="364095"/>
          </a:xfrm>
          <a:prstGeom prst="rect">
            <a:avLst/>
          </a:prstGeom>
          <a:noFill/>
          <a:ln>
            <a:noFill/>
          </a:ln>
        </p:spPr>
        <p:txBody>
          <a:bodyPr vert="horz" wrap="square" lIns="91440" tIns="45720" rIns="91440" bIns="45720" anchor="b" anchorCtr="0" compatLnSpc="1">
            <a:noAutofit/>
          </a:bodyPr>
          <a:lstStyle/>
          <a:p>
            <a:pPr marL="342900" lvl="0" indent="-342900" defTabSz="457200">
              <a:lnSpc>
                <a:spcPct val="100000"/>
              </a:lnSpc>
              <a:spcBef>
                <a:spcPts val="300"/>
              </a:spcBef>
              <a:buNone/>
            </a:pPr>
            <a:endParaRPr lang="de-DE" sz="1400" dirty="0">
              <a:solidFill>
                <a:srgbClr val="000000"/>
              </a:solidFill>
              <a:latin typeface="Arial"/>
              <a:ea typeface="MS PGothic" pitchFamily="34"/>
              <a:cs typeface="Arial"/>
            </a:endParaRPr>
          </a:p>
        </p:txBody>
      </p:sp>
    </p:spTree>
  </p:cSld>
  <p:clrMapOvr>
    <a:masterClrMapping/>
  </p:clrMapOvr>
</p:sld>
</file>

<file path=ppt/theme/theme1.xml><?xml version="1.0" encoding="utf-8"?>
<a:theme xmlns:a="http://schemas.openxmlformats.org/drawingml/2006/main" name="Master1_UniLeipzig_PPT Vorl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2_UniLeipzig_PPT Vorl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Musterfoliensatz_16zu9</Template>
  <TotalTime>0</TotalTime>
  <Words>627</Words>
  <Application>Microsoft Office PowerPoint</Application>
  <PresentationFormat>Breitbild</PresentationFormat>
  <Paragraphs>129</Paragraphs>
  <Slides>15</Slides>
  <Notes>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15</vt:i4>
      </vt:variant>
    </vt:vector>
  </HeadingPairs>
  <TitlesOfParts>
    <vt:vector size="23" baseType="lpstr">
      <vt:lpstr>MS PGothic</vt:lpstr>
      <vt:lpstr>MS PGothic</vt:lpstr>
      <vt:lpstr>Arial</vt:lpstr>
      <vt:lpstr>Calibri</vt:lpstr>
      <vt:lpstr>Symbol</vt:lpstr>
      <vt:lpstr>Wingdings</vt:lpstr>
      <vt:lpstr>Master1_UniLeipzig_PPT Vorlage</vt:lpstr>
      <vt:lpstr>Master2_UniLeipzig_PPT Vorlage</vt:lpstr>
      <vt:lpstr>Programmierung einer Browser Extension zur Anzeige von Datenschutzinformationen im PlayStore</vt:lpstr>
      <vt:lpstr>PowerPoint-Präsentation</vt:lpstr>
      <vt:lpstr>Vorstellung</vt:lpstr>
      <vt:lpstr>Aufgabenstellung</vt:lpstr>
      <vt:lpstr>Zeitplan</vt:lpstr>
      <vt:lpstr>Recherche</vt:lpstr>
      <vt:lpstr>PowerPoint-Präsentation</vt:lpstr>
      <vt:lpstr>PowerPoint-Präsentation</vt:lpstr>
      <vt:lpstr>AUFBAU</vt:lpstr>
      <vt:lpstr>PowerPoint-Präsentation</vt:lpstr>
      <vt:lpstr>PowerPoint-Präsentation</vt:lpstr>
      <vt:lpstr>Demo</vt:lpstr>
      <vt:lpstr>Ausblick</vt:lpstr>
      <vt:lpstr>Quellen</vt:lpstr>
      <vt:lpstr>Vielen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Programmierung einer Browser Extension zur Anzeige von Datenschutzinformationen im PlayStore</dc:title>
  <dc:creator>Alexander</dc:creator>
  <cp:lastModifiedBy>Alexander Prull</cp:lastModifiedBy>
  <cp:revision>46</cp:revision>
  <cp:lastPrinted>2017-09-28T12:33:25Z</cp:lastPrinted>
  <dcterms:created xsi:type="dcterms:W3CDTF">2018-06-08T09:48:38Z</dcterms:created>
  <dcterms:modified xsi:type="dcterms:W3CDTF">2018-06-12T15:41:38Z</dcterms:modified>
</cp:coreProperties>
</file>