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5" autoAdjust="0"/>
    <p:restoredTop sz="93810" autoAdjust="0"/>
  </p:normalViewPr>
  <p:slideViewPr>
    <p:cSldViewPr snapToGrid="0">
      <p:cViewPr varScale="1">
        <p:scale>
          <a:sx n="79" d="100"/>
          <a:sy n="79" d="100"/>
        </p:scale>
        <p:origin x="1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DC68-98C5-42B5-9E68-2F78DBC947B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C143-5F39-402E-8FF4-FBF882C10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0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C143-5F39-402E-8FF4-FBF882C102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5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48CD0-C99C-4877-885B-C3AFE88FB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17844-8486-4C22-BB55-69BD3FB0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872AA-C687-4BFE-99B7-A2451BB2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17E8B-F2C7-499D-B18A-B6963D99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6FA16-5963-490D-B6FD-7F99DF90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772C-133E-4E87-B0B2-9642E35B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9EBEC-EE22-4B6D-8CFE-5CC9E0A68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3D62E-4039-4825-B915-48BAA42E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AFB07-1FA8-4BB8-9BD1-A2C511E2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B8AD1-14E8-4464-A2F3-413E20B0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4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5218A-37AB-4591-99C2-28142F619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06C80-F01C-4A69-81FA-62093101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37792-21D3-4137-AB04-ED88F20D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DD053-745A-419B-8F5D-5D1C51D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8BC1-4F5E-44C4-85E0-9445EB43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5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5317-4489-4562-95CF-52A8CC9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383F9-D3BB-4687-96E8-6B59FFE4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F7D98-5D7A-4C46-9216-ACC688A4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4FD-D2A6-4081-98B4-44F2D4A1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26168-C605-4424-9F4E-DF605ED7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1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59B85-BF04-4EC0-ABC6-2FE5EF8E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2DEF-F14E-4F78-942C-FEEABD0C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9EA88-BD57-4C53-A876-4CF739C7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4754E-B6A0-4DFF-85C8-3343C941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8BE4D-E65A-43F9-8E12-573EF777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F11A-06AB-49A5-9564-0AF8A524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842F1-E376-4116-9EAE-CD8213ED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95FA1-43AA-4D3B-B3DB-D4BCE33C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3255B-0E5A-468C-BE44-60CB4A75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C1E53-9B89-45F2-BFC8-3981CAA4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1F584-4F5C-4AC7-A53B-4D9E17E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7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C5981-C64D-451C-8C44-2EE67D01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91560-B9A0-4110-92D1-067893DC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98C43-FEE7-4A0F-8C3E-89961897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633E9A-F870-47AB-A8DC-4D48DBECE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35BF24-F323-455A-9BE2-69594848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75424-B9DB-49EA-8F5E-C15A1C2B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B4708B-362D-4567-A2A5-92D96B82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328EB-9772-42A0-B3B1-511D2147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2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11A1C-6102-43CC-8DA9-AEDE2BC3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696B7-B5B2-4CFB-8523-338C5336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E3526-BD61-4A8B-86B3-FF1C2CB1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55C35-92B5-41C6-9EAD-04C270A0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FB72E5-027C-4511-8C3C-A8CB03D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AF52B-9E34-4F18-9010-7F868E7F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3C33C-3746-463E-9E05-8C02F88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3FCD1-FF50-49D1-8610-61A7A4E0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B50EC-37F3-4B26-91CB-63DB3F56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7AC67-48D9-452C-BB14-518F00DF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7376C-EADC-4F55-8342-E8C96D43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CFBB6-61D7-420D-AAC4-CC015F5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BD7A1-48DC-4B89-A765-5DA67B7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5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C368-F539-43FD-A267-D7AE4790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845CAF-0FE1-406D-AFF0-81DCD82C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0B683-6F12-4D0D-94F0-3FB23863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E2ACB-1642-434A-B839-48C27D34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11A80-6AC1-43A2-BB63-F020C0BB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44F06-A372-41D5-969B-6F29C06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6B1CFF-381A-4C9E-BE36-8CE7B0EF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8BE76-9E75-4595-9520-AABF3F1A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FE0A4-ADAD-4C18-A2EF-35A8C6AB3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2F46-55E4-4CA3-918E-B9C4CF882B8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AD25F-3130-42FF-BA77-3E3ED7E5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93A95-543A-4C1B-BA70-794EF611B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6">
            <a:extLst>
              <a:ext uri="{FF2B5EF4-FFF2-40B4-BE49-F238E27FC236}">
                <a16:creationId xmlns:a16="http://schemas.microsoft.com/office/drawing/2014/main" id="{D61B0FBC-EC21-4D4C-B914-2233CE52FC8C}"/>
              </a:ext>
            </a:extLst>
          </p:cNvPr>
          <p:cNvCxnSpPr>
            <a:cxnSpLocks/>
          </p:cNvCxnSpPr>
          <p:nvPr/>
        </p:nvCxnSpPr>
        <p:spPr>
          <a:xfrm flipV="1">
            <a:off x="5756238" y="7435441"/>
            <a:ext cx="5944" cy="74078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5896F05-4B46-413E-846F-140839D9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525" y="708455"/>
            <a:ext cx="863816" cy="960518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7EB91E-88E5-4D25-A845-20DCE02FFC94}"/>
              </a:ext>
            </a:extLst>
          </p:cNvPr>
          <p:cNvGrpSpPr/>
          <p:nvPr/>
        </p:nvGrpSpPr>
        <p:grpSpPr>
          <a:xfrm>
            <a:off x="9370725" y="5160088"/>
            <a:ext cx="1292813" cy="973972"/>
            <a:chOff x="9726930" y="665854"/>
            <a:chExt cx="1073150" cy="768105"/>
          </a:xfrm>
        </p:grpSpPr>
        <p:pic>
          <p:nvPicPr>
            <p:cNvPr id="26" name="Graphic 22">
              <a:extLst>
                <a:ext uri="{FF2B5EF4-FFF2-40B4-BE49-F238E27FC236}">
                  <a16:creationId xmlns:a16="http://schemas.microsoft.com/office/drawing/2014/main" id="{F0EC2A88-11DA-4AE4-A546-6DA006DE7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75622" y="665854"/>
              <a:ext cx="482600" cy="46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AA79E671-F77B-48E9-A6E7-78E150331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6930" y="1237354"/>
              <a:ext cx="1073150" cy="1966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4A604E4-9065-42AC-90E4-13D5FD740CFA}"/>
              </a:ext>
            </a:extLst>
          </p:cNvPr>
          <p:cNvGrpSpPr/>
          <p:nvPr/>
        </p:nvGrpSpPr>
        <p:grpSpPr>
          <a:xfrm>
            <a:off x="5649364" y="3695535"/>
            <a:ext cx="1550871" cy="874422"/>
            <a:chOff x="8502651" y="4638472"/>
            <a:chExt cx="2201862" cy="1448870"/>
          </a:xfrm>
        </p:grpSpPr>
        <p:pic>
          <p:nvPicPr>
            <p:cNvPr id="37" name="Graphic 27">
              <a:extLst>
                <a:ext uri="{FF2B5EF4-FFF2-40B4-BE49-F238E27FC236}">
                  <a16:creationId xmlns:a16="http://schemas.microsoft.com/office/drawing/2014/main" id="{49DA210A-39BA-4A7A-9570-9DE7C143B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413" y="463847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26">
              <a:extLst>
                <a:ext uri="{FF2B5EF4-FFF2-40B4-BE49-F238E27FC236}">
                  <a16:creationId xmlns:a16="http://schemas.microsoft.com/office/drawing/2014/main" id="{B80D9103-B8B1-4E9D-9364-10BD88D67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2651" y="5398884"/>
              <a:ext cx="2201862" cy="688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Auto Scaling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49B888-1802-4013-931A-A542C56D72F9}"/>
              </a:ext>
            </a:extLst>
          </p:cNvPr>
          <p:cNvGrpSpPr/>
          <p:nvPr/>
        </p:nvGrpSpPr>
        <p:grpSpPr>
          <a:xfrm>
            <a:off x="2823743" y="2878791"/>
            <a:ext cx="1361975" cy="774542"/>
            <a:chOff x="4888707" y="563709"/>
            <a:chExt cx="2292350" cy="1242974"/>
          </a:xfrm>
        </p:grpSpPr>
        <p:pic>
          <p:nvPicPr>
            <p:cNvPr id="39" name="Graphic 10">
              <a:extLst>
                <a:ext uri="{FF2B5EF4-FFF2-40B4-BE49-F238E27FC236}">
                  <a16:creationId xmlns:a16="http://schemas.microsoft.com/office/drawing/2014/main" id="{6952D0A3-6D70-4577-92A9-843B70994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581" y="563709"/>
              <a:ext cx="762001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B42D1F9E-4062-48A3-A3EC-3410EC7C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707" y="1406611"/>
              <a:ext cx="2292350" cy="400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45" name="TextBox 11">
            <a:extLst>
              <a:ext uri="{FF2B5EF4-FFF2-40B4-BE49-F238E27FC236}">
                <a16:creationId xmlns:a16="http://schemas.microsoft.com/office/drawing/2014/main" id="{7229FAD4-C3BC-4714-BD4E-92192FC3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577" y="768640"/>
            <a:ext cx="736159" cy="3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</a:p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EF1A7D5-999C-437B-9314-B37641F3E32B}"/>
              </a:ext>
            </a:extLst>
          </p:cNvPr>
          <p:cNvGrpSpPr/>
          <p:nvPr/>
        </p:nvGrpSpPr>
        <p:grpSpPr>
          <a:xfrm>
            <a:off x="4293018" y="3498082"/>
            <a:ext cx="1800483" cy="960413"/>
            <a:chOff x="4753135" y="3354348"/>
            <a:chExt cx="2239962" cy="1273755"/>
          </a:xfrm>
        </p:grpSpPr>
        <p:pic>
          <p:nvPicPr>
            <p:cNvPr id="47" name="Graphic 22">
              <a:extLst>
                <a:ext uri="{FF2B5EF4-FFF2-40B4-BE49-F238E27FC236}">
                  <a16:creationId xmlns:a16="http://schemas.microsoft.com/office/drawing/2014/main" id="{01AA3A71-D3D0-49B6-9219-BBFB3A593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534" y="3354348"/>
              <a:ext cx="775185" cy="740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3BFDE2C3-B23F-480F-A282-A417F0C9F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135" y="4077045"/>
              <a:ext cx="2239962" cy="55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</a:p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SageMaker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A078FB4-C2DD-4020-90A3-0638F65A3114}"/>
              </a:ext>
            </a:extLst>
          </p:cNvPr>
          <p:cNvGrpSpPr/>
          <p:nvPr/>
        </p:nvGrpSpPr>
        <p:grpSpPr>
          <a:xfrm>
            <a:off x="3023470" y="3709976"/>
            <a:ext cx="2016062" cy="614092"/>
            <a:chOff x="10371138" y="1365658"/>
            <a:chExt cx="2268537" cy="688975"/>
          </a:xfrm>
        </p:grpSpPr>
        <p:sp>
          <p:nvSpPr>
            <p:cNvPr id="50" name="TextBox 21">
              <a:extLst>
                <a:ext uri="{FF2B5EF4-FFF2-40B4-BE49-F238E27FC236}">
                  <a16:creationId xmlns:a16="http://schemas.microsoft.com/office/drawing/2014/main" id="{DD61DD2F-57E3-4782-AA8B-9EF40BB6C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1138" y="1792695"/>
              <a:ext cx="22685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  <p:pic>
          <p:nvPicPr>
            <p:cNvPr id="51" name="Graphic 30">
              <a:extLst>
                <a:ext uri="{FF2B5EF4-FFF2-40B4-BE49-F238E27FC236}">
                  <a16:creationId xmlns:a16="http://schemas.microsoft.com/office/drawing/2014/main" id="{7809397C-D398-4E44-8A10-C5BB58E06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450" y="13656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4C0D33-1E97-4325-AAD4-3E80E08FAE4F}"/>
              </a:ext>
            </a:extLst>
          </p:cNvPr>
          <p:cNvGrpSpPr/>
          <p:nvPr/>
        </p:nvGrpSpPr>
        <p:grpSpPr>
          <a:xfrm>
            <a:off x="1485460" y="5438879"/>
            <a:ext cx="1837439" cy="970820"/>
            <a:chOff x="2428398" y="3232150"/>
            <a:chExt cx="2243137" cy="1327957"/>
          </a:xfrm>
        </p:grpSpPr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6FF41F5B-37FE-41EA-A4CC-6AF0D25DE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173" y="32321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58244768-9642-4A96-9977-56D1D8921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398" y="3994150"/>
              <a:ext cx="2243137" cy="565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E64CD50-7646-4F73-A1EF-52F68E3CE64E}"/>
              </a:ext>
            </a:extLst>
          </p:cNvPr>
          <p:cNvGrpSpPr/>
          <p:nvPr/>
        </p:nvGrpSpPr>
        <p:grpSpPr>
          <a:xfrm>
            <a:off x="1749300" y="2861732"/>
            <a:ext cx="1485379" cy="789275"/>
            <a:chOff x="3639452" y="458789"/>
            <a:chExt cx="2239962" cy="1175827"/>
          </a:xfrm>
        </p:grpSpPr>
        <p:pic>
          <p:nvPicPr>
            <p:cNvPr id="64" name="Graphic 8">
              <a:extLst>
                <a:ext uri="{FF2B5EF4-FFF2-40B4-BE49-F238E27FC236}">
                  <a16:creationId xmlns:a16="http://schemas.microsoft.com/office/drawing/2014/main" id="{DE74497C-5A42-4B7B-B377-B7AD2A54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592" y="45878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9">
              <a:extLst>
                <a:ext uri="{FF2B5EF4-FFF2-40B4-BE49-F238E27FC236}">
                  <a16:creationId xmlns:a16="http://schemas.microsoft.com/office/drawing/2014/main" id="{9720F6C1-513A-45CA-BF48-15C33DB66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452" y="1263221"/>
              <a:ext cx="2239962" cy="3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pic>
        <p:nvPicPr>
          <p:cNvPr id="1028" name="Picture 4" descr="Smart Home with Raspberry Pi – What is possible? | @SmartLiving">
            <a:extLst>
              <a:ext uri="{FF2B5EF4-FFF2-40B4-BE49-F238E27FC236}">
                <a16:creationId xmlns:a16="http://schemas.microsoft.com/office/drawing/2014/main" id="{8EEC457D-F1D8-406A-8D81-E8F728FBE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89" y="967049"/>
            <a:ext cx="1290675" cy="76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6">
            <a:extLst>
              <a:ext uri="{FF2B5EF4-FFF2-40B4-BE49-F238E27FC236}">
                <a16:creationId xmlns:a16="http://schemas.microsoft.com/office/drawing/2014/main" id="{386CA25B-2061-40DC-AA7F-9DE838358003}"/>
              </a:ext>
            </a:extLst>
          </p:cNvPr>
          <p:cNvCxnSpPr>
            <a:cxnSpLocks/>
          </p:cNvCxnSpPr>
          <p:nvPr/>
        </p:nvCxnSpPr>
        <p:spPr>
          <a:xfrm>
            <a:off x="4631605" y="1235709"/>
            <a:ext cx="278373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아두이노 중급] 나만의 온습도 측정 장치 : 네이버 블로그">
            <a:extLst>
              <a:ext uri="{FF2B5EF4-FFF2-40B4-BE49-F238E27FC236}">
                <a16:creationId xmlns:a16="http://schemas.microsoft.com/office/drawing/2014/main" id="{3066F821-653E-4C93-982D-7C12E6152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3"/>
          <a:stretch/>
        </p:blipFill>
        <p:spPr bwMode="auto">
          <a:xfrm>
            <a:off x="976952" y="796016"/>
            <a:ext cx="1159966" cy="7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6">
            <a:extLst>
              <a:ext uri="{FF2B5EF4-FFF2-40B4-BE49-F238E27FC236}">
                <a16:creationId xmlns:a16="http://schemas.microsoft.com/office/drawing/2014/main" id="{BC70F1F2-B996-46C8-8BA5-790E66A0C953}"/>
              </a:ext>
            </a:extLst>
          </p:cNvPr>
          <p:cNvCxnSpPr>
            <a:cxnSpLocks/>
          </p:cNvCxnSpPr>
          <p:nvPr/>
        </p:nvCxnSpPr>
        <p:spPr>
          <a:xfrm>
            <a:off x="2208672" y="1331209"/>
            <a:ext cx="1111586" cy="599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amera USB Labelled Icons PNG - Free PNG and Icons Downloads">
            <a:extLst>
              <a:ext uri="{FF2B5EF4-FFF2-40B4-BE49-F238E27FC236}">
                <a16:creationId xmlns:a16="http://schemas.microsoft.com/office/drawing/2014/main" id="{C213AC78-8E31-4DB9-B4C8-D1A70F0D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99" y="1553736"/>
            <a:ext cx="620164" cy="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424B07C4-E1BB-4AF0-BAA7-4EC0355C9100}"/>
              </a:ext>
            </a:extLst>
          </p:cNvPr>
          <p:cNvGrpSpPr/>
          <p:nvPr/>
        </p:nvGrpSpPr>
        <p:grpSpPr>
          <a:xfrm>
            <a:off x="2779535" y="5444180"/>
            <a:ext cx="1678983" cy="788655"/>
            <a:chOff x="4753135" y="1027859"/>
            <a:chExt cx="2243137" cy="1111886"/>
          </a:xfrm>
        </p:grpSpPr>
        <p:pic>
          <p:nvPicPr>
            <p:cNvPr id="101" name="Graphic 6">
              <a:extLst>
                <a:ext uri="{FF2B5EF4-FFF2-40B4-BE49-F238E27FC236}">
                  <a16:creationId xmlns:a16="http://schemas.microsoft.com/office/drawing/2014/main" id="{1CCCF304-0730-4031-A77F-88E9B5537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435" y="10278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9">
              <a:extLst>
                <a:ext uri="{FF2B5EF4-FFF2-40B4-BE49-F238E27FC236}">
                  <a16:creationId xmlns:a16="http://schemas.microsoft.com/office/drawing/2014/main" id="{DB20BAA2-C2CB-4F1A-B602-E337B8DA6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135" y="1788270"/>
              <a:ext cx="2243137" cy="35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26EF7DA-15EA-4D80-A238-7E726A5B4260}"/>
              </a:ext>
            </a:extLst>
          </p:cNvPr>
          <p:cNvGrpSpPr/>
          <p:nvPr/>
        </p:nvGrpSpPr>
        <p:grpSpPr>
          <a:xfrm>
            <a:off x="8703854" y="3624104"/>
            <a:ext cx="1403719" cy="869359"/>
            <a:chOff x="1920647" y="782278"/>
            <a:chExt cx="1579516" cy="1097919"/>
          </a:xfrm>
        </p:grpSpPr>
        <p:pic>
          <p:nvPicPr>
            <p:cNvPr id="1036" name="Picture 12" descr="Android Studio (@androidstudio) | Twitter">
              <a:extLst>
                <a:ext uri="{FF2B5EF4-FFF2-40B4-BE49-F238E27FC236}">
                  <a16:creationId xmlns:a16="http://schemas.microsoft.com/office/drawing/2014/main" id="{5CABC815-ECB2-499A-A58D-CB9C55E22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653" y="782278"/>
              <a:ext cx="859987" cy="85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9">
              <a:extLst>
                <a:ext uri="{FF2B5EF4-FFF2-40B4-BE49-F238E27FC236}">
                  <a16:creationId xmlns:a16="http://schemas.microsoft.com/office/drawing/2014/main" id="{CA805D4D-8F43-4924-A41D-571369B1B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647" y="1565355"/>
              <a:ext cx="1579516" cy="314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Android Studio</a:t>
              </a:r>
            </a:p>
          </p:txBody>
        </p:sp>
      </p:grpSp>
      <p:grpSp>
        <p:nvGrpSpPr>
          <p:cNvPr id="142" name="Group 22">
            <a:extLst>
              <a:ext uri="{FF2B5EF4-FFF2-40B4-BE49-F238E27FC236}">
                <a16:creationId xmlns:a16="http://schemas.microsoft.com/office/drawing/2014/main" id="{6CD0DC0C-9B5B-475E-8583-0BA7DAF6BA66}"/>
              </a:ext>
            </a:extLst>
          </p:cNvPr>
          <p:cNvGrpSpPr>
            <a:grpSpLocks/>
          </p:cNvGrpSpPr>
          <p:nvPr/>
        </p:nvGrpSpPr>
        <p:grpSpPr bwMode="auto">
          <a:xfrm>
            <a:off x="3704863" y="3102934"/>
            <a:ext cx="1060037" cy="991179"/>
            <a:chOff x="2684662" y="1051134"/>
            <a:chExt cx="1483636" cy="331243"/>
          </a:xfrm>
        </p:grpSpPr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5104A3DE-31BD-4EAA-A16F-746B03275F1E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cxnSp>
          <p:nvCxnSpPr>
            <p:cNvPr id="144" name="Straight Arrow Connector 24">
              <a:extLst>
                <a:ext uri="{FF2B5EF4-FFF2-40B4-BE49-F238E27FC236}">
                  <a16:creationId xmlns:a16="http://schemas.microsoft.com/office/drawing/2014/main" id="{EE9F7FBB-501B-44C1-A9C9-D7EC1B00D219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eeform 36">
            <a:extLst>
              <a:ext uri="{FF2B5EF4-FFF2-40B4-BE49-F238E27FC236}">
                <a16:creationId xmlns:a16="http://schemas.microsoft.com/office/drawing/2014/main" id="{7CA38A04-A3D0-4DD6-8BF7-31BBFE9461B8}"/>
              </a:ext>
            </a:extLst>
          </p:cNvPr>
          <p:cNvSpPr/>
          <p:nvPr/>
        </p:nvSpPr>
        <p:spPr>
          <a:xfrm rot="5400000" flipH="1">
            <a:off x="5907000" y="1011033"/>
            <a:ext cx="547311" cy="9438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cxnSp>
        <p:nvCxnSpPr>
          <p:cNvPr id="164" name="Straight Arrow Connector 6">
            <a:extLst>
              <a:ext uri="{FF2B5EF4-FFF2-40B4-BE49-F238E27FC236}">
                <a16:creationId xmlns:a16="http://schemas.microsoft.com/office/drawing/2014/main" id="{064571D7-4133-4528-84CD-218A455FC7CE}"/>
              </a:ext>
            </a:extLst>
          </p:cNvPr>
          <p:cNvCxnSpPr>
            <a:cxnSpLocks/>
            <a:stCxn id="101" idx="1"/>
            <a:endCxn id="52" idx="3"/>
          </p:cNvCxnSpPr>
          <p:nvPr/>
        </p:nvCxnSpPr>
        <p:spPr>
          <a:xfrm flipH="1">
            <a:off x="2715621" y="5714422"/>
            <a:ext cx="624764" cy="299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59BED5-E740-4076-92B6-66E2BBE69FAE}"/>
              </a:ext>
            </a:extLst>
          </p:cNvPr>
          <p:cNvGrpSpPr/>
          <p:nvPr/>
        </p:nvGrpSpPr>
        <p:grpSpPr>
          <a:xfrm>
            <a:off x="512436" y="5483540"/>
            <a:ext cx="1993489" cy="635317"/>
            <a:chOff x="-6915403" y="4154262"/>
            <a:chExt cx="2371725" cy="712788"/>
          </a:xfrm>
        </p:grpSpPr>
        <p:pic>
          <p:nvPicPr>
            <p:cNvPr id="56" name="Graphic 7">
              <a:extLst>
                <a:ext uri="{FF2B5EF4-FFF2-40B4-BE49-F238E27FC236}">
                  <a16:creationId xmlns:a16="http://schemas.microsoft.com/office/drawing/2014/main" id="{C1C04320-52C0-44C0-AF64-4D4523E8E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53378" y="415426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31">
              <a:extLst>
                <a:ext uri="{FF2B5EF4-FFF2-40B4-BE49-F238E27FC236}">
                  <a16:creationId xmlns:a16="http://schemas.microsoft.com/office/drawing/2014/main" id="{5FF66E9A-769E-4540-B7A2-1AD519C8D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915403" y="4605112"/>
              <a:ext cx="237172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</p:grp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D3551416-73B5-49E5-A399-C81314550C42}"/>
              </a:ext>
            </a:extLst>
          </p:cNvPr>
          <p:cNvGrpSpPr/>
          <p:nvPr/>
        </p:nvGrpSpPr>
        <p:grpSpPr>
          <a:xfrm>
            <a:off x="7418666" y="3696757"/>
            <a:ext cx="1732124" cy="793259"/>
            <a:chOff x="2531119" y="-2457858"/>
            <a:chExt cx="2279650" cy="1111226"/>
          </a:xfrm>
        </p:grpSpPr>
        <p:pic>
          <p:nvPicPr>
            <p:cNvPr id="190" name="Graphic 19">
              <a:extLst>
                <a:ext uri="{FF2B5EF4-FFF2-40B4-BE49-F238E27FC236}">
                  <a16:creationId xmlns:a16="http://schemas.microsoft.com/office/drawing/2014/main" id="{B0977A00-2CC6-468C-8B6A-4093CD6ED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831" y="-245785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1" name="TextBox 12">
              <a:extLst>
                <a:ext uri="{FF2B5EF4-FFF2-40B4-BE49-F238E27FC236}">
                  <a16:creationId xmlns:a16="http://schemas.microsoft.com/office/drawing/2014/main" id="{11273DB3-3DB3-4087-84AC-8CE1AC6A4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119" y="-1695859"/>
              <a:ext cx="2279650" cy="34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Amplify</a:t>
              </a:r>
            </a:p>
          </p:txBody>
        </p:sp>
      </p:grpSp>
      <p:cxnSp>
        <p:nvCxnSpPr>
          <p:cNvPr id="194" name="Straight Arrow Connector 8">
            <a:extLst>
              <a:ext uri="{FF2B5EF4-FFF2-40B4-BE49-F238E27FC236}">
                <a16:creationId xmlns:a16="http://schemas.microsoft.com/office/drawing/2014/main" id="{92C2655F-20DF-4DEE-A7F9-402DB9EBA035}"/>
              </a:ext>
            </a:extLst>
          </p:cNvPr>
          <p:cNvCxnSpPr>
            <a:cxnSpLocks/>
          </p:cNvCxnSpPr>
          <p:nvPr/>
        </p:nvCxnSpPr>
        <p:spPr>
          <a:xfrm>
            <a:off x="5614072" y="4012849"/>
            <a:ext cx="35496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9">
            <a:extLst>
              <a:ext uri="{FF2B5EF4-FFF2-40B4-BE49-F238E27FC236}">
                <a16:creationId xmlns:a16="http://schemas.microsoft.com/office/drawing/2014/main" id="{4F6164DD-27CB-4228-99F9-127000E7AC6E}"/>
              </a:ext>
            </a:extLst>
          </p:cNvPr>
          <p:cNvCxnSpPr>
            <a:cxnSpLocks/>
          </p:cNvCxnSpPr>
          <p:nvPr/>
        </p:nvCxnSpPr>
        <p:spPr>
          <a:xfrm>
            <a:off x="5577177" y="3912520"/>
            <a:ext cx="391861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사각형: 둥근 모서리 1071">
            <a:extLst>
              <a:ext uri="{FF2B5EF4-FFF2-40B4-BE49-F238E27FC236}">
                <a16:creationId xmlns:a16="http://schemas.microsoft.com/office/drawing/2014/main" id="{28554158-E95A-4997-859D-1A674717EF2C}"/>
              </a:ext>
            </a:extLst>
          </p:cNvPr>
          <p:cNvSpPr/>
          <p:nvPr/>
        </p:nvSpPr>
        <p:spPr>
          <a:xfrm>
            <a:off x="7642360" y="3514598"/>
            <a:ext cx="3309746" cy="10679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0" name="Straight Arrow Connector 16">
            <a:extLst>
              <a:ext uri="{FF2B5EF4-FFF2-40B4-BE49-F238E27FC236}">
                <a16:creationId xmlns:a16="http://schemas.microsoft.com/office/drawing/2014/main" id="{777B4653-0A6A-4C84-BB46-ED98B68D545E}"/>
              </a:ext>
            </a:extLst>
          </p:cNvPr>
          <p:cNvCxnSpPr>
            <a:cxnSpLocks/>
          </p:cNvCxnSpPr>
          <p:nvPr/>
        </p:nvCxnSpPr>
        <p:spPr>
          <a:xfrm flipV="1">
            <a:off x="8342362" y="2945103"/>
            <a:ext cx="0" cy="69300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17">
            <a:extLst>
              <a:ext uri="{FF2B5EF4-FFF2-40B4-BE49-F238E27FC236}">
                <a16:creationId xmlns:a16="http://schemas.microsoft.com/office/drawing/2014/main" id="{915B9BE3-A9E2-4EAD-A0B3-BBB6EBA3C424}"/>
              </a:ext>
            </a:extLst>
          </p:cNvPr>
          <p:cNvCxnSpPr>
            <a:cxnSpLocks/>
          </p:cNvCxnSpPr>
          <p:nvPr/>
        </p:nvCxnSpPr>
        <p:spPr>
          <a:xfrm flipV="1">
            <a:off x="8210931" y="2945103"/>
            <a:ext cx="0" cy="704915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35">
            <a:extLst>
              <a:ext uri="{FF2B5EF4-FFF2-40B4-BE49-F238E27FC236}">
                <a16:creationId xmlns:a16="http://schemas.microsoft.com/office/drawing/2014/main" id="{CE750F6B-C9F1-425E-B6A5-08708BCB93B8}"/>
              </a:ext>
            </a:extLst>
          </p:cNvPr>
          <p:cNvSpPr/>
          <p:nvPr/>
        </p:nvSpPr>
        <p:spPr>
          <a:xfrm rot="10800000" flipH="1" flipV="1">
            <a:off x="5709641" y="1332668"/>
            <a:ext cx="801431" cy="40779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cxnSp>
        <p:nvCxnSpPr>
          <p:cNvPr id="250" name="Straight Arrow Connector 8">
            <a:extLst>
              <a:ext uri="{FF2B5EF4-FFF2-40B4-BE49-F238E27FC236}">
                <a16:creationId xmlns:a16="http://schemas.microsoft.com/office/drawing/2014/main" id="{D15DBBD5-BB77-49D4-820C-09B1AC1FFA27}"/>
              </a:ext>
            </a:extLst>
          </p:cNvPr>
          <p:cNvCxnSpPr>
            <a:cxnSpLocks/>
          </p:cNvCxnSpPr>
          <p:nvPr/>
        </p:nvCxnSpPr>
        <p:spPr>
          <a:xfrm>
            <a:off x="3990416" y="5817576"/>
            <a:ext cx="775872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9">
            <a:extLst>
              <a:ext uri="{FF2B5EF4-FFF2-40B4-BE49-F238E27FC236}">
                <a16:creationId xmlns:a16="http://schemas.microsoft.com/office/drawing/2014/main" id="{19CB34A9-515F-4AB1-ADEA-66B4C3099C64}"/>
              </a:ext>
            </a:extLst>
          </p:cNvPr>
          <p:cNvCxnSpPr>
            <a:cxnSpLocks/>
          </p:cNvCxnSpPr>
          <p:nvPr/>
        </p:nvCxnSpPr>
        <p:spPr>
          <a:xfrm>
            <a:off x="3988191" y="5673944"/>
            <a:ext cx="752299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16">
            <a:extLst>
              <a:ext uri="{FF2B5EF4-FFF2-40B4-BE49-F238E27FC236}">
                <a16:creationId xmlns:a16="http://schemas.microsoft.com/office/drawing/2014/main" id="{76F536F3-3394-4AE2-A99E-CAE93F3BF02E}"/>
              </a:ext>
            </a:extLst>
          </p:cNvPr>
          <p:cNvCxnSpPr>
            <a:cxnSpLocks/>
          </p:cNvCxnSpPr>
          <p:nvPr/>
        </p:nvCxnSpPr>
        <p:spPr>
          <a:xfrm flipV="1">
            <a:off x="5222283" y="4767002"/>
            <a:ext cx="0" cy="510667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17">
            <a:extLst>
              <a:ext uri="{FF2B5EF4-FFF2-40B4-BE49-F238E27FC236}">
                <a16:creationId xmlns:a16="http://schemas.microsoft.com/office/drawing/2014/main" id="{E721614D-DFEB-4AD6-9559-D87F4ADE1BC1}"/>
              </a:ext>
            </a:extLst>
          </p:cNvPr>
          <p:cNvCxnSpPr>
            <a:cxnSpLocks/>
          </p:cNvCxnSpPr>
          <p:nvPr/>
        </p:nvCxnSpPr>
        <p:spPr>
          <a:xfrm flipV="1">
            <a:off x="5096960" y="4771606"/>
            <a:ext cx="0" cy="506062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66CCFF07-AA34-4CFF-8637-C93C7E2AD527}"/>
              </a:ext>
            </a:extLst>
          </p:cNvPr>
          <p:cNvSpPr txBox="1"/>
          <p:nvPr/>
        </p:nvSpPr>
        <p:spPr>
          <a:xfrm>
            <a:off x="664337" y="3059841"/>
            <a:ext cx="128285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옷장 속 옷 이미지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1EED9AC-EA6F-42EB-8082-1C0CA2561316}"/>
              </a:ext>
            </a:extLst>
          </p:cNvPr>
          <p:cNvSpPr txBox="1"/>
          <p:nvPr/>
        </p:nvSpPr>
        <p:spPr>
          <a:xfrm>
            <a:off x="742993" y="4218410"/>
            <a:ext cx="818301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수집한 옷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이미지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62F135-3106-4A37-9C9E-B006FBBEA40D}"/>
              </a:ext>
            </a:extLst>
          </p:cNvPr>
          <p:cNvGrpSpPr/>
          <p:nvPr/>
        </p:nvGrpSpPr>
        <p:grpSpPr>
          <a:xfrm>
            <a:off x="802548" y="493425"/>
            <a:ext cx="3729680" cy="1866070"/>
            <a:chOff x="186580" y="-21500"/>
            <a:chExt cx="4196754" cy="2418417"/>
          </a:xfrm>
        </p:grpSpPr>
        <p:sp>
          <p:nvSpPr>
            <p:cNvPr id="1035" name="사각형: 둥근 모서리 1034">
              <a:extLst>
                <a:ext uri="{FF2B5EF4-FFF2-40B4-BE49-F238E27FC236}">
                  <a16:creationId xmlns:a16="http://schemas.microsoft.com/office/drawing/2014/main" id="{9B739519-4904-4C12-B2E4-DDF3248E909E}"/>
                </a:ext>
              </a:extLst>
            </p:cNvPr>
            <p:cNvSpPr/>
            <p:nvPr/>
          </p:nvSpPr>
          <p:spPr>
            <a:xfrm>
              <a:off x="186580" y="134596"/>
              <a:ext cx="4196754" cy="22623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F1E0942B-7341-4021-8A70-96B9B5A50B0D}"/>
                </a:ext>
              </a:extLst>
            </p:cNvPr>
            <p:cNvSpPr/>
            <p:nvPr/>
          </p:nvSpPr>
          <p:spPr>
            <a:xfrm>
              <a:off x="186580" y="-21500"/>
              <a:ext cx="1238227" cy="39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IoT </a:t>
              </a:r>
              <a:r>
                <a:rPr lang="ko-KR" altLang="en-US" sz="1600" dirty="0"/>
                <a:t>장비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71C56D-D8D9-47C1-9619-DB2A5611ED8F}"/>
              </a:ext>
            </a:extLst>
          </p:cNvPr>
          <p:cNvGrpSpPr/>
          <p:nvPr/>
        </p:nvGrpSpPr>
        <p:grpSpPr>
          <a:xfrm>
            <a:off x="4532228" y="3152423"/>
            <a:ext cx="2561395" cy="1493897"/>
            <a:chOff x="4383334" y="2961740"/>
            <a:chExt cx="2882163" cy="1814140"/>
          </a:xfrm>
        </p:grpSpPr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C26A1E0D-D6D1-4BAA-A3BA-4FD4AB03AFAA}"/>
                </a:ext>
              </a:extLst>
            </p:cNvPr>
            <p:cNvSpPr/>
            <p:nvPr/>
          </p:nvSpPr>
          <p:spPr>
            <a:xfrm>
              <a:off x="4383334" y="3078292"/>
              <a:ext cx="2880446" cy="16975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1" name="사각형: 둥근 모서리 290">
              <a:extLst>
                <a:ext uri="{FF2B5EF4-FFF2-40B4-BE49-F238E27FC236}">
                  <a16:creationId xmlns:a16="http://schemas.microsoft.com/office/drawing/2014/main" id="{AE245F0D-747C-4F3E-932C-3A46966852BB}"/>
                </a:ext>
              </a:extLst>
            </p:cNvPr>
            <p:cNvSpPr/>
            <p:nvPr/>
          </p:nvSpPr>
          <p:spPr>
            <a:xfrm>
              <a:off x="6259757" y="2961740"/>
              <a:ext cx="1005740" cy="39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AI</a:t>
              </a:r>
              <a:endParaRPr lang="ko-KR" altLang="en-US" sz="1600" dirty="0"/>
            </a:p>
          </p:txBody>
        </p: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B9F37B2-2EE6-43E7-926F-5E27E710C2CE}"/>
              </a:ext>
            </a:extLst>
          </p:cNvPr>
          <p:cNvSpPr/>
          <p:nvPr/>
        </p:nvSpPr>
        <p:spPr>
          <a:xfrm>
            <a:off x="6955776" y="586268"/>
            <a:ext cx="3632553" cy="1058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3DF328-20B4-4A08-BAFD-2F5DB7C95118}"/>
              </a:ext>
            </a:extLst>
          </p:cNvPr>
          <p:cNvGrpSpPr/>
          <p:nvPr/>
        </p:nvGrpSpPr>
        <p:grpSpPr>
          <a:xfrm>
            <a:off x="6596701" y="701828"/>
            <a:ext cx="3991628" cy="858688"/>
            <a:chOff x="5330030" y="5435630"/>
            <a:chExt cx="4951577" cy="104407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B572F31-19CA-4AE9-A26F-2EC17AE56C2E}"/>
                </a:ext>
              </a:extLst>
            </p:cNvPr>
            <p:cNvGrpSpPr/>
            <p:nvPr/>
          </p:nvGrpSpPr>
          <p:grpSpPr>
            <a:xfrm>
              <a:off x="9094157" y="5511467"/>
              <a:ext cx="1187450" cy="735061"/>
              <a:chOff x="1924506" y="3062651"/>
              <a:chExt cx="1187450" cy="735061"/>
            </a:xfrm>
          </p:grpSpPr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539BD501-BA5F-4871-96D9-AACB5E893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4506" y="3519851"/>
                <a:ext cx="1187450" cy="27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Alarm</a:t>
                </a:r>
              </a:p>
            </p:txBody>
          </p:sp>
          <p:pic>
            <p:nvPicPr>
              <p:cNvPr id="55" name="Graphic 6">
                <a:extLst>
                  <a:ext uri="{FF2B5EF4-FFF2-40B4-BE49-F238E27FC236}">
                    <a16:creationId xmlns:a16="http://schemas.microsoft.com/office/drawing/2014/main" id="{A7736348-C3A6-48D9-9D44-C2C8E3EF4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8829" y="306265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60F8586-C908-4AE3-820D-700AE54C9BA7}"/>
                </a:ext>
              </a:extLst>
            </p:cNvPr>
            <p:cNvGrpSpPr/>
            <p:nvPr/>
          </p:nvGrpSpPr>
          <p:grpSpPr>
            <a:xfrm>
              <a:off x="7170808" y="5435630"/>
              <a:ext cx="2180329" cy="1036419"/>
              <a:chOff x="2217738" y="1182688"/>
              <a:chExt cx="2268537" cy="1079228"/>
            </a:xfrm>
          </p:grpSpPr>
          <p:pic>
            <p:nvPicPr>
              <p:cNvPr id="109" name="Graphic 24">
                <a:extLst>
                  <a:ext uri="{FF2B5EF4-FFF2-40B4-BE49-F238E27FC236}">
                    <a16:creationId xmlns:a16="http://schemas.microsoft.com/office/drawing/2014/main" id="{1DA8786D-A085-4539-9779-03C137210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6088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9">
                <a:extLst>
                  <a:ext uri="{FF2B5EF4-FFF2-40B4-BE49-F238E27FC236}">
                    <a16:creationId xmlns:a16="http://schemas.microsoft.com/office/drawing/2014/main" id="{2B4E481F-0020-411F-BE68-94143A6B2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7738" y="1946275"/>
                <a:ext cx="2268537" cy="315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SNS</a:t>
                </a:r>
              </a:p>
            </p:txBody>
          </p:sp>
        </p:grpSp>
        <p:cxnSp>
          <p:nvCxnSpPr>
            <p:cNvPr id="112" name="Straight Arrow Connector 6">
              <a:extLst>
                <a:ext uri="{FF2B5EF4-FFF2-40B4-BE49-F238E27FC236}">
                  <a16:creationId xmlns:a16="http://schemas.microsoft.com/office/drawing/2014/main" id="{9874F225-662E-419E-833B-6A872900918F}"/>
                </a:ext>
              </a:extLst>
            </p:cNvPr>
            <p:cNvCxnSpPr>
              <a:cxnSpLocks/>
            </p:cNvCxnSpPr>
            <p:nvPr/>
          </p:nvCxnSpPr>
          <p:spPr>
            <a:xfrm>
              <a:off x="6933343" y="5932863"/>
              <a:ext cx="815389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D786015A-EDE9-43BA-8ACA-4426453F8DB1}"/>
                </a:ext>
              </a:extLst>
            </p:cNvPr>
            <p:cNvGrpSpPr/>
            <p:nvPr/>
          </p:nvGrpSpPr>
          <p:grpSpPr>
            <a:xfrm>
              <a:off x="5330030" y="5478676"/>
              <a:ext cx="2227360" cy="1001027"/>
              <a:chOff x="4888707" y="525464"/>
              <a:chExt cx="2292350" cy="1090681"/>
            </a:xfrm>
          </p:grpSpPr>
          <p:pic>
            <p:nvPicPr>
              <p:cNvPr id="157" name="Graphic 10">
                <a:extLst>
                  <a:ext uri="{FF2B5EF4-FFF2-40B4-BE49-F238E27FC236}">
                    <a16:creationId xmlns:a16="http://schemas.microsoft.com/office/drawing/2014/main" id="{23162E0E-A0B0-4BB3-98AC-0FE049CEDD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532" y="52546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8" name="TextBox 20">
                <a:extLst>
                  <a:ext uri="{FF2B5EF4-FFF2-40B4-BE49-F238E27FC236}">
                    <a16:creationId xmlns:a16="http://schemas.microsoft.com/office/drawing/2014/main" id="{2157DC6C-1CD8-449E-9FE7-07E2B42D9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707" y="1285876"/>
                <a:ext cx="2292350" cy="330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cxnSp>
          <p:nvCxnSpPr>
            <p:cNvPr id="292" name="Straight Arrow Connector 6">
              <a:extLst>
                <a:ext uri="{FF2B5EF4-FFF2-40B4-BE49-F238E27FC236}">
                  <a16:creationId xmlns:a16="http://schemas.microsoft.com/office/drawing/2014/main" id="{CFAE20E5-8384-4482-A680-41FC40E2A0C1}"/>
                </a:ext>
              </a:extLst>
            </p:cNvPr>
            <p:cNvCxnSpPr>
              <a:cxnSpLocks/>
            </p:cNvCxnSpPr>
            <p:nvPr/>
          </p:nvCxnSpPr>
          <p:spPr>
            <a:xfrm>
              <a:off x="8662821" y="5896403"/>
              <a:ext cx="63611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73F4F12-1EBD-4029-ACB6-F2C0B788E1D9}"/>
              </a:ext>
            </a:extLst>
          </p:cNvPr>
          <p:cNvSpPr txBox="1"/>
          <p:nvPr/>
        </p:nvSpPr>
        <p:spPr>
          <a:xfrm>
            <a:off x="2815313" y="5015841"/>
            <a:ext cx="155985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옷의 경로와 정보 저장</a:t>
            </a:r>
          </a:p>
        </p:txBody>
      </p:sp>
      <p:cxnSp>
        <p:nvCxnSpPr>
          <p:cNvPr id="326" name="Straight Arrow Connector 9">
            <a:extLst>
              <a:ext uri="{FF2B5EF4-FFF2-40B4-BE49-F238E27FC236}">
                <a16:creationId xmlns:a16="http://schemas.microsoft.com/office/drawing/2014/main" id="{A3F99463-660E-468D-A916-F65DBF396ED0}"/>
              </a:ext>
            </a:extLst>
          </p:cNvPr>
          <p:cNvCxnSpPr>
            <a:cxnSpLocks/>
          </p:cNvCxnSpPr>
          <p:nvPr/>
        </p:nvCxnSpPr>
        <p:spPr>
          <a:xfrm>
            <a:off x="1733308" y="5709162"/>
            <a:ext cx="339318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68AE46-F1CD-4891-BEC6-4767DA0390C1}"/>
              </a:ext>
            </a:extLst>
          </p:cNvPr>
          <p:cNvGrpSpPr/>
          <p:nvPr/>
        </p:nvGrpSpPr>
        <p:grpSpPr>
          <a:xfrm>
            <a:off x="621395" y="3571035"/>
            <a:ext cx="2302509" cy="1425164"/>
            <a:chOff x="6557" y="3554988"/>
            <a:chExt cx="2437475" cy="1578707"/>
          </a:xfrm>
        </p:grpSpPr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4F5A4CA5-E1CB-49BD-B9AA-9A75DB8FB5C5}"/>
                </a:ext>
              </a:extLst>
            </p:cNvPr>
            <p:cNvSpPr/>
            <p:nvPr/>
          </p:nvSpPr>
          <p:spPr>
            <a:xfrm>
              <a:off x="8172" y="3628221"/>
              <a:ext cx="2435860" cy="15054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2" name="사각형: 둥근 모서리 371">
              <a:extLst>
                <a:ext uri="{FF2B5EF4-FFF2-40B4-BE49-F238E27FC236}">
                  <a16:creationId xmlns:a16="http://schemas.microsoft.com/office/drawing/2014/main" id="{0E984422-8017-4A81-B342-81E52E556D27}"/>
                </a:ext>
              </a:extLst>
            </p:cNvPr>
            <p:cNvSpPr/>
            <p:nvPr/>
          </p:nvSpPr>
          <p:spPr>
            <a:xfrm>
              <a:off x="6557" y="3554988"/>
              <a:ext cx="1230685" cy="39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빅데이터</a:t>
              </a:r>
            </a:p>
          </p:txBody>
        </p:sp>
      </p:grpSp>
      <p:sp>
        <p:nvSpPr>
          <p:cNvPr id="118" name="Freeform 37">
            <a:extLst>
              <a:ext uri="{FF2B5EF4-FFF2-40B4-BE49-F238E27FC236}">
                <a16:creationId xmlns:a16="http://schemas.microsoft.com/office/drawing/2014/main" id="{69CE809B-A051-44A7-998E-613AC9A041E8}"/>
              </a:ext>
            </a:extLst>
          </p:cNvPr>
          <p:cNvSpPr/>
          <p:nvPr/>
        </p:nvSpPr>
        <p:spPr>
          <a:xfrm rot="5400000">
            <a:off x="2467135" y="971090"/>
            <a:ext cx="364992" cy="13541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  <a:gd name="connsiteX0" fmla="*/ 1473058 w 1473058"/>
              <a:gd name="connsiteY0" fmla="*/ 718405 h 718405"/>
              <a:gd name="connsiteX1" fmla="*/ 1473058 w 1473058"/>
              <a:gd name="connsiteY1" fmla="*/ 7205 h 718405"/>
              <a:gd name="connsiteX2" fmla="*/ 101458 w 1473058"/>
              <a:gd name="connsiteY2" fmla="*/ 7205 h 718405"/>
              <a:gd name="connsiteX3" fmla="*/ 101948 w 1473058"/>
              <a:gd name="connsiteY3" fmla="*/ 0 h 718405"/>
              <a:gd name="connsiteX0" fmla="*/ 1463481 w 1463481"/>
              <a:gd name="connsiteY0" fmla="*/ 1451598 h 1451598"/>
              <a:gd name="connsiteX1" fmla="*/ 1463481 w 1463481"/>
              <a:gd name="connsiteY1" fmla="*/ 740398 h 1451598"/>
              <a:gd name="connsiteX2" fmla="*/ 91881 w 1463481"/>
              <a:gd name="connsiteY2" fmla="*/ 740398 h 1451598"/>
              <a:gd name="connsiteX3" fmla="*/ 133182 w 1463481"/>
              <a:gd name="connsiteY3" fmla="*/ 0 h 1451598"/>
              <a:gd name="connsiteX0" fmla="*/ 1463481 w 1463481"/>
              <a:gd name="connsiteY0" fmla="*/ 1451598 h 1451598"/>
              <a:gd name="connsiteX1" fmla="*/ 1463481 w 1463481"/>
              <a:gd name="connsiteY1" fmla="*/ 740398 h 1451598"/>
              <a:gd name="connsiteX2" fmla="*/ 91881 w 1463481"/>
              <a:gd name="connsiteY2" fmla="*/ 740398 h 1451598"/>
              <a:gd name="connsiteX3" fmla="*/ 133182 w 1463481"/>
              <a:gd name="connsiteY3" fmla="*/ 0 h 1451598"/>
              <a:gd name="connsiteX0" fmla="*/ 1463481 w 1463481"/>
              <a:gd name="connsiteY0" fmla="*/ 1451598 h 1451598"/>
              <a:gd name="connsiteX1" fmla="*/ 1463481 w 1463481"/>
              <a:gd name="connsiteY1" fmla="*/ 740398 h 1451598"/>
              <a:gd name="connsiteX2" fmla="*/ 91881 w 1463481"/>
              <a:gd name="connsiteY2" fmla="*/ 740398 h 1451598"/>
              <a:gd name="connsiteX3" fmla="*/ 133182 w 1463481"/>
              <a:gd name="connsiteY3" fmla="*/ 0 h 1451598"/>
              <a:gd name="connsiteX0" fmla="*/ 1371600 w 1371600"/>
              <a:gd name="connsiteY0" fmla="*/ 1451598 h 1451598"/>
              <a:gd name="connsiteX1" fmla="*/ 1371600 w 1371600"/>
              <a:gd name="connsiteY1" fmla="*/ 740398 h 1451598"/>
              <a:gd name="connsiteX2" fmla="*/ 0 w 1371600"/>
              <a:gd name="connsiteY2" fmla="*/ 740398 h 1451598"/>
              <a:gd name="connsiteX3" fmla="*/ 41301 w 1371600"/>
              <a:gd name="connsiteY3" fmla="*/ 0 h 145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451598">
                <a:moveTo>
                  <a:pt x="1371600" y="1451598"/>
                </a:moveTo>
                <a:lnTo>
                  <a:pt x="1371600" y="740398"/>
                </a:lnTo>
                <a:lnTo>
                  <a:pt x="0" y="740398"/>
                </a:lnTo>
                <a:lnTo>
                  <a:pt x="41301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455D0C66-9FEA-4570-8FE3-7396C0179609}"/>
              </a:ext>
            </a:extLst>
          </p:cNvPr>
          <p:cNvSpPr/>
          <p:nvPr/>
        </p:nvSpPr>
        <p:spPr>
          <a:xfrm rot="5400000" flipH="1" flipV="1">
            <a:off x="3501371" y="739012"/>
            <a:ext cx="766701" cy="288722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  <a:gd name="connsiteX0" fmla="*/ 1371600 w 1400284"/>
              <a:gd name="connsiteY0" fmla="*/ 711200 h 735274"/>
              <a:gd name="connsiteX1" fmla="*/ 1400284 w 1400284"/>
              <a:gd name="connsiteY1" fmla="*/ 735274 h 735274"/>
              <a:gd name="connsiteX2" fmla="*/ 1371600 w 1400284"/>
              <a:gd name="connsiteY2" fmla="*/ 0 h 735274"/>
              <a:gd name="connsiteX3" fmla="*/ 0 w 1400284"/>
              <a:gd name="connsiteY3" fmla="*/ 0 h 735274"/>
              <a:gd name="connsiteX0" fmla="*/ 1371600 w 1835925"/>
              <a:gd name="connsiteY0" fmla="*/ 711200 h 711200"/>
              <a:gd name="connsiteX1" fmla="*/ 1835925 w 1835925"/>
              <a:gd name="connsiteY1" fmla="*/ 706966 h 711200"/>
              <a:gd name="connsiteX2" fmla="*/ 1371600 w 1835925"/>
              <a:gd name="connsiteY2" fmla="*/ 0 h 711200"/>
              <a:gd name="connsiteX3" fmla="*/ 0 w 1835925"/>
              <a:gd name="connsiteY3" fmla="*/ 0 h 711200"/>
              <a:gd name="connsiteX0" fmla="*/ 2053831 w 2053831"/>
              <a:gd name="connsiteY0" fmla="*/ 753668 h 753668"/>
              <a:gd name="connsiteX1" fmla="*/ 1835925 w 2053831"/>
              <a:gd name="connsiteY1" fmla="*/ 706966 h 753668"/>
              <a:gd name="connsiteX2" fmla="*/ 1371600 w 2053831"/>
              <a:gd name="connsiteY2" fmla="*/ 0 h 753668"/>
              <a:gd name="connsiteX3" fmla="*/ 0 w 2053831"/>
              <a:gd name="connsiteY3" fmla="*/ 0 h 753668"/>
              <a:gd name="connsiteX0" fmla="*/ 2053831 w 2053831"/>
              <a:gd name="connsiteY0" fmla="*/ 753668 h 763587"/>
              <a:gd name="connsiteX1" fmla="*/ 1416722 w 2053831"/>
              <a:gd name="connsiteY1" fmla="*/ 763587 h 763587"/>
              <a:gd name="connsiteX2" fmla="*/ 1371600 w 2053831"/>
              <a:gd name="connsiteY2" fmla="*/ 0 h 763587"/>
              <a:gd name="connsiteX3" fmla="*/ 0 w 2053831"/>
              <a:gd name="connsiteY3" fmla="*/ 0 h 763587"/>
              <a:gd name="connsiteX0" fmla="*/ 2053831 w 2053831"/>
              <a:gd name="connsiteY0" fmla="*/ 753668 h 763587"/>
              <a:gd name="connsiteX1" fmla="*/ 1416722 w 2053831"/>
              <a:gd name="connsiteY1" fmla="*/ 763587 h 763587"/>
              <a:gd name="connsiteX2" fmla="*/ 1371600 w 2053831"/>
              <a:gd name="connsiteY2" fmla="*/ 0 h 763587"/>
              <a:gd name="connsiteX3" fmla="*/ 0 w 2053831"/>
              <a:gd name="connsiteY3" fmla="*/ 0 h 763587"/>
              <a:gd name="connsiteX0" fmla="*/ 2053831 w 2053831"/>
              <a:gd name="connsiteY0" fmla="*/ 753668 h 756512"/>
              <a:gd name="connsiteX1" fmla="*/ 1359184 w 2053831"/>
              <a:gd name="connsiteY1" fmla="*/ 756512 h 756512"/>
              <a:gd name="connsiteX2" fmla="*/ 1371600 w 2053831"/>
              <a:gd name="connsiteY2" fmla="*/ 0 h 756512"/>
              <a:gd name="connsiteX3" fmla="*/ 0 w 2053831"/>
              <a:gd name="connsiteY3" fmla="*/ 0 h 756512"/>
              <a:gd name="connsiteX0" fmla="*/ 2053831 w 2053831"/>
              <a:gd name="connsiteY0" fmla="*/ 753668 h 753668"/>
              <a:gd name="connsiteX1" fmla="*/ 1400282 w 2053831"/>
              <a:gd name="connsiteY1" fmla="*/ 749434 h 753668"/>
              <a:gd name="connsiteX2" fmla="*/ 1371600 w 2053831"/>
              <a:gd name="connsiteY2" fmla="*/ 0 h 753668"/>
              <a:gd name="connsiteX3" fmla="*/ 0 w 2053831"/>
              <a:gd name="connsiteY3" fmla="*/ 0 h 753668"/>
              <a:gd name="connsiteX0" fmla="*/ 2053831 w 2053831"/>
              <a:gd name="connsiteY0" fmla="*/ 753668 h 753668"/>
              <a:gd name="connsiteX1" fmla="*/ 1375623 w 2053831"/>
              <a:gd name="connsiteY1" fmla="*/ 749434 h 753668"/>
              <a:gd name="connsiteX2" fmla="*/ 1371600 w 2053831"/>
              <a:gd name="connsiteY2" fmla="*/ 0 h 753668"/>
              <a:gd name="connsiteX3" fmla="*/ 0 w 2053831"/>
              <a:gd name="connsiteY3" fmla="*/ 0 h 75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831" h="753668">
                <a:moveTo>
                  <a:pt x="2053831" y="753668"/>
                </a:moveTo>
                <a:lnTo>
                  <a:pt x="1375623" y="749434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cxnSp>
        <p:nvCxnSpPr>
          <p:cNvPr id="113" name="Straight Arrow Connector 6">
            <a:extLst>
              <a:ext uri="{FF2B5EF4-FFF2-40B4-BE49-F238E27FC236}">
                <a16:creationId xmlns:a16="http://schemas.microsoft.com/office/drawing/2014/main" id="{76DBAFA2-AB52-4489-8C54-8C4B269CA0C2}"/>
              </a:ext>
            </a:extLst>
          </p:cNvPr>
          <p:cNvCxnSpPr>
            <a:cxnSpLocks/>
          </p:cNvCxnSpPr>
          <p:nvPr/>
        </p:nvCxnSpPr>
        <p:spPr>
          <a:xfrm>
            <a:off x="5743879" y="971692"/>
            <a:ext cx="123395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6D61C5FD-C49A-45A3-A49E-F975EDD558F2}"/>
              </a:ext>
            </a:extLst>
          </p:cNvPr>
          <p:cNvCxnSpPr>
            <a:cxnSpLocks/>
          </p:cNvCxnSpPr>
          <p:nvPr/>
        </p:nvCxnSpPr>
        <p:spPr>
          <a:xfrm flipH="1">
            <a:off x="4626221" y="1371545"/>
            <a:ext cx="278348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FC1AFE-B9FB-451F-8736-52C6DFF450D4}"/>
              </a:ext>
            </a:extLst>
          </p:cNvPr>
          <p:cNvGrpSpPr/>
          <p:nvPr/>
        </p:nvGrpSpPr>
        <p:grpSpPr>
          <a:xfrm>
            <a:off x="6053428" y="1995796"/>
            <a:ext cx="4651222" cy="976495"/>
            <a:chOff x="6958535" y="3689311"/>
            <a:chExt cx="5441225" cy="117354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44290A4-4AE2-412E-9E3D-876F2B41AEE7}"/>
                </a:ext>
              </a:extLst>
            </p:cNvPr>
            <p:cNvGrpSpPr/>
            <p:nvPr/>
          </p:nvGrpSpPr>
          <p:grpSpPr>
            <a:xfrm>
              <a:off x="8687406" y="3689311"/>
              <a:ext cx="1949314" cy="1116989"/>
              <a:chOff x="10467547" y="3530600"/>
              <a:chExt cx="2243137" cy="1378045"/>
            </a:xfrm>
          </p:grpSpPr>
          <p:pic>
            <p:nvPicPr>
              <p:cNvPr id="60" name="Graphic 17">
                <a:extLst>
                  <a:ext uri="{FF2B5EF4-FFF2-40B4-BE49-F238E27FC236}">
                    <a16:creationId xmlns:a16="http://schemas.microsoft.com/office/drawing/2014/main" id="{216AB79E-B714-4E3C-A41C-F3FD4100F8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36122" y="35306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Box 9">
                <a:extLst>
                  <a:ext uri="{FF2B5EF4-FFF2-40B4-BE49-F238E27FC236}">
                    <a16:creationId xmlns:a16="http://schemas.microsoft.com/office/drawing/2014/main" id="{D8CF8E1C-A2F9-4A46-ADD4-F33F54C5C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7547" y="4292599"/>
                <a:ext cx="2243137" cy="616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API Gateway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BE4F6BD-5DF1-416C-9080-6E81C294E6DB}"/>
                </a:ext>
              </a:extLst>
            </p:cNvPr>
            <p:cNvGrpSpPr/>
            <p:nvPr/>
          </p:nvGrpSpPr>
          <p:grpSpPr>
            <a:xfrm>
              <a:off x="10331136" y="3694283"/>
              <a:ext cx="2068624" cy="1168573"/>
              <a:chOff x="6819702" y="842930"/>
              <a:chExt cx="2292350" cy="1341217"/>
            </a:xfrm>
          </p:grpSpPr>
          <p:pic>
            <p:nvPicPr>
              <p:cNvPr id="62" name="Graphic 17">
                <a:extLst>
                  <a:ext uri="{FF2B5EF4-FFF2-40B4-BE49-F238E27FC236}">
                    <a16:creationId xmlns:a16="http://schemas.microsoft.com/office/drawing/2014/main" id="{C949425A-8D22-419F-8FB5-55A8440EDB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0595" y="84293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Box 11">
                <a:extLst>
                  <a:ext uri="{FF2B5EF4-FFF2-40B4-BE49-F238E27FC236}">
                    <a16:creationId xmlns:a16="http://schemas.microsoft.com/office/drawing/2014/main" id="{528D5007-F3AE-4FEF-9F25-84171A861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9702" y="1611031"/>
                <a:ext cx="2292350" cy="57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Cognito</a:t>
                </a: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6EB2DBF2-959D-472D-90DA-A37DB74017EE}"/>
                </a:ext>
              </a:extLst>
            </p:cNvPr>
            <p:cNvGrpSpPr/>
            <p:nvPr/>
          </p:nvGrpSpPr>
          <p:grpSpPr>
            <a:xfrm>
              <a:off x="6958535" y="3701132"/>
              <a:ext cx="2117495" cy="952654"/>
              <a:chOff x="4888707" y="525464"/>
              <a:chExt cx="2292350" cy="1109274"/>
            </a:xfrm>
          </p:grpSpPr>
          <p:pic>
            <p:nvPicPr>
              <p:cNvPr id="160" name="Graphic 10">
                <a:extLst>
                  <a:ext uri="{FF2B5EF4-FFF2-40B4-BE49-F238E27FC236}">
                    <a16:creationId xmlns:a16="http://schemas.microsoft.com/office/drawing/2014/main" id="{7CFB281F-7091-4F30-AFAA-07B51CD5EE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533" y="52546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1" name="TextBox 20">
                <a:extLst>
                  <a:ext uri="{FF2B5EF4-FFF2-40B4-BE49-F238E27FC236}">
                    <a16:creationId xmlns:a16="http://schemas.microsoft.com/office/drawing/2014/main" id="{8D163920-86F8-4F87-9259-238D4FB3E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707" y="1285876"/>
                <a:ext cx="2292350" cy="348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cxnSp>
          <p:nvCxnSpPr>
            <p:cNvPr id="274" name="Straight Arrow Connector 8">
              <a:extLst>
                <a:ext uri="{FF2B5EF4-FFF2-40B4-BE49-F238E27FC236}">
                  <a16:creationId xmlns:a16="http://schemas.microsoft.com/office/drawing/2014/main" id="{2549E176-6BB1-47AB-A6C7-6D249EC7D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087" y="4168651"/>
              <a:ext cx="717047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9">
              <a:extLst>
                <a:ext uri="{FF2B5EF4-FFF2-40B4-BE49-F238E27FC236}">
                  <a16:creationId xmlns:a16="http://schemas.microsoft.com/office/drawing/2014/main" id="{A69BFFD2-A513-4427-80C9-989ED77C3B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6349" y="3988813"/>
              <a:ext cx="68052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8">
              <a:extLst>
                <a:ext uri="{FF2B5EF4-FFF2-40B4-BE49-F238E27FC236}">
                  <a16:creationId xmlns:a16="http://schemas.microsoft.com/office/drawing/2014/main" id="{68A94531-D23F-4FEA-A657-D458991F27BD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4" y="4126399"/>
              <a:ext cx="652208" cy="486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9">
              <a:extLst>
                <a:ext uri="{FF2B5EF4-FFF2-40B4-BE49-F238E27FC236}">
                  <a16:creationId xmlns:a16="http://schemas.microsoft.com/office/drawing/2014/main" id="{00FEEF5E-381A-47AE-BF97-F2CC535AEC12}"/>
                </a:ext>
              </a:extLst>
            </p:cNvPr>
            <p:cNvCxnSpPr>
              <a:cxnSpLocks/>
            </p:cNvCxnSpPr>
            <p:nvPr/>
          </p:nvCxnSpPr>
          <p:spPr>
            <a:xfrm>
              <a:off x="8530931" y="3970113"/>
              <a:ext cx="68052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55B68E-425F-4BEB-9168-40B8DC6C3949}"/>
              </a:ext>
            </a:extLst>
          </p:cNvPr>
          <p:cNvSpPr/>
          <p:nvPr/>
        </p:nvSpPr>
        <p:spPr>
          <a:xfrm>
            <a:off x="6311270" y="1830736"/>
            <a:ext cx="4277058" cy="1115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5" name="Straight Arrow Connector 16">
            <a:extLst>
              <a:ext uri="{FF2B5EF4-FFF2-40B4-BE49-F238E27FC236}">
                <a16:creationId xmlns:a16="http://schemas.microsoft.com/office/drawing/2014/main" id="{53DCA446-B4ED-417A-944B-18CECF3325B4}"/>
              </a:ext>
            </a:extLst>
          </p:cNvPr>
          <p:cNvCxnSpPr>
            <a:cxnSpLocks/>
          </p:cNvCxnSpPr>
          <p:nvPr/>
        </p:nvCxnSpPr>
        <p:spPr>
          <a:xfrm flipV="1">
            <a:off x="9988202" y="4495142"/>
            <a:ext cx="0" cy="510667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7">
            <a:extLst>
              <a:ext uri="{FF2B5EF4-FFF2-40B4-BE49-F238E27FC236}">
                <a16:creationId xmlns:a16="http://schemas.microsoft.com/office/drawing/2014/main" id="{3A46DDA4-7B4D-43A6-A8C0-92D96ABDA1D9}"/>
              </a:ext>
            </a:extLst>
          </p:cNvPr>
          <p:cNvCxnSpPr>
            <a:cxnSpLocks/>
          </p:cNvCxnSpPr>
          <p:nvPr/>
        </p:nvCxnSpPr>
        <p:spPr>
          <a:xfrm flipV="1">
            <a:off x="9862879" y="4499746"/>
            <a:ext cx="0" cy="506062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6">
            <a:extLst>
              <a:ext uri="{FF2B5EF4-FFF2-40B4-BE49-F238E27FC236}">
                <a16:creationId xmlns:a16="http://schemas.microsoft.com/office/drawing/2014/main" id="{1DF87504-0234-47AD-8B3E-8DA6A705CA45}"/>
              </a:ext>
            </a:extLst>
          </p:cNvPr>
          <p:cNvCxnSpPr>
            <a:cxnSpLocks/>
            <a:stCxn id="64" idx="3"/>
            <a:endCxn id="39" idx="1"/>
          </p:cNvCxnSpPr>
          <p:nvPr/>
        </p:nvCxnSpPr>
        <p:spPr>
          <a:xfrm flipV="1">
            <a:off x="2722201" y="3116207"/>
            <a:ext cx="540537" cy="127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0">
            <a:extLst>
              <a:ext uri="{FF2B5EF4-FFF2-40B4-BE49-F238E27FC236}">
                <a16:creationId xmlns:a16="http://schemas.microsoft.com/office/drawing/2014/main" id="{D61022AA-E858-4CD2-8256-BBC708BC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60" y="5404994"/>
            <a:ext cx="600176" cy="55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20">
            <a:extLst>
              <a:ext uri="{FF2B5EF4-FFF2-40B4-BE49-F238E27FC236}">
                <a16:creationId xmlns:a16="http://schemas.microsoft.com/office/drawing/2014/main" id="{479F8EF3-DDE0-4586-A97A-0EFA508FF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82" y="5986236"/>
            <a:ext cx="1755583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52" name="Straight Arrow Connector 6">
            <a:extLst>
              <a:ext uri="{FF2B5EF4-FFF2-40B4-BE49-F238E27FC236}">
                <a16:creationId xmlns:a16="http://schemas.microsoft.com/office/drawing/2014/main" id="{DDE52224-57A4-4135-92B7-EAF30BBDE270}"/>
              </a:ext>
            </a:extLst>
          </p:cNvPr>
          <p:cNvCxnSpPr>
            <a:cxnSpLocks/>
            <a:stCxn id="120" idx="3"/>
            <a:endCxn id="150" idx="1"/>
          </p:cNvCxnSpPr>
          <p:nvPr/>
        </p:nvCxnSpPr>
        <p:spPr>
          <a:xfrm>
            <a:off x="2723455" y="4076469"/>
            <a:ext cx="500520" cy="4367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09B44C-CEB5-4486-AAF1-B0F0FA784D9F}"/>
              </a:ext>
            </a:extLst>
          </p:cNvPr>
          <p:cNvSpPr txBox="1"/>
          <p:nvPr/>
        </p:nvSpPr>
        <p:spPr>
          <a:xfrm>
            <a:off x="9485141" y="26649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온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200" dirty="0"/>
              <a:t>습도 경고</a:t>
            </a:r>
          </a:p>
        </p:txBody>
      </p:sp>
      <p:pic>
        <p:nvPicPr>
          <p:cNvPr id="1026" name="Picture 2" descr="Dashboard Icon. Monochrome Style Design From Machine Learning Icon  Collection. UI And UX. Pixel Perfect Dashboard Icon. For Web De Stock  Illustration - Illustration of account, growth: 127058069">
            <a:extLst>
              <a:ext uri="{FF2B5EF4-FFF2-40B4-BE49-F238E27FC236}">
                <a16:creationId xmlns:a16="http://schemas.microsoft.com/office/drawing/2014/main" id="{0D470148-E810-4C27-8114-E12E03C4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68" y="3077532"/>
            <a:ext cx="988271" cy="99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2EF89EF-B519-45FE-8398-9AA0B1C9A1F7}"/>
              </a:ext>
            </a:extLst>
          </p:cNvPr>
          <p:cNvSpPr txBox="1"/>
          <p:nvPr/>
        </p:nvSpPr>
        <p:spPr>
          <a:xfrm>
            <a:off x="7822166" y="4610604"/>
            <a:ext cx="1004813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Firebase </a:t>
            </a:r>
            <a:r>
              <a:rPr lang="ko-KR" altLang="en-US" sz="1200" dirty="0"/>
              <a:t>대체</a:t>
            </a:r>
            <a:endParaRPr lang="en-US" altLang="ko-KR" sz="1200" dirty="0"/>
          </a:p>
        </p:txBody>
      </p:sp>
      <p:sp>
        <p:nvSpPr>
          <p:cNvPr id="187" name="Freeform 36">
            <a:extLst>
              <a:ext uri="{FF2B5EF4-FFF2-40B4-BE49-F238E27FC236}">
                <a16:creationId xmlns:a16="http://schemas.microsoft.com/office/drawing/2014/main" id="{05308802-A431-4538-AC6E-308F3DE95D5A}"/>
              </a:ext>
            </a:extLst>
          </p:cNvPr>
          <p:cNvSpPr/>
          <p:nvPr/>
        </p:nvSpPr>
        <p:spPr>
          <a:xfrm flipH="1">
            <a:off x="5007574" y="2163628"/>
            <a:ext cx="1302169" cy="108477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88" name="Freeform 35">
            <a:extLst>
              <a:ext uri="{FF2B5EF4-FFF2-40B4-BE49-F238E27FC236}">
                <a16:creationId xmlns:a16="http://schemas.microsoft.com/office/drawing/2014/main" id="{BA3BD9A4-523D-43E1-8108-93B35EBB3C8C}"/>
              </a:ext>
            </a:extLst>
          </p:cNvPr>
          <p:cNvSpPr/>
          <p:nvPr/>
        </p:nvSpPr>
        <p:spPr>
          <a:xfrm rot="5400000" flipH="1" flipV="1">
            <a:off x="5282477" y="2252159"/>
            <a:ext cx="853748" cy="113873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pic>
        <p:nvPicPr>
          <p:cNvPr id="82" name="Picture 4" descr="강우 비, 날씨 무료 아이콘 의 iOS7 Minimal Icons">
            <a:extLst>
              <a:ext uri="{FF2B5EF4-FFF2-40B4-BE49-F238E27FC236}">
                <a16:creationId xmlns:a16="http://schemas.microsoft.com/office/drawing/2014/main" id="{F922536A-A22C-414C-B8D3-CE1676F3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386" y="3814336"/>
            <a:ext cx="447322" cy="44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41AEF1B-A9DE-4C7E-BCAA-7E41C772E95C}"/>
              </a:ext>
            </a:extLst>
          </p:cNvPr>
          <p:cNvSpPr/>
          <p:nvPr/>
        </p:nvSpPr>
        <p:spPr>
          <a:xfrm>
            <a:off x="1021338" y="5264585"/>
            <a:ext cx="4687365" cy="1164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0EB9B-CBF0-474B-A2F0-C6F61CD51C8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16838" y="3678807"/>
            <a:ext cx="528067" cy="634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90D9E8-E366-45FE-9E23-5F28EC06750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96051" y="4308859"/>
            <a:ext cx="740671" cy="583997"/>
          </a:xfrm>
          <a:prstGeom prst="rect">
            <a:avLst/>
          </a:prstGeom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29DB512-23BB-47C4-B8C0-882E10FFC6DE}"/>
              </a:ext>
            </a:extLst>
          </p:cNvPr>
          <p:cNvGrpSpPr/>
          <p:nvPr/>
        </p:nvGrpSpPr>
        <p:grpSpPr>
          <a:xfrm>
            <a:off x="2801927" y="3855632"/>
            <a:ext cx="1361975" cy="774542"/>
            <a:chOff x="4888707" y="563709"/>
            <a:chExt cx="2292350" cy="1242974"/>
          </a:xfrm>
        </p:grpSpPr>
        <p:pic>
          <p:nvPicPr>
            <p:cNvPr id="124" name="Graphic 10">
              <a:extLst>
                <a:ext uri="{FF2B5EF4-FFF2-40B4-BE49-F238E27FC236}">
                  <a16:creationId xmlns:a16="http://schemas.microsoft.com/office/drawing/2014/main" id="{E1CE8734-FF51-451B-B4AE-CDD49F782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581" y="563709"/>
              <a:ext cx="762001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TextBox 20">
              <a:extLst>
                <a:ext uri="{FF2B5EF4-FFF2-40B4-BE49-F238E27FC236}">
                  <a16:creationId xmlns:a16="http://schemas.microsoft.com/office/drawing/2014/main" id="{86CF8600-B93F-4071-8CFC-ECACCB037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707" y="1406611"/>
              <a:ext cx="2292350" cy="400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9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62</Words>
  <Application>Microsoft Office PowerPoint</Application>
  <PresentationFormat>와이드스크린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campusseven95</dc:creator>
  <cp:lastModifiedBy>campusseven95</cp:lastModifiedBy>
  <cp:revision>30</cp:revision>
  <dcterms:created xsi:type="dcterms:W3CDTF">2020-11-24T05:04:32Z</dcterms:created>
  <dcterms:modified xsi:type="dcterms:W3CDTF">2020-11-25T13:20:06Z</dcterms:modified>
</cp:coreProperties>
</file>