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6" r:id="rId3"/>
    <p:sldId id="363" r:id="rId4"/>
    <p:sldId id="3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5EA04-3BE2-4542-8544-31E1FEFC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9A5DD-1C7E-42FE-B688-39C9FB3EF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222C4-3AAA-4B21-AFBC-FE66F4ED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5F321-2C7F-4443-848E-3A4F44FE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CB386-BD2A-4BD6-8434-B5F31EAC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A407-D47A-41EF-A11A-68BD42D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11B21-BAF6-43DA-928A-12ACDD2FC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62FCB-9985-4EF0-9364-314D38E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6B2C4-E1B9-4AED-9D63-DC9010F1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0BD02-EA99-4084-A2AB-0A9D076E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7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012E66-AE8D-420D-97B3-40CEDB9AD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BC534F-A687-43EE-A370-303B4388C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023A5-B3D6-4D64-8B91-1D4E43BA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4178F-03B3-4251-A297-DED8F4C3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78ECB-30A1-4DF0-A788-12F3E661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4F8C7-E0BB-4852-96A5-1A236EE9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F97F3-73DF-4D44-A3B1-FCACD572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0DE4B-053D-4583-922C-7276761D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7CA56-2D90-4863-96D8-1A0A74AE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B8E9F-BF75-47AD-8C1B-77F21999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2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EA55E-1215-4F8D-947E-75150DEB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37452-65F5-4F88-A407-2E4A8803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8F6F9-239E-4BEE-9BD5-1D90387D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656A5-F329-491B-943B-084B730A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98D9C-8106-48E4-B6AE-78D7E76F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4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1DF58-1BB7-4180-AA83-5E1759C1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787F8-95AC-4D1E-B586-372E2C179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4A0ED-2781-4D8D-853B-99E0819F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7CA6E-BE4F-4BA8-9782-5753929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5A501-9322-4B87-AB72-86420F18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B1C59-2C10-4297-99AC-33F42CF2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D209C-2139-4EA4-8D83-7B26E2C7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4896A-86D8-479D-922D-D8EC73C9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E1FE5-54CC-44F3-BAC5-084ED2F38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055221-5E1F-44A9-B245-819F35DF8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50B551-70C5-490E-A8A8-D64CDB2E7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A362A-DF1A-4A86-897B-3922D4A0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FC1775-E9D3-4F31-842D-33EBFEAB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A5936-A38E-47AE-A521-03C7239A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35BA3-0B10-4CB9-848F-AED45931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17E8-11C7-459B-96E3-5DDBCA3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C44E46-393B-4BB1-A3BD-18FDA697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C8318-1884-46BC-BA12-28C2ACEB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3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82CDEA-F3D8-4154-955E-0FEA44C0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4A2CD8-A334-4121-87F5-FA995F45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08AF3-2918-42C6-9282-48DC5DD1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4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AFEC8-F248-4E57-8F19-798EE61E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764AB-5F38-4D0D-84DA-8F2B72D8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8FA7F-9EE5-43FD-B464-1F12C93D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CC750-D3FA-45AC-A08B-4725441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FF146-C666-4A9F-BB6F-D6F4B0D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554C5-46CE-4111-81DD-4FEDE5E8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5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311FB-08CD-40D1-8CF9-4CCB1AFF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5E91B3-7EA9-4856-89DF-06B7721D7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77B02-1802-4807-8FF1-BE8E02AE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97981-648A-4ADA-A728-283E22C4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F8448-B385-4BBC-B2AA-9D32CA59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DF01E-5E07-4CED-9AB1-BFE1815D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3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E07387-0A08-48B5-83FF-9B350020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31916-65A9-4286-A294-FBC88192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BCCEF-FC26-418C-B740-86EE56851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010E-055D-4825-8363-842FC08E1FFF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6A893-3525-403C-8153-07CD60068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C3AD1-FE00-4A39-9836-340BF943E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D7B605-B5B3-44B7-BA8D-00677B0015F0}"/>
              </a:ext>
            </a:extLst>
          </p:cNvPr>
          <p:cNvSpPr txBox="1"/>
          <p:nvPr/>
        </p:nvSpPr>
        <p:spPr>
          <a:xfrm>
            <a:off x="145930" y="164326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기존 옷 데이터 저장</a:t>
            </a:r>
          </a:p>
        </p:txBody>
      </p:sp>
      <p:sp>
        <p:nvSpPr>
          <p:cNvPr id="71" name="원통형 70">
            <a:extLst>
              <a:ext uri="{FF2B5EF4-FFF2-40B4-BE49-F238E27FC236}">
                <a16:creationId xmlns:a16="http://schemas.microsoft.com/office/drawing/2014/main" id="{4362027E-F92C-4CAB-9C35-761CE9D688B1}"/>
              </a:ext>
            </a:extLst>
          </p:cNvPr>
          <p:cNvSpPr/>
          <p:nvPr/>
        </p:nvSpPr>
        <p:spPr>
          <a:xfrm>
            <a:off x="5825931" y="1760581"/>
            <a:ext cx="954698" cy="779626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IoT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CBF58C-B1C5-4C9A-8100-16C42514A2AC}"/>
              </a:ext>
            </a:extLst>
          </p:cNvPr>
          <p:cNvGrpSpPr/>
          <p:nvPr/>
        </p:nvGrpSpPr>
        <p:grpSpPr>
          <a:xfrm>
            <a:off x="1748963" y="897891"/>
            <a:ext cx="1572362" cy="1494089"/>
            <a:chOff x="2935220" y="3144252"/>
            <a:chExt cx="1762777" cy="244161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34F5E78-5622-47F8-B3F8-B1DE747463A7}"/>
                </a:ext>
              </a:extLst>
            </p:cNvPr>
            <p:cNvGrpSpPr/>
            <p:nvPr/>
          </p:nvGrpSpPr>
          <p:grpSpPr>
            <a:xfrm>
              <a:off x="2935220" y="4311813"/>
              <a:ext cx="1762777" cy="1274049"/>
              <a:chOff x="6096000" y="3943358"/>
              <a:chExt cx="1570825" cy="1123058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E3AE1B-3495-4B8A-8C8F-ADDEE46528B0}"/>
                  </a:ext>
                </a:extLst>
              </p:cNvPr>
              <p:cNvSpPr txBox="1"/>
              <p:nvPr/>
            </p:nvSpPr>
            <p:spPr>
              <a:xfrm>
                <a:off x="6118611" y="4320221"/>
                <a:ext cx="1548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Raspberry Pi</a:t>
                </a:r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74F3B62-D2AA-48BC-A056-29E0207168CA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ECAB841-2074-488A-825A-0A8440493B88}"/>
                </a:ext>
              </a:extLst>
            </p:cNvPr>
            <p:cNvSpPr/>
            <p:nvPr/>
          </p:nvSpPr>
          <p:spPr>
            <a:xfrm>
              <a:off x="3087467" y="3144252"/>
              <a:ext cx="1417219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USB CAM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71AE8EB-B32A-4339-A10D-8C7759E93D4D}"/>
                </a:ext>
              </a:extLst>
            </p:cNvPr>
            <p:cNvCxnSpPr>
              <a:cxnSpLocks/>
              <a:stCxn id="95" idx="0"/>
              <a:endCxn id="87" idx="4"/>
            </p:cNvCxnSpPr>
            <p:nvPr/>
          </p:nvCxnSpPr>
          <p:spPr>
            <a:xfrm flipH="1" flipV="1">
              <a:off x="3796076" y="3681601"/>
              <a:ext cx="7846" cy="6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DE2BB6-56BB-4D5D-A4C6-570B200E42AB}"/>
              </a:ext>
            </a:extLst>
          </p:cNvPr>
          <p:cNvSpPr txBox="1"/>
          <p:nvPr/>
        </p:nvSpPr>
        <p:spPr>
          <a:xfrm>
            <a:off x="3928393" y="1823913"/>
            <a:ext cx="1470653" cy="2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 Data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4ADF2-BB59-452D-9988-229777843515}"/>
              </a:ext>
            </a:extLst>
          </p:cNvPr>
          <p:cNvSpPr txBox="1"/>
          <p:nvPr/>
        </p:nvSpPr>
        <p:spPr>
          <a:xfrm>
            <a:off x="1914394" y="636273"/>
            <a:ext cx="1264131" cy="2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옷 정보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98B959-AF63-422F-BBA3-A14C8452D4A7}"/>
              </a:ext>
            </a:extLst>
          </p:cNvPr>
          <p:cNvSpPr txBox="1"/>
          <p:nvPr/>
        </p:nvSpPr>
        <p:spPr>
          <a:xfrm>
            <a:off x="145930" y="2692839"/>
            <a:ext cx="305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현재 코디 유행도 평가</a:t>
            </a:r>
          </a:p>
        </p:txBody>
      </p:sp>
      <p:sp>
        <p:nvSpPr>
          <p:cNvPr id="115" name="원통형 114">
            <a:extLst>
              <a:ext uri="{FF2B5EF4-FFF2-40B4-BE49-F238E27FC236}">
                <a16:creationId xmlns:a16="http://schemas.microsoft.com/office/drawing/2014/main" id="{12403C1F-6DA5-4649-9863-0EF87CCC480A}"/>
              </a:ext>
            </a:extLst>
          </p:cNvPr>
          <p:cNvSpPr/>
          <p:nvPr/>
        </p:nvSpPr>
        <p:spPr>
          <a:xfrm>
            <a:off x="5606319" y="4557924"/>
            <a:ext cx="1041117" cy="85811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분석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92DD850-BDAB-4854-921D-EB36A97F3977}"/>
              </a:ext>
            </a:extLst>
          </p:cNvPr>
          <p:cNvGrpSpPr/>
          <p:nvPr/>
        </p:nvGrpSpPr>
        <p:grpSpPr>
          <a:xfrm>
            <a:off x="8194008" y="4197741"/>
            <a:ext cx="2223116" cy="1180127"/>
            <a:chOff x="8199900" y="1345427"/>
            <a:chExt cx="2238496" cy="2131649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8125FF5-983F-49A8-A476-AE379724291E}"/>
                </a:ext>
              </a:extLst>
            </p:cNvPr>
            <p:cNvGrpSpPr/>
            <p:nvPr/>
          </p:nvGrpSpPr>
          <p:grpSpPr>
            <a:xfrm>
              <a:off x="8346882" y="2203027"/>
              <a:ext cx="1783985" cy="1274049"/>
              <a:chOff x="6096000" y="3943358"/>
              <a:chExt cx="1589724" cy="1123058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DD9A177-212F-4F9F-9B06-F4AD3A8FA6FD}"/>
                  </a:ext>
                </a:extLst>
              </p:cNvPr>
              <p:cNvSpPr txBox="1"/>
              <p:nvPr/>
            </p:nvSpPr>
            <p:spPr>
              <a:xfrm>
                <a:off x="6265323" y="4200925"/>
                <a:ext cx="1420401" cy="38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1AE2236-D5B1-4643-A679-9BD341C9B0F2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96F0F07-DA34-41E0-900A-B41C11AB12FC}"/>
                </a:ext>
              </a:extLst>
            </p:cNvPr>
            <p:cNvSpPr/>
            <p:nvPr/>
          </p:nvSpPr>
          <p:spPr>
            <a:xfrm>
              <a:off x="8199900" y="1345427"/>
              <a:ext cx="1043881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LCD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E54A275-38F5-40CC-923E-0B3A12733F60}"/>
                </a:ext>
              </a:extLst>
            </p:cNvPr>
            <p:cNvSpPr/>
            <p:nvPr/>
          </p:nvSpPr>
          <p:spPr>
            <a:xfrm>
              <a:off x="9400867" y="1345427"/>
              <a:ext cx="1037529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UI/UX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67D396D-E641-4907-A1EC-CC9D5F15953F}"/>
                </a:ext>
              </a:extLst>
            </p:cNvPr>
            <p:cNvCxnSpPr>
              <a:cxnSpLocks/>
              <a:stCxn id="136" idx="4"/>
              <a:endCxn id="141" idx="0"/>
            </p:cNvCxnSpPr>
            <p:nvPr/>
          </p:nvCxnSpPr>
          <p:spPr>
            <a:xfrm>
              <a:off x="8721841" y="1882776"/>
              <a:ext cx="4937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68EF597D-CF55-4FC1-A559-2AA1172A582D}"/>
                </a:ext>
              </a:extLst>
            </p:cNvPr>
            <p:cNvCxnSpPr>
              <a:cxnSpLocks/>
              <a:stCxn id="141" idx="0"/>
              <a:endCxn id="137" idx="4"/>
            </p:cNvCxnSpPr>
            <p:nvPr/>
          </p:nvCxnSpPr>
          <p:spPr>
            <a:xfrm flipV="1">
              <a:off x="9215586" y="1882776"/>
              <a:ext cx="7040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10A137B6-D721-41E1-84F1-E2D90C8F3D9C}"/>
              </a:ext>
            </a:extLst>
          </p:cNvPr>
          <p:cNvSpPr txBox="1"/>
          <p:nvPr/>
        </p:nvSpPr>
        <p:spPr>
          <a:xfrm>
            <a:off x="6792639" y="4666110"/>
            <a:ext cx="1363334" cy="1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AI result Data</a:t>
            </a:r>
            <a:endParaRPr lang="ko-KR" altLang="en-US" sz="1400" dirty="0"/>
          </a:p>
        </p:txBody>
      </p:sp>
      <p:sp>
        <p:nvSpPr>
          <p:cNvPr id="144" name="원통형 143">
            <a:extLst>
              <a:ext uri="{FF2B5EF4-FFF2-40B4-BE49-F238E27FC236}">
                <a16:creationId xmlns:a16="http://schemas.microsoft.com/office/drawing/2014/main" id="{4C43D1C1-D730-4123-8450-CE373B9BDB60}"/>
              </a:ext>
            </a:extLst>
          </p:cNvPr>
          <p:cNvSpPr/>
          <p:nvPr/>
        </p:nvSpPr>
        <p:spPr>
          <a:xfrm>
            <a:off x="1914205" y="3471222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br>
              <a:rPr lang="en-US" altLang="ko-KR" dirty="0"/>
            </a:br>
            <a:r>
              <a:rPr lang="en-US" altLang="ko-KR" dirty="0"/>
              <a:t>Bigdata</a:t>
            </a:r>
            <a:endParaRPr lang="ko-KR" altLang="en-US" dirty="0"/>
          </a:p>
        </p:txBody>
      </p:sp>
      <p:sp>
        <p:nvSpPr>
          <p:cNvPr id="145" name="원통형 144">
            <a:extLst>
              <a:ext uri="{FF2B5EF4-FFF2-40B4-BE49-F238E27FC236}">
                <a16:creationId xmlns:a16="http://schemas.microsoft.com/office/drawing/2014/main" id="{EABE8D5D-D305-41CE-BEFE-5C696704EC03}"/>
              </a:ext>
            </a:extLst>
          </p:cNvPr>
          <p:cNvSpPr/>
          <p:nvPr/>
        </p:nvSpPr>
        <p:spPr>
          <a:xfrm>
            <a:off x="1914205" y="5245646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IoT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22A6677-06A5-4B22-A30C-346D4CF95CA5}"/>
              </a:ext>
            </a:extLst>
          </p:cNvPr>
          <p:cNvSpPr txBox="1"/>
          <p:nvPr/>
        </p:nvSpPr>
        <p:spPr>
          <a:xfrm>
            <a:off x="1800947" y="6440030"/>
            <a:ext cx="130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옷 정보</a:t>
            </a:r>
            <a:endParaRPr lang="en-US" altLang="ko-KR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5069309-8715-4165-970F-9C5FA6B1129C}"/>
              </a:ext>
            </a:extLst>
          </p:cNvPr>
          <p:cNvSpPr txBox="1"/>
          <p:nvPr/>
        </p:nvSpPr>
        <p:spPr>
          <a:xfrm>
            <a:off x="1705786" y="4646376"/>
            <a:ext cx="149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옷 </a:t>
            </a:r>
            <a:r>
              <a:rPr lang="en-US" altLang="ko-KR" sz="1400" dirty="0" err="1"/>
              <a:t>BigData</a:t>
            </a:r>
            <a:r>
              <a:rPr lang="en-US" altLang="ko-KR" sz="1400" dirty="0"/>
              <a:t> </a:t>
            </a:r>
            <a:r>
              <a:rPr lang="ko-KR" altLang="en-US" sz="1400" dirty="0"/>
              <a:t>정보</a:t>
            </a:r>
            <a:endParaRPr lang="en-US" altLang="ko-KR" sz="14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04C4758-467D-4F71-96A3-0E6535FFCA3A}"/>
              </a:ext>
            </a:extLst>
          </p:cNvPr>
          <p:cNvCxnSpPr>
            <a:cxnSpLocks/>
          </p:cNvCxnSpPr>
          <p:nvPr/>
        </p:nvCxnSpPr>
        <p:spPr>
          <a:xfrm>
            <a:off x="3298692" y="5070932"/>
            <a:ext cx="2190595" cy="112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CF8E8B1-32DC-49A7-BF69-9B6DEAF44FF8}"/>
              </a:ext>
            </a:extLst>
          </p:cNvPr>
          <p:cNvCxnSpPr>
            <a:cxnSpLocks/>
          </p:cNvCxnSpPr>
          <p:nvPr/>
        </p:nvCxnSpPr>
        <p:spPr>
          <a:xfrm>
            <a:off x="3321325" y="2150394"/>
            <a:ext cx="2453806" cy="112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5F6B5C5-6FD6-48E8-A585-58ABFF75D716}"/>
              </a:ext>
            </a:extLst>
          </p:cNvPr>
          <p:cNvCxnSpPr>
            <a:cxnSpLocks/>
          </p:cNvCxnSpPr>
          <p:nvPr/>
        </p:nvCxnSpPr>
        <p:spPr>
          <a:xfrm>
            <a:off x="6836144" y="5009992"/>
            <a:ext cx="1342049" cy="30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4960335-8DF1-4896-9C9D-7EAD7C172754}"/>
              </a:ext>
            </a:extLst>
          </p:cNvPr>
          <p:cNvSpPr txBox="1"/>
          <p:nvPr/>
        </p:nvSpPr>
        <p:spPr>
          <a:xfrm>
            <a:off x="6647436" y="5124373"/>
            <a:ext cx="1725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코디 유행도 평가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476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298B959-AF63-422F-BBA3-A14C8452D4A7}"/>
              </a:ext>
            </a:extLst>
          </p:cNvPr>
          <p:cNvSpPr txBox="1"/>
          <p:nvPr/>
        </p:nvSpPr>
        <p:spPr>
          <a:xfrm>
            <a:off x="145930" y="202857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어울리는 옷 추천</a:t>
            </a:r>
          </a:p>
        </p:txBody>
      </p:sp>
      <p:sp>
        <p:nvSpPr>
          <p:cNvPr id="115" name="원통형 114">
            <a:extLst>
              <a:ext uri="{FF2B5EF4-FFF2-40B4-BE49-F238E27FC236}">
                <a16:creationId xmlns:a16="http://schemas.microsoft.com/office/drawing/2014/main" id="{12403C1F-6DA5-4649-9863-0EF87CCC480A}"/>
              </a:ext>
            </a:extLst>
          </p:cNvPr>
          <p:cNvSpPr/>
          <p:nvPr/>
        </p:nvSpPr>
        <p:spPr>
          <a:xfrm>
            <a:off x="5606319" y="2067942"/>
            <a:ext cx="1041117" cy="85811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분석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92DD850-BDAB-4854-921D-EB36A97F3977}"/>
              </a:ext>
            </a:extLst>
          </p:cNvPr>
          <p:cNvGrpSpPr/>
          <p:nvPr/>
        </p:nvGrpSpPr>
        <p:grpSpPr>
          <a:xfrm>
            <a:off x="8194008" y="1707759"/>
            <a:ext cx="2223116" cy="1180127"/>
            <a:chOff x="8199900" y="1345427"/>
            <a:chExt cx="2238496" cy="2131649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8125FF5-983F-49A8-A476-AE379724291E}"/>
                </a:ext>
              </a:extLst>
            </p:cNvPr>
            <p:cNvGrpSpPr/>
            <p:nvPr/>
          </p:nvGrpSpPr>
          <p:grpSpPr>
            <a:xfrm>
              <a:off x="8346882" y="2203027"/>
              <a:ext cx="1783985" cy="1274049"/>
              <a:chOff x="6096000" y="3943358"/>
              <a:chExt cx="1589724" cy="1123058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DD9A177-212F-4F9F-9B06-F4AD3A8FA6FD}"/>
                  </a:ext>
                </a:extLst>
              </p:cNvPr>
              <p:cNvSpPr txBox="1"/>
              <p:nvPr/>
            </p:nvSpPr>
            <p:spPr>
              <a:xfrm>
                <a:off x="6265323" y="4200925"/>
                <a:ext cx="1420401" cy="38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1AE2236-D5B1-4643-A679-9BD341C9B0F2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96F0F07-DA34-41E0-900A-B41C11AB12FC}"/>
                </a:ext>
              </a:extLst>
            </p:cNvPr>
            <p:cNvSpPr/>
            <p:nvPr/>
          </p:nvSpPr>
          <p:spPr>
            <a:xfrm>
              <a:off x="8199900" y="1345427"/>
              <a:ext cx="1043881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LCD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E54A275-38F5-40CC-923E-0B3A12733F60}"/>
                </a:ext>
              </a:extLst>
            </p:cNvPr>
            <p:cNvSpPr/>
            <p:nvPr/>
          </p:nvSpPr>
          <p:spPr>
            <a:xfrm>
              <a:off x="9400867" y="1345427"/>
              <a:ext cx="1037529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UI/UX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67D396D-E641-4907-A1EC-CC9D5F15953F}"/>
                </a:ext>
              </a:extLst>
            </p:cNvPr>
            <p:cNvCxnSpPr>
              <a:cxnSpLocks/>
              <a:stCxn id="136" idx="4"/>
              <a:endCxn id="141" idx="0"/>
            </p:cNvCxnSpPr>
            <p:nvPr/>
          </p:nvCxnSpPr>
          <p:spPr>
            <a:xfrm>
              <a:off x="8721841" y="1882776"/>
              <a:ext cx="4937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68EF597D-CF55-4FC1-A559-2AA1172A582D}"/>
                </a:ext>
              </a:extLst>
            </p:cNvPr>
            <p:cNvCxnSpPr>
              <a:cxnSpLocks/>
              <a:stCxn id="141" idx="0"/>
              <a:endCxn id="137" idx="4"/>
            </p:cNvCxnSpPr>
            <p:nvPr/>
          </p:nvCxnSpPr>
          <p:spPr>
            <a:xfrm flipV="1">
              <a:off x="9215586" y="1882776"/>
              <a:ext cx="7040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10A137B6-D721-41E1-84F1-E2D90C8F3D9C}"/>
              </a:ext>
            </a:extLst>
          </p:cNvPr>
          <p:cNvSpPr txBox="1"/>
          <p:nvPr/>
        </p:nvSpPr>
        <p:spPr>
          <a:xfrm>
            <a:off x="6792639" y="2176128"/>
            <a:ext cx="1363334" cy="1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AI result Data</a:t>
            </a:r>
            <a:endParaRPr lang="ko-KR" altLang="en-US" sz="1400" dirty="0"/>
          </a:p>
        </p:txBody>
      </p:sp>
      <p:sp>
        <p:nvSpPr>
          <p:cNvPr id="144" name="원통형 143">
            <a:extLst>
              <a:ext uri="{FF2B5EF4-FFF2-40B4-BE49-F238E27FC236}">
                <a16:creationId xmlns:a16="http://schemas.microsoft.com/office/drawing/2014/main" id="{4C43D1C1-D730-4123-8450-CE373B9BDB60}"/>
              </a:ext>
            </a:extLst>
          </p:cNvPr>
          <p:cNvSpPr/>
          <p:nvPr/>
        </p:nvSpPr>
        <p:spPr>
          <a:xfrm>
            <a:off x="1914205" y="981240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br>
              <a:rPr lang="en-US" altLang="ko-KR" dirty="0"/>
            </a:br>
            <a:r>
              <a:rPr lang="en-US" altLang="ko-KR" dirty="0"/>
              <a:t>Bigdata</a:t>
            </a:r>
            <a:endParaRPr lang="ko-KR" altLang="en-US" dirty="0"/>
          </a:p>
        </p:txBody>
      </p:sp>
      <p:sp>
        <p:nvSpPr>
          <p:cNvPr id="145" name="원통형 144">
            <a:extLst>
              <a:ext uri="{FF2B5EF4-FFF2-40B4-BE49-F238E27FC236}">
                <a16:creationId xmlns:a16="http://schemas.microsoft.com/office/drawing/2014/main" id="{EABE8D5D-D305-41CE-BEFE-5C696704EC03}"/>
              </a:ext>
            </a:extLst>
          </p:cNvPr>
          <p:cNvSpPr/>
          <p:nvPr/>
        </p:nvSpPr>
        <p:spPr>
          <a:xfrm>
            <a:off x="1914205" y="2755664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IoT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22A6677-06A5-4B22-A30C-346D4CF95CA5}"/>
              </a:ext>
            </a:extLst>
          </p:cNvPr>
          <p:cNvSpPr txBox="1"/>
          <p:nvPr/>
        </p:nvSpPr>
        <p:spPr>
          <a:xfrm>
            <a:off x="1800947" y="3950048"/>
            <a:ext cx="130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옷 정보</a:t>
            </a:r>
            <a:endParaRPr lang="en-US" altLang="ko-KR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5069309-8715-4165-970F-9C5FA6B1129C}"/>
              </a:ext>
            </a:extLst>
          </p:cNvPr>
          <p:cNvSpPr txBox="1"/>
          <p:nvPr/>
        </p:nvSpPr>
        <p:spPr>
          <a:xfrm>
            <a:off x="1705786" y="2156394"/>
            <a:ext cx="149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옷 </a:t>
            </a:r>
            <a:r>
              <a:rPr lang="en-US" altLang="ko-KR" sz="1400" dirty="0" err="1"/>
              <a:t>BigData</a:t>
            </a:r>
            <a:r>
              <a:rPr lang="en-US" altLang="ko-KR" sz="1400" dirty="0"/>
              <a:t> </a:t>
            </a:r>
            <a:r>
              <a:rPr lang="ko-KR" altLang="en-US" sz="1400" dirty="0"/>
              <a:t>정보</a:t>
            </a:r>
            <a:endParaRPr lang="en-US" altLang="ko-KR" sz="14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04C4758-467D-4F71-96A3-0E6535FFCA3A}"/>
              </a:ext>
            </a:extLst>
          </p:cNvPr>
          <p:cNvCxnSpPr>
            <a:cxnSpLocks/>
          </p:cNvCxnSpPr>
          <p:nvPr/>
        </p:nvCxnSpPr>
        <p:spPr>
          <a:xfrm>
            <a:off x="3298692" y="2580950"/>
            <a:ext cx="2190595" cy="112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5F6B5C5-6FD6-48E8-A585-58ABFF75D716}"/>
              </a:ext>
            </a:extLst>
          </p:cNvPr>
          <p:cNvCxnSpPr>
            <a:cxnSpLocks/>
          </p:cNvCxnSpPr>
          <p:nvPr/>
        </p:nvCxnSpPr>
        <p:spPr>
          <a:xfrm>
            <a:off x="6836144" y="2520010"/>
            <a:ext cx="1342049" cy="30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4960335-8DF1-4896-9C9D-7EAD7C172754}"/>
              </a:ext>
            </a:extLst>
          </p:cNvPr>
          <p:cNvSpPr txBox="1"/>
          <p:nvPr/>
        </p:nvSpPr>
        <p:spPr>
          <a:xfrm>
            <a:off x="6647436" y="2634391"/>
            <a:ext cx="1725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어울리는 옷 추천</a:t>
            </a:r>
            <a:endParaRPr lang="en-US" altLang="ko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B486F3-4A8F-4509-8EA4-1E40C2487A90}"/>
              </a:ext>
            </a:extLst>
          </p:cNvPr>
          <p:cNvSpPr txBox="1"/>
          <p:nvPr/>
        </p:nvSpPr>
        <p:spPr>
          <a:xfrm>
            <a:off x="145930" y="4255651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온습도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경고 알림</a:t>
            </a:r>
          </a:p>
        </p:txBody>
      </p:sp>
      <p:sp>
        <p:nvSpPr>
          <p:cNvPr id="63" name="원통형 62">
            <a:extLst>
              <a:ext uri="{FF2B5EF4-FFF2-40B4-BE49-F238E27FC236}">
                <a16:creationId xmlns:a16="http://schemas.microsoft.com/office/drawing/2014/main" id="{896CB70C-FB36-48F0-B54F-879F3B9211F1}"/>
              </a:ext>
            </a:extLst>
          </p:cNvPr>
          <p:cNvSpPr/>
          <p:nvPr/>
        </p:nvSpPr>
        <p:spPr>
          <a:xfrm>
            <a:off x="7258985" y="4852754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IoT</a:t>
            </a:r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66CCCB5-3E7E-441B-97EA-1FF7F0D63CED}"/>
              </a:ext>
            </a:extLst>
          </p:cNvPr>
          <p:cNvGrpSpPr/>
          <p:nvPr/>
        </p:nvGrpSpPr>
        <p:grpSpPr>
          <a:xfrm>
            <a:off x="898799" y="4762483"/>
            <a:ext cx="1602803" cy="1086701"/>
            <a:chOff x="6096000" y="3943358"/>
            <a:chExt cx="1548214" cy="112305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C279E1D-1DBF-4DE3-879B-1346674A0F53}"/>
                </a:ext>
              </a:extLst>
            </p:cNvPr>
            <p:cNvSpPr txBox="1"/>
            <p:nvPr/>
          </p:nvSpPr>
          <p:spPr>
            <a:xfrm>
              <a:off x="6380859" y="4334068"/>
              <a:ext cx="1126302" cy="38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Arduino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7ADC96B-E9AB-4AAC-89B8-DD207342FDA1}"/>
                </a:ext>
              </a:extLst>
            </p:cNvPr>
            <p:cNvSpPr/>
            <p:nvPr/>
          </p:nvSpPr>
          <p:spPr>
            <a:xfrm>
              <a:off x="6096000" y="3943358"/>
              <a:ext cx="1548214" cy="1123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1685B687-96F2-42FD-B222-9CDB5F391B11}"/>
              </a:ext>
            </a:extLst>
          </p:cNvPr>
          <p:cNvSpPr/>
          <p:nvPr/>
        </p:nvSpPr>
        <p:spPr>
          <a:xfrm>
            <a:off x="145930" y="6367411"/>
            <a:ext cx="1554271" cy="458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Temperature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14E5ABF-B101-4934-B21C-EA3F090CE319}"/>
              </a:ext>
            </a:extLst>
          </p:cNvPr>
          <p:cNvCxnSpPr>
            <a:cxnSpLocks/>
            <a:stCxn id="67" idx="0"/>
            <a:endCxn id="66" idx="2"/>
          </p:cNvCxnSpPr>
          <p:nvPr/>
        </p:nvCxnSpPr>
        <p:spPr>
          <a:xfrm flipV="1">
            <a:off x="923066" y="5849184"/>
            <a:ext cx="777135" cy="51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6F9A1DC-0A88-4642-B7A1-A5BE40C04B57}"/>
              </a:ext>
            </a:extLst>
          </p:cNvPr>
          <p:cNvGrpSpPr/>
          <p:nvPr/>
        </p:nvGrpSpPr>
        <p:grpSpPr>
          <a:xfrm>
            <a:off x="9928795" y="4213440"/>
            <a:ext cx="2065075" cy="1818191"/>
            <a:chOff x="8199900" y="1345427"/>
            <a:chExt cx="2238496" cy="213164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9EEF9A2-9496-4D37-9368-20B4EC53E856}"/>
                </a:ext>
              </a:extLst>
            </p:cNvPr>
            <p:cNvGrpSpPr/>
            <p:nvPr/>
          </p:nvGrpSpPr>
          <p:grpSpPr>
            <a:xfrm>
              <a:off x="8346884" y="2203027"/>
              <a:ext cx="1746026" cy="1274049"/>
              <a:chOff x="6096000" y="3943358"/>
              <a:chExt cx="1555898" cy="1123058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51A986-DC09-4093-81DD-C4C3EAF41B4A}"/>
                  </a:ext>
                </a:extLst>
              </p:cNvPr>
              <p:cNvSpPr txBox="1"/>
              <p:nvPr/>
            </p:nvSpPr>
            <p:spPr>
              <a:xfrm>
                <a:off x="6231497" y="4314042"/>
                <a:ext cx="1420401" cy="38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B41AA71-39AE-42A5-978D-BD02CEE2DACF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E865FE2-E812-4B36-8FA0-DC1CD1BDED02}"/>
                </a:ext>
              </a:extLst>
            </p:cNvPr>
            <p:cNvSpPr/>
            <p:nvPr/>
          </p:nvSpPr>
          <p:spPr>
            <a:xfrm>
              <a:off x="8199900" y="1345427"/>
              <a:ext cx="1043881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LCD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68D985A-5CA3-4B9F-B152-DF34171F2B9D}"/>
                </a:ext>
              </a:extLst>
            </p:cNvPr>
            <p:cNvSpPr/>
            <p:nvPr/>
          </p:nvSpPr>
          <p:spPr>
            <a:xfrm>
              <a:off x="9400867" y="1345427"/>
              <a:ext cx="1037529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UI/UX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4DB014F-838E-4444-BCF5-4B3AA62E726E}"/>
                </a:ext>
              </a:extLst>
            </p:cNvPr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8721841" y="1882776"/>
              <a:ext cx="4937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45B6098-8DF4-4BB6-9136-266B4CC3F233}"/>
                </a:ext>
              </a:extLst>
            </p:cNvPr>
            <p:cNvCxnSpPr>
              <a:cxnSpLocks/>
              <a:stCxn id="77" idx="0"/>
              <a:endCxn id="73" idx="4"/>
            </p:cNvCxnSpPr>
            <p:nvPr/>
          </p:nvCxnSpPr>
          <p:spPr>
            <a:xfrm flipV="1">
              <a:off x="9215586" y="1882776"/>
              <a:ext cx="7040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A2C70A6-AF8A-4C77-ABE1-C0093ED64F70}"/>
              </a:ext>
            </a:extLst>
          </p:cNvPr>
          <p:cNvGrpSpPr/>
          <p:nvPr/>
        </p:nvGrpSpPr>
        <p:grpSpPr>
          <a:xfrm>
            <a:off x="3992242" y="4751398"/>
            <a:ext cx="1626211" cy="1086700"/>
            <a:chOff x="7018669" y="3956873"/>
            <a:chExt cx="1570825" cy="11230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CCC0EE-ED43-45AB-BBB0-213E0C324782}"/>
                </a:ext>
              </a:extLst>
            </p:cNvPr>
            <p:cNvSpPr txBox="1"/>
            <p:nvPr/>
          </p:nvSpPr>
          <p:spPr>
            <a:xfrm>
              <a:off x="7041280" y="4333736"/>
              <a:ext cx="1548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Raspberry Pi</a:t>
              </a:r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7CACB22-474D-436D-8C4E-8F50BA417169}"/>
                </a:ext>
              </a:extLst>
            </p:cNvPr>
            <p:cNvSpPr/>
            <p:nvPr/>
          </p:nvSpPr>
          <p:spPr>
            <a:xfrm>
              <a:off x="7018669" y="3956873"/>
              <a:ext cx="1548214" cy="1123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7935BA1-B068-4394-8D44-2BEA593E3658}"/>
              </a:ext>
            </a:extLst>
          </p:cNvPr>
          <p:cNvSpPr txBox="1"/>
          <p:nvPr/>
        </p:nvSpPr>
        <p:spPr>
          <a:xfrm>
            <a:off x="5630575" y="5648424"/>
            <a:ext cx="168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Temperature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br>
              <a:rPr lang="en-US" altLang="ko-KR" sz="1400" dirty="0"/>
            </a:br>
            <a:r>
              <a:rPr lang="en-US" altLang="ko-KR" sz="1400" dirty="0"/>
              <a:t>Humidity Data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FB8B6D-3413-4F65-B186-1874863EDF7D}"/>
              </a:ext>
            </a:extLst>
          </p:cNvPr>
          <p:cNvSpPr txBox="1"/>
          <p:nvPr/>
        </p:nvSpPr>
        <p:spPr>
          <a:xfrm>
            <a:off x="2847597" y="4924552"/>
            <a:ext cx="115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MQTT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CD785A1-09A0-4B7E-A4BE-B28A56285174}"/>
              </a:ext>
            </a:extLst>
          </p:cNvPr>
          <p:cNvSpPr/>
          <p:nvPr/>
        </p:nvSpPr>
        <p:spPr>
          <a:xfrm>
            <a:off x="1876457" y="6367411"/>
            <a:ext cx="1409161" cy="458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Humidity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B171E06-E043-4505-93BF-0C1FCF21CF9B}"/>
              </a:ext>
            </a:extLst>
          </p:cNvPr>
          <p:cNvCxnSpPr>
            <a:cxnSpLocks/>
            <a:stCxn id="66" idx="2"/>
            <a:endCxn id="83" idx="0"/>
          </p:cNvCxnSpPr>
          <p:nvPr/>
        </p:nvCxnSpPr>
        <p:spPr>
          <a:xfrm>
            <a:off x="1700201" y="5849184"/>
            <a:ext cx="880837" cy="51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31FE38E-C948-41B2-8FB3-CFE60A2AF74B}"/>
              </a:ext>
            </a:extLst>
          </p:cNvPr>
          <p:cNvCxnSpPr>
            <a:cxnSpLocks/>
          </p:cNvCxnSpPr>
          <p:nvPr/>
        </p:nvCxnSpPr>
        <p:spPr>
          <a:xfrm>
            <a:off x="5765018" y="5396105"/>
            <a:ext cx="1342049" cy="30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2722D47-FF4B-4558-8543-4E0A87E1534E}"/>
              </a:ext>
            </a:extLst>
          </p:cNvPr>
          <p:cNvCxnSpPr>
            <a:cxnSpLocks/>
          </p:cNvCxnSpPr>
          <p:nvPr/>
        </p:nvCxnSpPr>
        <p:spPr>
          <a:xfrm>
            <a:off x="2581037" y="5325210"/>
            <a:ext cx="12731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ACE284D-C751-4067-AB79-FF133FE0C1A7}"/>
              </a:ext>
            </a:extLst>
          </p:cNvPr>
          <p:cNvSpPr txBox="1"/>
          <p:nvPr/>
        </p:nvSpPr>
        <p:spPr>
          <a:xfrm>
            <a:off x="8313292" y="5648424"/>
            <a:ext cx="168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Temperature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br>
              <a:rPr lang="en-US" altLang="ko-KR" sz="1400" dirty="0"/>
            </a:br>
            <a:r>
              <a:rPr lang="en-US" altLang="ko-KR" sz="1400" dirty="0"/>
              <a:t>Humidity Data</a:t>
            </a:r>
            <a:endParaRPr lang="ko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D04A8AF-C712-4C72-A2BF-972A8643392F}"/>
              </a:ext>
            </a:extLst>
          </p:cNvPr>
          <p:cNvCxnSpPr>
            <a:cxnSpLocks/>
          </p:cNvCxnSpPr>
          <p:nvPr/>
        </p:nvCxnSpPr>
        <p:spPr>
          <a:xfrm>
            <a:off x="8447735" y="5396105"/>
            <a:ext cx="1342049" cy="30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0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D7B605-B5B3-44B7-BA8D-00677B0015F0}"/>
              </a:ext>
            </a:extLst>
          </p:cNvPr>
          <p:cNvSpPr txBox="1"/>
          <p:nvPr/>
        </p:nvSpPr>
        <p:spPr>
          <a:xfrm>
            <a:off x="145930" y="164326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IoT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1A9A8F-6E5F-4336-8785-021550808EE7}"/>
              </a:ext>
            </a:extLst>
          </p:cNvPr>
          <p:cNvGrpSpPr/>
          <p:nvPr/>
        </p:nvGrpSpPr>
        <p:grpSpPr>
          <a:xfrm>
            <a:off x="661537" y="1633980"/>
            <a:ext cx="10044254" cy="4598029"/>
            <a:chOff x="661537" y="1633980"/>
            <a:chExt cx="10044254" cy="4598029"/>
          </a:xfrm>
        </p:grpSpPr>
        <p:sp>
          <p:nvSpPr>
            <p:cNvPr id="71" name="원통형 70">
              <a:extLst>
                <a:ext uri="{FF2B5EF4-FFF2-40B4-BE49-F238E27FC236}">
                  <a16:creationId xmlns:a16="http://schemas.microsoft.com/office/drawing/2014/main" id="{4362027E-F92C-4CAB-9C35-761CE9D688B1}"/>
                </a:ext>
              </a:extLst>
            </p:cNvPr>
            <p:cNvSpPr/>
            <p:nvPr/>
          </p:nvSpPr>
          <p:spPr>
            <a:xfrm>
              <a:off x="5965554" y="2836461"/>
              <a:ext cx="987393" cy="1086701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AWS</a:t>
              </a:r>
              <a:br>
                <a:rPr lang="en-US" altLang="ko-KR" dirty="0"/>
              </a:br>
              <a:r>
                <a:rPr lang="en-US" altLang="ko-KR" dirty="0"/>
                <a:t>IoT</a:t>
              </a:r>
              <a:endParaRPr lang="ko-KR" altLang="en-US" dirty="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EC20B53-CB5D-467A-B977-3169514340B8}"/>
                </a:ext>
              </a:extLst>
            </p:cNvPr>
            <p:cNvGrpSpPr/>
            <p:nvPr/>
          </p:nvGrpSpPr>
          <p:grpSpPr>
            <a:xfrm>
              <a:off x="1759670" y="4437598"/>
              <a:ext cx="1602803" cy="1086701"/>
              <a:chOff x="6096000" y="3943358"/>
              <a:chExt cx="1548214" cy="1123058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CAF01D3-60DE-4181-A522-775D96FC723C}"/>
                  </a:ext>
                </a:extLst>
              </p:cNvPr>
              <p:cNvSpPr txBox="1"/>
              <p:nvPr/>
            </p:nvSpPr>
            <p:spPr>
              <a:xfrm>
                <a:off x="6380859" y="4334068"/>
                <a:ext cx="1126302" cy="38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Arduino</a:t>
                </a:r>
                <a:endParaRPr lang="ko-KR" altLang="en-US" dirty="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5E14E888-0547-49F0-B828-0071CDAF3DFB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E905291-BB6B-464E-BEC8-FCC5C08B09A1}"/>
                </a:ext>
              </a:extLst>
            </p:cNvPr>
            <p:cNvSpPr/>
            <p:nvPr/>
          </p:nvSpPr>
          <p:spPr>
            <a:xfrm>
              <a:off x="661537" y="5773677"/>
              <a:ext cx="1699381" cy="458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Temperature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C920F9D-4058-4C27-AD8A-11D822C6B92A}"/>
                </a:ext>
              </a:extLst>
            </p:cNvPr>
            <p:cNvCxnSpPr>
              <a:cxnSpLocks/>
              <a:stCxn id="73" idx="0"/>
              <a:endCxn id="99" idx="2"/>
            </p:cNvCxnSpPr>
            <p:nvPr/>
          </p:nvCxnSpPr>
          <p:spPr>
            <a:xfrm flipV="1">
              <a:off x="1511228" y="5524299"/>
              <a:ext cx="1049844" cy="249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DB4DAF2-CA16-48D8-BE5D-BFDFDDF5A425}"/>
                </a:ext>
              </a:extLst>
            </p:cNvPr>
            <p:cNvGrpSpPr/>
            <p:nvPr/>
          </p:nvGrpSpPr>
          <p:grpSpPr>
            <a:xfrm>
              <a:off x="8640716" y="2104971"/>
              <a:ext cx="2065075" cy="1818191"/>
              <a:chOff x="8199900" y="1345427"/>
              <a:chExt cx="2238496" cy="213164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8A915E2A-D477-456F-8BD1-14C4CD936A17}"/>
                  </a:ext>
                </a:extLst>
              </p:cNvPr>
              <p:cNvGrpSpPr/>
              <p:nvPr/>
            </p:nvGrpSpPr>
            <p:grpSpPr>
              <a:xfrm>
                <a:off x="8346884" y="2203027"/>
                <a:ext cx="1746026" cy="1274049"/>
                <a:chOff x="6096000" y="3943358"/>
                <a:chExt cx="1555898" cy="1123058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8B2FEF1-ABBB-424E-89E3-5BA3A9B9983E}"/>
                    </a:ext>
                  </a:extLst>
                </p:cNvPr>
                <p:cNvSpPr txBox="1"/>
                <p:nvPr/>
              </p:nvSpPr>
              <p:spPr>
                <a:xfrm>
                  <a:off x="6231497" y="4314042"/>
                  <a:ext cx="1420401" cy="38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Application</a:t>
                  </a:r>
                  <a:endParaRPr lang="ko-KR" altLang="en-US" dirty="0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1E524784-102F-4C35-B3ED-1B0A60940D3F}"/>
                    </a:ext>
                  </a:extLst>
                </p:cNvPr>
                <p:cNvSpPr/>
                <p:nvPr/>
              </p:nvSpPr>
              <p:spPr>
                <a:xfrm>
                  <a:off x="6096000" y="3943358"/>
                  <a:ext cx="1548214" cy="11230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F2C2760-3B88-4BD9-9B28-315DF7A8B872}"/>
                  </a:ext>
                </a:extLst>
              </p:cNvPr>
              <p:cNvSpPr/>
              <p:nvPr/>
            </p:nvSpPr>
            <p:spPr>
              <a:xfrm>
                <a:off x="8199900" y="1345427"/>
                <a:ext cx="1043881" cy="537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LCD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56D9BB8-9E43-4B0F-849C-1701B0B4A95B}"/>
                  </a:ext>
                </a:extLst>
              </p:cNvPr>
              <p:cNvSpPr/>
              <p:nvPr/>
            </p:nvSpPr>
            <p:spPr>
              <a:xfrm>
                <a:off x="9400867" y="1345427"/>
                <a:ext cx="1037529" cy="537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UI/UX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43F5947B-5578-4510-B4B8-37F993220741}"/>
                  </a:ext>
                </a:extLst>
              </p:cNvPr>
              <p:cNvCxnSpPr>
                <a:cxnSpLocks/>
                <a:stCxn id="79" idx="4"/>
                <a:endCxn id="97" idx="0"/>
              </p:cNvCxnSpPr>
              <p:nvPr/>
            </p:nvCxnSpPr>
            <p:spPr>
              <a:xfrm>
                <a:off x="8721841" y="1882776"/>
                <a:ext cx="493746" cy="3202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9AD18D52-B554-44EB-AEE0-5F8C64FD2FD4}"/>
                  </a:ext>
                </a:extLst>
              </p:cNvPr>
              <p:cNvCxnSpPr>
                <a:cxnSpLocks/>
                <a:stCxn id="97" idx="0"/>
                <a:endCxn id="81" idx="4"/>
              </p:cNvCxnSpPr>
              <p:nvPr/>
            </p:nvCxnSpPr>
            <p:spPr>
              <a:xfrm flipV="1">
                <a:off x="9215586" y="1882776"/>
                <a:ext cx="704046" cy="3202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BCBF58C-B1C5-4C9A-8100-16C42514A2AC}"/>
                </a:ext>
              </a:extLst>
            </p:cNvPr>
            <p:cNvGrpSpPr/>
            <p:nvPr/>
          </p:nvGrpSpPr>
          <p:grpSpPr>
            <a:xfrm>
              <a:off x="1748962" y="1633980"/>
              <a:ext cx="1626211" cy="2082572"/>
              <a:chOff x="2935220" y="3144252"/>
              <a:chExt cx="1762777" cy="2441610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634F5E78-5622-47F8-B3F8-B1DE747463A7}"/>
                  </a:ext>
                </a:extLst>
              </p:cNvPr>
              <p:cNvGrpSpPr/>
              <p:nvPr/>
            </p:nvGrpSpPr>
            <p:grpSpPr>
              <a:xfrm>
                <a:off x="2935220" y="4311813"/>
                <a:ext cx="1762777" cy="1274049"/>
                <a:chOff x="6096000" y="3943358"/>
                <a:chExt cx="1570825" cy="1123058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BE3AE1B-3495-4B8A-8C8F-ADDEE46528B0}"/>
                    </a:ext>
                  </a:extLst>
                </p:cNvPr>
                <p:cNvSpPr txBox="1"/>
                <p:nvPr/>
              </p:nvSpPr>
              <p:spPr>
                <a:xfrm>
                  <a:off x="6118611" y="4320221"/>
                  <a:ext cx="15482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Raspberry Pi</a:t>
                  </a:r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474F3B62-D2AA-48BC-A056-29E0207168CA}"/>
                    </a:ext>
                  </a:extLst>
                </p:cNvPr>
                <p:cNvSpPr/>
                <p:nvPr/>
              </p:nvSpPr>
              <p:spPr>
                <a:xfrm>
                  <a:off x="6096000" y="3943358"/>
                  <a:ext cx="1548214" cy="11230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ECAB841-2074-488A-825A-0A8440493B88}"/>
                  </a:ext>
                </a:extLst>
              </p:cNvPr>
              <p:cNvSpPr/>
              <p:nvPr/>
            </p:nvSpPr>
            <p:spPr>
              <a:xfrm>
                <a:off x="3087467" y="3144252"/>
                <a:ext cx="1417219" cy="537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USB CAM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B71AE8EB-B32A-4339-A10D-8C7759E93D4D}"/>
                  </a:ext>
                </a:extLst>
              </p:cNvPr>
              <p:cNvCxnSpPr>
                <a:cxnSpLocks/>
                <a:stCxn id="95" idx="0"/>
                <a:endCxn id="87" idx="4"/>
              </p:cNvCxnSpPr>
              <p:nvPr/>
            </p:nvCxnSpPr>
            <p:spPr>
              <a:xfrm flipH="1" flipV="1">
                <a:off x="3796076" y="3681601"/>
                <a:ext cx="7846" cy="6302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F179F2A7-64BA-47BA-92F7-3B378E5F1F42}"/>
                </a:ext>
              </a:extLst>
            </p:cNvPr>
            <p:cNvCxnSpPr>
              <a:cxnSpLocks/>
            </p:cNvCxnSpPr>
            <p:nvPr/>
          </p:nvCxnSpPr>
          <p:spPr>
            <a:xfrm>
              <a:off x="3375173" y="3396591"/>
              <a:ext cx="247917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3377F0F0-875E-4493-9688-6654D4F8FDB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711" y="3396591"/>
              <a:ext cx="170560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9E8090-B48C-472D-BE93-AE35FFD5B472}"/>
                </a:ext>
              </a:extLst>
            </p:cNvPr>
            <p:cNvSpPr txBox="1"/>
            <p:nvPr/>
          </p:nvSpPr>
          <p:spPr>
            <a:xfrm>
              <a:off x="3818477" y="3462553"/>
              <a:ext cx="1684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Temperature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Data</a:t>
              </a:r>
              <a:br>
                <a:rPr lang="en-US" altLang="ko-KR" sz="1400" dirty="0"/>
              </a:br>
              <a:r>
                <a:rPr lang="en-US" altLang="ko-KR" sz="1400" dirty="0"/>
                <a:t>Humidity Data</a:t>
              </a:r>
              <a:endParaRPr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58B488-ED3A-429A-AE36-4B8B3A02D470}"/>
                </a:ext>
              </a:extLst>
            </p:cNvPr>
            <p:cNvSpPr txBox="1"/>
            <p:nvPr/>
          </p:nvSpPr>
          <p:spPr>
            <a:xfrm>
              <a:off x="7255295" y="3426663"/>
              <a:ext cx="1521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AI result Data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DE2BB6-56BB-4D5D-A4C6-570B200E42AB}"/>
                </a:ext>
              </a:extLst>
            </p:cNvPr>
            <p:cNvSpPr txBox="1"/>
            <p:nvPr/>
          </p:nvSpPr>
          <p:spPr>
            <a:xfrm>
              <a:off x="3831904" y="3035112"/>
              <a:ext cx="1521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Image Data</a:t>
              </a: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44ADF2-BB59-452D-9988-229777843515}"/>
                </a:ext>
              </a:extLst>
            </p:cNvPr>
            <p:cNvSpPr txBox="1"/>
            <p:nvPr/>
          </p:nvSpPr>
          <p:spPr>
            <a:xfrm>
              <a:off x="2700784" y="3923162"/>
              <a:ext cx="1152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MQTT</a:t>
              </a: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31F3F45-2D72-479B-AD8D-89156896E702}"/>
                </a:ext>
              </a:extLst>
            </p:cNvPr>
            <p:cNvSpPr/>
            <p:nvPr/>
          </p:nvSpPr>
          <p:spPr>
            <a:xfrm>
              <a:off x="2650280" y="5773677"/>
              <a:ext cx="1409161" cy="458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Humidity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AFF99C2-AE4A-4303-9F3B-D1E3F40F26D8}"/>
                </a:ext>
              </a:extLst>
            </p:cNvPr>
            <p:cNvCxnSpPr>
              <a:cxnSpLocks/>
              <a:stCxn id="99" idx="2"/>
              <a:endCxn id="106" idx="0"/>
            </p:cNvCxnSpPr>
            <p:nvPr/>
          </p:nvCxnSpPr>
          <p:spPr>
            <a:xfrm>
              <a:off x="2561072" y="5524299"/>
              <a:ext cx="793789" cy="249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899CF412-4E26-4442-990B-CC981CB84C52}"/>
                </a:ext>
              </a:extLst>
            </p:cNvPr>
            <p:cNvCxnSpPr>
              <a:cxnSpLocks/>
              <a:stCxn id="95" idx="2"/>
              <a:endCxn id="99" idx="0"/>
            </p:cNvCxnSpPr>
            <p:nvPr/>
          </p:nvCxnSpPr>
          <p:spPr>
            <a:xfrm>
              <a:off x="2550364" y="3716552"/>
              <a:ext cx="10708" cy="72104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59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298B959-AF63-422F-BBA3-A14C8452D4A7}"/>
              </a:ext>
            </a:extLst>
          </p:cNvPr>
          <p:cNvSpPr txBox="1"/>
          <p:nvPr/>
        </p:nvSpPr>
        <p:spPr>
          <a:xfrm>
            <a:off x="145930" y="20285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시스템 구상도</a:t>
            </a:r>
          </a:p>
        </p:txBody>
      </p:sp>
      <p:sp>
        <p:nvSpPr>
          <p:cNvPr id="115" name="원통형 114">
            <a:extLst>
              <a:ext uri="{FF2B5EF4-FFF2-40B4-BE49-F238E27FC236}">
                <a16:creationId xmlns:a16="http://schemas.microsoft.com/office/drawing/2014/main" id="{12403C1F-6DA5-4649-9863-0EF87CCC480A}"/>
              </a:ext>
            </a:extLst>
          </p:cNvPr>
          <p:cNvSpPr/>
          <p:nvPr/>
        </p:nvSpPr>
        <p:spPr>
          <a:xfrm>
            <a:off x="5493780" y="2739682"/>
            <a:ext cx="1041117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분석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92DD850-BDAB-4854-921D-EB36A97F3977}"/>
              </a:ext>
            </a:extLst>
          </p:cNvPr>
          <p:cNvGrpSpPr/>
          <p:nvPr/>
        </p:nvGrpSpPr>
        <p:grpSpPr>
          <a:xfrm>
            <a:off x="9220952" y="2608090"/>
            <a:ext cx="2223116" cy="1180127"/>
            <a:chOff x="8199900" y="1345427"/>
            <a:chExt cx="2238496" cy="2131649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8125FF5-983F-49A8-A476-AE379724291E}"/>
                </a:ext>
              </a:extLst>
            </p:cNvPr>
            <p:cNvGrpSpPr/>
            <p:nvPr/>
          </p:nvGrpSpPr>
          <p:grpSpPr>
            <a:xfrm>
              <a:off x="8346882" y="2203027"/>
              <a:ext cx="1783985" cy="1274049"/>
              <a:chOff x="6096000" y="3943358"/>
              <a:chExt cx="1589724" cy="1123058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DD9A177-212F-4F9F-9B06-F4AD3A8FA6FD}"/>
                  </a:ext>
                </a:extLst>
              </p:cNvPr>
              <p:cNvSpPr txBox="1"/>
              <p:nvPr/>
            </p:nvSpPr>
            <p:spPr>
              <a:xfrm>
                <a:off x="6265323" y="4200925"/>
                <a:ext cx="1420401" cy="38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1AE2236-D5B1-4643-A679-9BD341C9B0F2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96F0F07-DA34-41E0-900A-B41C11AB12FC}"/>
                </a:ext>
              </a:extLst>
            </p:cNvPr>
            <p:cNvSpPr/>
            <p:nvPr/>
          </p:nvSpPr>
          <p:spPr>
            <a:xfrm>
              <a:off x="8199900" y="1345427"/>
              <a:ext cx="1043881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LCD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E54A275-38F5-40CC-923E-0B3A12733F60}"/>
                </a:ext>
              </a:extLst>
            </p:cNvPr>
            <p:cNvSpPr/>
            <p:nvPr/>
          </p:nvSpPr>
          <p:spPr>
            <a:xfrm>
              <a:off x="9400867" y="1345427"/>
              <a:ext cx="1037529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UI/UX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67D396D-E641-4907-A1EC-CC9D5F15953F}"/>
                </a:ext>
              </a:extLst>
            </p:cNvPr>
            <p:cNvCxnSpPr>
              <a:cxnSpLocks/>
              <a:stCxn id="136" idx="4"/>
              <a:endCxn id="141" idx="0"/>
            </p:cNvCxnSpPr>
            <p:nvPr/>
          </p:nvCxnSpPr>
          <p:spPr>
            <a:xfrm>
              <a:off x="8721841" y="1882776"/>
              <a:ext cx="4937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68EF597D-CF55-4FC1-A559-2AA1172A582D}"/>
                </a:ext>
              </a:extLst>
            </p:cNvPr>
            <p:cNvCxnSpPr>
              <a:cxnSpLocks/>
              <a:stCxn id="141" idx="0"/>
              <a:endCxn id="137" idx="4"/>
            </p:cNvCxnSpPr>
            <p:nvPr/>
          </p:nvCxnSpPr>
          <p:spPr>
            <a:xfrm flipV="1">
              <a:off x="9215586" y="1882776"/>
              <a:ext cx="7040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10A137B6-D721-41E1-84F1-E2D90C8F3D9C}"/>
              </a:ext>
            </a:extLst>
          </p:cNvPr>
          <p:cNvSpPr txBox="1"/>
          <p:nvPr/>
        </p:nvSpPr>
        <p:spPr>
          <a:xfrm>
            <a:off x="7204265" y="3074387"/>
            <a:ext cx="1363334" cy="1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AI result Data</a:t>
            </a:r>
            <a:endParaRPr lang="ko-KR" altLang="en-US" sz="1400" dirty="0"/>
          </a:p>
        </p:txBody>
      </p:sp>
      <p:sp>
        <p:nvSpPr>
          <p:cNvPr id="144" name="원통형 143">
            <a:extLst>
              <a:ext uri="{FF2B5EF4-FFF2-40B4-BE49-F238E27FC236}">
                <a16:creationId xmlns:a16="http://schemas.microsoft.com/office/drawing/2014/main" id="{4C43D1C1-D730-4123-8450-CE373B9BDB60}"/>
              </a:ext>
            </a:extLst>
          </p:cNvPr>
          <p:cNvSpPr/>
          <p:nvPr/>
        </p:nvSpPr>
        <p:spPr>
          <a:xfrm>
            <a:off x="5520642" y="231440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br>
              <a:rPr lang="en-US" altLang="ko-KR" dirty="0"/>
            </a:br>
            <a:r>
              <a:rPr lang="en-US" altLang="ko-KR" dirty="0"/>
              <a:t>Bigdata</a:t>
            </a:r>
            <a:endParaRPr lang="ko-KR" altLang="en-US" dirty="0"/>
          </a:p>
        </p:txBody>
      </p:sp>
      <p:sp>
        <p:nvSpPr>
          <p:cNvPr id="145" name="원통형 144">
            <a:extLst>
              <a:ext uri="{FF2B5EF4-FFF2-40B4-BE49-F238E27FC236}">
                <a16:creationId xmlns:a16="http://schemas.microsoft.com/office/drawing/2014/main" id="{EABE8D5D-D305-41CE-BEFE-5C696704EC03}"/>
              </a:ext>
            </a:extLst>
          </p:cNvPr>
          <p:cNvSpPr/>
          <p:nvPr/>
        </p:nvSpPr>
        <p:spPr>
          <a:xfrm>
            <a:off x="5541208" y="4851694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IoT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22A6677-06A5-4B22-A30C-346D4CF95CA5}"/>
              </a:ext>
            </a:extLst>
          </p:cNvPr>
          <p:cNvSpPr txBox="1"/>
          <p:nvPr/>
        </p:nvSpPr>
        <p:spPr>
          <a:xfrm>
            <a:off x="5427949" y="6046078"/>
            <a:ext cx="149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실시간 이미지</a:t>
            </a:r>
            <a:endParaRPr lang="en-US" altLang="ko-KR" sz="1400" dirty="0"/>
          </a:p>
          <a:p>
            <a:r>
              <a:rPr lang="ko-KR" altLang="en-US" sz="1400" dirty="0" err="1"/>
              <a:t>온습도</a:t>
            </a:r>
            <a:r>
              <a:rPr lang="ko-KR" altLang="en-US" sz="1400" dirty="0"/>
              <a:t> 데이터</a:t>
            </a:r>
            <a:endParaRPr lang="en-US" altLang="ko-KR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5069309-8715-4165-970F-9C5FA6B1129C}"/>
              </a:ext>
            </a:extLst>
          </p:cNvPr>
          <p:cNvSpPr txBox="1"/>
          <p:nvPr/>
        </p:nvSpPr>
        <p:spPr>
          <a:xfrm>
            <a:off x="5287006" y="1406594"/>
            <a:ext cx="149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옷 </a:t>
            </a:r>
            <a:r>
              <a:rPr lang="en-US" altLang="ko-KR" sz="1400" dirty="0" err="1"/>
              <a:t>BigData</a:t>
            </a:r>
            <a:r>
              <a:rPr lang="en-US" altLang="ko-KR" sz="1400" dirty="0"/>
              <a:t> </a:t>
            </a:r>
            <a:r>
              <a:rPr lang="ko-KR" altLang="en-US" sz="1400" dirty="0"/>
              <a:t>정보</a:t>
            </a:r>
            <a:endParaRPr lang="en-US" altLang="ko-KR" sz="14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5F6B5C5-6FD6-48E8-A585-58ABFF75D716}"/>
              </a:ext>
            </a:extLst>
          </p:cNvPr>
          <p:cNvCxnSpPr>
            <a:cxnSpLocks/>
          </p:cNvCxnSpPr>
          <p:nvPr/>
        </p:nvCxnSpPr>
        <p:spPr>
          <a:xfrm>
            <a:off x="6784751" y="3450751"/>
            <a:ext cx="24203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4960335-8DF1-4896-9C9D-7EAD7C172754}"/>
              </a:ext>
            </a:extLst>
          </p:cNvPr>
          <p:cNvSpPr txBox="1"/>
          <p:nvPr/>
        </p:nvSpPr>
        <p:spPr>
          <a:xfrm>
            <a:off x="6968627" y="3989132"/>
            <a:ext cx="1725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어울리는 옷 추천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8E34CD-FEB3-4D91-84D7-1E6BAF912221}"/>
              </a:ext>
            </a:extLst>
          </p:cNvPr>
          <p:cNvSpPr txBox="1"/>
          <p:nvPr/>
        </p:nvSpPr>
        <p:spPr>
          <a:xfrm>
            <a:off x="6968627" y="3642998"/>
            <a:ext cx="2052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현재 코디 유행도 평가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C763837-EEE3-4FF1-A0E8-F6A1B092D585}"/>
              </a:ext>
            </a:extLst>
          </p:cNvPr>
          <p:cNvGrpSpPr/>
          <p:nvPr/>
        </p:nvGrpSpPr>
        <p:grpSpPr>
          <a:xfrm>
            <a:off x="938517" y="4591883"/>
            <a:ext cx="1602803" cy="1086701"/>
            <a:chOff x="6096000" y="3943358"/>
            <a:chExt cx="1548214" cy="112305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0D154A-D71F-480A-8E82-41656C8EDA0C}"/>
                </a:ext>
              </a:extLst>
            </p:cNvPr>
            <p:cNvSpPr txBox="1"/>
            <p:nvPr/>
          </p:nvSpPr>
          <p:spPr>
            <a:xfrm>
              <a:off x="6380859" y="4334068"/>
              <a:ext cx="1126302" cy="38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Arduino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9570136-DC5F-47B5-9688-83DCA8E09340}"/>
                </a:ext>
              </a:extLst>
            </p:cNvPr>
            <p:cNvSpPr/>
            <p:nvPr/>
          </p:nvSpPr>
          <p:spPr>
            <a:xfrm>
              <a:off x="6096000" y="3943358"/>
              <a:ext cx="1548214" cy="1123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C28603F8-1854-400C-8F82-67FA639D35AB}"/>
              </a:ext>
            </a:extLst>
          </p:cNvPr>
          <p:cNvSpPr/>
          <p:nvPr/>
        </p:nvSpPr>
        <p:spPr>
          <a:xfrm>
            <a:off x="145930" y="6196811"/>
            <a:ext cx="1554271" cy="458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Temperature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8223051-4E35-4B19-B9E7-0FA3C407CFCB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flipV="1">
            <a:off x="923066" y="5678584"/>
            <a:ext cx="816853" cy="51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C2D119-EEFF-4046-8B03-FCEC22E996F5}"/>
              </a:ext>
            </a:extLst>
          </p:cNvPr>
          <p:cNvGrpSpPr/>
          <p:nvPr/>
        </p:nvGrpSpPr>
        <p:grpSpPr>
          <a:xfrm>
            <a:off x="926813" y="2869034"/>
            <a:ext cx="1626211" cy="1086700"/>
            <a:chOff x="7018669" y="3956873"/>
            <a:chExt cx="1570825" cy="112305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07E6C18-47CB-4DE6-AE90-A8F69D175097}"/>
                </a:ext>
              </a:extLst>
            </p:cNvPr>
            <p:cNvSpPr txBox="1"/>
            <p:nvPr/>
          </p:nvSpPr>
          <p:spPr>
            <a:xfrm>
              <a:off x="7041280" y="4333736"/>
              <a:ext cx="1548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Raspberry Pi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931D198-381D-46CE-B23E-5BD9EFE69524}"/>
                </a:ext>
              </a:extLst>
            </p:cNvPr>
            <p:cNvSpPr/>
            <p:nvPr/>
          </p:nvSpPr>
          <p:spPr>
            <a:xfrm>
              <a:off x="7018669" y="3956873"/>
              <a:ext cx="1548214" cy="1123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AE90A72-D659-4AC9-8D8B-EED21604ACD0}"/>
              </a:ext>
            </a:extLst>
          </p:cNvPr>
          <p:cNvSpPr txBox="1"/>
          <p:nvPr/>
        </p:nvSpPr>
        <p:spPr>
          <a:xfrm>
            <a:off x="3082017" y="4342487"/>
            <a:ext cx="168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 Data</a:t>
            </a:r>
            <a:br>
              <a:rPr lang="en-US" altLang="ko-KR" sz="1400" dirty="0"/>
            </a:br>
            <a:r>
              <a:rPr lang="en-US" altLang="ko-KR" sz="1400" dirty="0"/>
              <a:t>Temperature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br>
              <a:rPr lang="en-US" altLang="ko-KR" sz="1400" dirty="0"/>
            </a:br>
            <a:r>
              <a:rPr lang="en-US" altLang="ko-KR" sz="1400" dirty="0"/>
              <a:t>Humidity Data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16CC0D-CD03-4A37-B79E-95B83389B6D0}"/>
              </a:ext>
            </a:extLst>
          </p:cNvPr>
          <p:cNvSpPr txBox="1"/>
          <p:nvPr/>
        </p:nvSpPr>
        <p:spPr>
          <a:xfrm>
            <a:off x="1888660" y="4119920"/>
            <a:ext cx="115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MQTT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FCE1CD9-1B78-4B69-9693-D5DAF03FC422}"/>
              </a:ext>
            </a:extLst>
          </p:cNvPr>
          <p:cNvSpPr/>
          <p:nvPr/>
        </p:nvSpPr>
        <p:spPr>
          <a:xfrm>
            <a:off x="1876457" y="6196811"/>
            <a:ext cx="1409161" cy="458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Humidity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64A06CD-D722-4151-9503-8F4777E15B3D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>
            <a:off x="1739919" y="5678584"/>
            <a:ext cx="841119" cy="51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64BEE9C-D20F-4194-B5AD-E9365124E79D}"/>
              </a:ext>
            </a:extLst>
          </p:cNvPr>
          <p:cNvCxnSpPr>
            <a:cxnSpLocks/>
          </p:cNvCxnSpPr>
          <p:nvPr/>
        </p:nvCxnSpPr>
        <p:spPr>
          <a:xfrm>
            <a:off x="2968788" y="3446973"/>
            <a:ext cx="2363205" cy="1522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CD9F8BF-EE8E-4AEC-B5FF-C490B506EACC}"/>
              </a:ext>
            </a:extLst>
          </p:cNvPr>
          <p:cNvCxnSpPr>
            <a:cxnSpLocks/>
            <a:stCxn id="50" idx="0"/>
            <a:endCxn id="55" idx="2"/>
          </p:cNvCxnSpPr>
          <p:nvPr/>
        </p:nvCxnSpPr>
        <p:spPr>
          <a:xfrm flipH="1" flipV="1">
            <a:off x="1728215" y="3955734"/>
            <a:ext cx="11704" cy="6361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FA853CE5-CB29-4F45-B534-53FC74362614}"/>
              </a:ext>
            </a:extLst>
          </p:cNvPr>
          <p:cNvSpPr/>
          <p:nvPr/>
        </p:nvSpPr>
        <p:spPr>
          <a:xfrm>
            <a:off x="1093785" y="2141171"/>
            <a:ext cx="1264131" cy="328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USB CAM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E53E913-709A-43EA-ACA9-602278AE2F73}"/>
              </a:ext>
            </a:extLst>
          </p:cNvPr>
          <p:cNvCxnSpPr>
            <a:cxnSpLocks/>
            <a:endCxn id="71" idx="4"/>
          </p:cNvCxnSpPr>
          <p:nvPr/>
        </p:nvCxnSpPr>
        <p:spPr>
          <a:xfrm flipV="1">
            <a:off x="1714279" y="2469990"/>
            <a:ext cx="11572" cy="39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A04B71A-5531-4A1B-995D-4A7501348A5E}"/>
              </a:ext>
            </a:extLst>
          </p:cNvPr>
          <p:cNvSpPr txBox="1"/>
          <p:nvPr/>
        </p:nvSpPr>
        <p:spPr>
          <a:xfrm>
            <a:off x="624529" y="1790851"/>
            <a:ext cx="266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옷 정보</a:t>
            </a:r>
            <a:r>
              <a:rPr lang="en-US" altLang="ko-KR" sz="1400" dirty="0"/>
              <a:t>, </a:t>
            </a:r>
            <a:r>
              <a:rPr lang="ko-KR" altLang="en-US" sz="1400" dirty="0"/>
              <a:t>실시간 이미지</a:t>
            </a:r>
            <a:endParaRPr lang="en-US" altLang="ko-KR" sz="14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AA2A296-6002-419B-B9BC-23087C106701}"/>
              </a:ext>
            </a:extLst>
          </p:cNvPr>
          <p:cNvCxnSpPr>
            <a:cxnSpLocks/>
          </p:cNvCxnSpPr>
          <p:nvPr/>
        </p:nvCxnSpPr>
        <p:spPr>
          <a:xfrm flipV="1">
            <a:off x="6034904" y="3933757"/>
            <a:ext cx="0" cy="8174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353951-EA75-48B9-AAC5-1467F991FDFF}"/>
              </a:ext>
            </a:extLst>
          </p:cNvPr>
          <p:cNvCxnSpPr>
            <a:cxnSpLocks/>
          </p:cNvCxnSpPr>
          <p:nvPr/>
        </p:nvCxnSpPr>
        <p:spPr>
          <a:xfrm>
            <a:off x="6737816" y="5395045"/>
            <a:ext cx="24673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97D3C42-3FD8-42A7-B36C-23D7CCB97E2F}"/>
              </a:ext>
            </a:extLst>
          </p:cNvPr>
          <p:cNvSpPr txBox="1"/>
          <p:nvPr/>
        </p:nvSpPr>
        <p:spPr>
          <a:xfrm>
            <a:off x="7152851" y="5566673"/>
            <a:ext cx="1684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latin typeface="+mj-ea"/>
              </a:rPr>
              <a:t>온 </a:t>
            </a:r>
            <a:r>
              <a:rPr lang="en-US" altLang="ko-KR" sz="1400" b="1" spc="-150" dirty="0">
                <a:latin typeface="+mj-ea"/>
              </a:rPr>
              <a:t>· </a:t>
            </a:r>
            <a:r>
              <a:rPr lang="ko-KR" altLang="en-US" sz="1400" b="1" spc="-150" dirty="0">
                <a:latin typeface="+mj-ea"/>
              </a:rPr>
              <a:t>습도 경고 알림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7379E8-DF9D-4AA3-BB7F-339F0703BE54}"/>
              </a:ext>
            </a:extLst>
          </p:cNvPr>
          <p:cNvSpPr txBox="1"/>
          <p:nvPr/>
        </p:nvSpPr>
        <p:spPr>
          <a:xfrm>
            <a:off x="4949023" y="4176971"/>
            <a:ext cx="1684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 Data</a:t>
            </a:r>
            <a:endParaRPr lang="ko-KR" altLang="en-US" sz="14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B384BA4-B62F-439A-B319-34A9F7967869}"/>
              </a:ext>
            </a:extLst>
          </p:cNvPr>
          <p:cNvCxnSpPr>
            <a:cxnSpLocks/>
          </p:cNvCxnSpPr>
          <p:nvPr/>
        </p:nvCxnSpPr>
        <p:spPr>
          <a:xfrm>
            <a:off x="3014697" y="3218985"/>
            <a:ext cx="22499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149AD90-CFAC-49D1-9539-B0034663AFEE}"/>
              </a:ext>
            </a:extLst>
          </p:cNvPr>
          <p:cNvSpPr txBox="1"/>
          <p:nvPr/>
        </p:nvSpPr>
        <p:spPr>
          <a:xfrm>
            <a:off x="3294396" y="2766610"/>
            <a:ext cx="1684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latin typeface="+mj-ea"/>
              </a:rPr>
              <a:t>기존 옷 데이터 저장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A7A9BA2-74AC-45BD-A3A5-AF87D58A719D}"/>
              </a:ext>
            </a:extLst>
          </p:cNvPr>
          <p:cNvGrpSpPr/>
          <p:nvPr/>
        </p:nvGrpSpPr>
        <p:grpSpPr>
          <a:xfrm>
            <a:off x="9345859" y="5121450"/>
            <a:ext cx="1767595" cy="547188"/>
            <a:chOff x="7018668" y="3956873"/>
            <a:chExt cx="1707394" cy="112305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FC2E892-E855-4DA3-9C91-837DA08D67FC}"/>
                </a:ext>
              </a:extLst>
            </p:cNvPr>
            <p:cNvSpPr txBox="1"/>
            <p:nvPr/>
          </p:nvSpPr>
          <p:spPr>
            <a:xfrm>
              <a:off x="7177849" y="4207453"/>
              <a:ext cx="1548213" cy="38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AWS SNS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1443DFD-842B-4E19-9625-595E63CE055A}"/>
                </a:ext>
              </a:extLst>
            </p:cNvPr>
            <p:cNvSpPr/>
            <p:nvPr/>
          </p:nvSpPr>
          <p:spPr>
            <a:xfrm>
              <a:off x="7018668" y="3956873"/>
              <a:ext cx="1548214" cy="1123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6C02CD6-BD9A-423D-ABE3-6DB47B51685E}"/>
              </a:ext>
            </a:extLst>
          </p:cNvPr>
          <p:cNvSpPr txBox="1"/>
          <p:nvPr/>
        </p:nvSpPr>
        <p:spPr>
          <a:xfrm>
            <a:off x="6342830" y="2057626"/>
            <a:ext cx="188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카테고리</a:t>
            </a:r>
            <a:r>
              <a:rPr lang="en-US" altLang="ko-KR" sz="1400" dirty="0"/>
              <a:t>, </a:t>
            </a:r>
            <a:r>
              <a:rPr lang="ko-KR" altLang="en-US" sz="1400" dirty="0"/>
              <a:t>색상 분석</a:t>
            </a:r>
            <a:endParaRPr lang="en-US" altLang="ko-KR" sz="14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0508BD1-D6DE-443C-896C-514EF5A8F6D8}"/>
              </a:ext>
            </a:extLst>
          </p:cNvPr>
          <p:cNvCxnSpPr>
            <a:cxnSpLocks/>
          </p:cNvCxnSpPr>
          <p:nvPr/>
        </p:nvCxnSpPr>
        <p:spPr>
          <a:xfrm flipV="1">
            <a:off x="6176821" y="1790851"/>
            <a:ext cx="0" cy="8174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BB21240-7CE4-4AD8-B474-16B81F7BD455}"/>
              </a:ext>
            </a:extLst>
          </p:cNvPr>
          <p:cNvCxnSpPr>
            <a:cxnSpLocks/>
          </p:cNvCxnSpPr>
          <p:nvPr/>
        </p:nvCxnSpPr>
        <p:spPr>
          <a:xfrm>
            <a:off x="5849171" y="1790851"/>
            <a:ext cx="0" cy="8376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896F1C6-469C-46C3-AF4A-15E706F298D0}"/>
              </a:ext>
            </a:extLst>
          </p:cNvPr>
          <p:cNvSpPr txBox="1"/>
          <p:nvPr/>
        </p:nvSpPr>
        <p:spPr>
          <a:xfrm>
            <a:off x="2953214" y="1860921"/>
            <a:ext cx="290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색상 조합 판단</a:t>
            </a:r>
            <a:br>
              <a:rPr lang="en-US" altLang="ko-KR" sz="1400" dirty="0"/>
            </a:br>
            <a:r>
              <a:rPr lang="ko-KR" altLang="en-US" sz="1400" dirty="0"/>
              <a:t>올해의 색과 어울리는 조합 판단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805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213</Words>
  <Application>Microsoft Office PowerPoint</Application>
  <PresentationFormat>와이드스크린</PresentationFormat>
  <Paragraphs>81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태림</dc:creator>
  <cp:lastModifiedBy>김 태림</cp:lastModifiedBy>
  <cp:revision>10</cp:revision>
  <dcterms:created xsi:type="dcterms:W3CDTF">2020-11-24T01:00:21Z</dcterms:created>
  <dcterms:modified xsi:type="dcterms:W3CDTF">2020-11-24T05:16:56Z</dcterms:modified>
</cp:coreProperties>
</file>