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63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SHlMlct0kv3w9Rt+szIvbwpT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54" y="738"/>
      </p:cViewPr>
      <p:guideLst>
        <p:guide orient="horz" pos="2160"/>
        <p:guide pos="3840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75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92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28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55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.jp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6455" y="708455"/>
            <a:ext cx="863816" cy="9605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9370725" y="5160088"/>
            <a:ext cx="1292813" cy="973972"/>
            <a:chOff x="9726930" y="665854"/>
            <a:chExt cx="1073150" cy="768105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9726930" y="1237354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2823743" y="2878791"/>
            <a:ext cx="1361975" cy="774542"/>
            <a:chOff x="4888707" y="563709"/>
            <a:chExt cx="2292350" cy="124297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27581" y="563709"/>
              <a:ext cx="762001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 txBox="1"/>
            <p:nvPr/>
          </p:nvSpPr>
          <p:spPr>
            <a:xfrm>
              <a:off x="4888707" y="1406611"/>
              <a:ext cx="2292350" cy="400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/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4332693" y="769833"/>
            <a:ext cx="736159" cy="38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MQTT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/>
          </a:p>
        </p:txBody>
      </p:sp>
      <p:grpSp>
        <p:nvGrpSpPr>
          <p:cNvPr id="97" name="Google Shape;97;p1"/>
          <p:cNvGrpSpPr/>
          <p:nvPr/>
        </p:nvGrpSpPr>
        <p:grpSpPr>
          <a:xfrm>
            <a:off x="2776177" y="4072652"/>
            <a:ext cx="2016062" cy="614092"/>
            <a:chOff x="10371138" y="1365658"/>
            <a:chExt cx="2268537" cy="688975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10371138" y="1792695"/>
              <a:ext cx="2268537" cy="261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</a:t>
              </a:r>
              <a:endParaRPr/>
            </a:p>
          </p:txBody>
        </p:sp>
        <p:pic>
          <p:nvPicPr>
            <p:cNvPr id="99" name="Google Shape;99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347450" y="136565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"/>
          <p:cNvGrpSpPr/>
          <p:nvPr/>
        </p:nvGrpSpPr>
        <p:grpSpPr>
          <a:xfrm>
            <a:off x="1749300" y="2861732"/>
            <a:ext cx="1485379" cy="789275"/>
            <a:chOff x="3639452" y="458789"/>
            <a:chExt cx="2239962" cy="1175827"/>
          </a:xfrm>
        </p:grpSpPr>
        <p:pic>
          <p:nvPicPr>
            <p:cNvPr id="101" name="Google Shape;101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44592" y="458789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"/>
            <p:cNvSpPr txBox="1"/>
            <p:nvPr/>
          </p:nvSpPr>
          <p:spPr>
            <a:xfrm>
              <a:off x="3639452" y="1263221"/>
              <a:ext cx="2239962" cy="371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S3</a:t>
              </a:r>
              <a:endParaRPr/>
            </a:p>
          </p:txBody>
        </p:sp>
      </p:grpSp>
      <p:pic>
        <p:nvPicPr>
          <p:cNvPr id="103" name="Google Shape;103;p1" descr="Smart Home with Raspberry Pi – What is possible? | @SmartLivi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2089" y="967049"/>
            <a:ext cx="1290675" cy="760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/>
          <p:nvPr/>
        </p:nvCxnSpPr>
        <p:spPr>
          <a:xfrm>
            <a:off x="4486347" y="1235709"/>
            <a:ext cx="433156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05" name="Google Shape;105;p1" descr="아두이노 중급] 나만의 온습도 측정 장치 : 네이버 블로그"/>
          <p:cNvPicPr preferRelativeResize="0"/>
          <p:nvPr/>
        </p:nvPicPr>
        <p:blipFill rotWithShape="1">
          <a:blip r:embed="rId9">
            <a:alphaModFix/>
          </a:blip>
          <a:srcRect b="11522"/>
          <a:stretch/>
        </p:blipFill>
        <p:spPr>
          <a:xfrm>
            <a:off x="978298" y="711875"/>
            <a:ext cx="1159966" cy="719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"/>
          <p:cNvCxnSpPr/>
          <p:nvPr/>
        </p:nvCxnSpPr>
        <p:spPr>
          <a:xfrm>
            <a:off x="2208672" y="1187771"/>
            <a:ext cx="1111586" cy="599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07" name="Google Shape;107;p1" descr="Camera USB Labelled Icons PNG - Free PNG and Icons Download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09153" y="1457941"/>
            <a:ext cx="620164" cy="766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8703854" y="3624104"/>
            <a:ext cx="1403719" cy="869359"/>
            <a:chOff x="1920647" y="782278"/>
            <a:chExt cx="1579516" cy="1097919"/>
          </a:xfrm>
        </p:grpSpPr>
        <p:pic>
          <p:nvPicPr>
            <p:cNvPr id="109" name="Google Shape;109;p1" descr="Android Studio (@androidstudio) | Twitter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258653" y="782278"/>
              <a:ext cx="859987" cy="859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"/>
            <p:cNvSpPr txBox="1"/>
            <p:nvPr/>
          </p:nvSpPr>
          <p:spPr>
            <a:xfrm>
              <a:off x="1920647" y="1565355"/>
              <a:ext cx="1579516" cy="314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</a:t>
              </a:r>
              <a:endParaRPr/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3704267" y="3112807"/>
            <a:ext cx="1226668" cy="937562"/>
            <a:chOff x="2666166" y="1036515"/>
            <a:chExt cx="1502132" cy="331243"/>
          </a:xfrm>
        </p:grpSpPr>
        <p:sp>
          <p:nvSpPr>
            <p:cNvPr id="112" name="Google Shape;112;p1"/>
            <p:cNvSpPr/>
            <p:nvPr/>
          </p:nvSpPr>
          <p:spPr>
            <a:xfrm>
              <a:off x="2666166" y="1036515"/>
              <a:ext cx="915570" cy="331243"/>
            </a:xfrm>
            <a:custGeom>
              <a:avLst/>
              <a:gdLst/>
              <a:ahLst/>
              <a:cxnLst/>
              <a:rect l="l" t="t" r="r" b="b"/>
              <a:pathLst>
                <a:path w="622300" h="1574800" extrusionOk="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3" name="Google Shape;113;p1"/>
            <p:cNvCxnSpPr/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14" name="Google Shape;114;p1"/>
          <p:cNvSpPr/>
          <p:nvPr/>
        </p:nvSpPr>
        <p:spPr>
          <a:xfrm rot="5400000" flipH="1">
            <a:off x="5867583" y="994377"/>
            <a:ext cx="710375" cy="1104435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7418666" y="3696757"/>
            <a:ext cx="1732124" cy="793259"/>
            <a:chOff x="2531119" y="-2457858"/>
            <a:chExt cx="2279650" cy="1111226"/>
          </a:xfrm>
        </p:grpSpPr>
        <p:pic>
          <p:nvPicPr>
            <p:cNvPr id="116" name="Google Shape;116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278831" y="-245785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"/>
            <p:cNvSpPr txBox="1"/>
            <p:nvPr/>
          </p:nvSpPr>
          <p:spPr>
            <a:xfrm>
              <a:off x="2531119" y="-1695859"/>
              <a:ext cx="2279650" cy="34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Amplify</a:t>
              </a:r>
              <a:endParaRPr/>
            </a:p>
          </p:txBody>
        </p:sp>
      </p:grpSp>
      <p:sp>
        <p:nvSpPr>
          <p:cNvPr id="118" name="Google Shape;118;p1"/>
          <p:cNvSpPr/>
          <p:nvPr/>
        </p:nvSpPr>
        <p:spPr>
          <a:xfrm>
            <a:off x="7642360" y="3514598"/>
            <a:ext cx="3309746" cy="106792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1"/>
          <p:cNvCxnSpPr/>
          <p:nvPr/>
        </p:nvCxnSpPr>
        <p:spPr>
          <a:xfrm rot="10800000">
            <a:off x="8324572" y="3013411"/>
            <a:ext cx="0" cy="50118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0" name="Google Shape;120;p1"/>
          <p:cNvCxnSpPr/>
          <p:nvPr/>
        </p:nvCxnSpPr>
        <p:spPr>
          <a:xfrm rot="10800000">
            <a:off x="8210931" y="3042446"/>
            <a:ext cx="0" cy="472152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21" name="Google Shape;121;p1"/>
          <p:cNvSpPr/>
          <p:nvPr/>
        </p:nvSpPr>
        <p:spPr>
          <a:xfrm>
            <a:off x="5664414" y="1331209"/>
            <a:ext cx="970201" cy="576751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rot="10800000">
            <a:off x="5615349" y="4211071"/>
            <a:ext cx="8032" cy="990894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3" name="Google Shape;123;p1"/>
          <p:cNvCxnSpPr/>
          <p:nvPr/>
        </p:nvCxnSpPr>
        <p:spPr>
          <a:xfrm rot="10800000">
            <a:off x="5471289" y="4232490"/>
            <a:ext cx="0" cy="100833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24" name="Google Shape;124;p1"/>
          <p:cNvSpPr txBox="1"/>
          <p:nvPr/>
        </p:nvSpPr>
        <p:spPr>
          <a:xfrm>
            <a:off x="1139322" y="2830835"/>
            <a:ext cx="10086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옷장 속 옷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저장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769908" y="4048443"/>
            <a:ext cx="818301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수집한 옷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grpSp>
        <p:nvGrpSpPr>
          <p:cNvPr id="126" name="Google Shape;126;p1"/>
          <p:cNvGrpSpPr/>
          <p:nvPr/>
        </p:nvGrpSpPr>
        <p:grpSpPr>
          <a:xfrm>
            <a:off x="802548" y="436275"/>
            <a:ext cx="3598073" cy="1866070"/>
            <a:chOff x="186580" y="-21500"/>
            <a:chExt cx="4048666" cy="2418417"/>
          </a:xfrm>
        </p:grpSpPr>
        <p:sp>
          <p:nvSpPr>
            <p:cNvPr id="127" name="Google Shape;127;p1"/>
            <p:cNvSpPr/>
            <p:nvPr/>
          </p:nvSpPr>
          <p:spPr>
            <a:xfrm>
              <a:off x="186580" y="134596"/>
              <a:ext cx="4048666" cy="226232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86580" y="-21500"/>
              <a:ext cx="1238227" cy="3995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IoT 장비</a:t>
              </a:r>
              <a:endParaRPr/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4715953" y="3347140"/>
            <a:ext cx="1550871" cy="698066"/>
            <a:chOff x="8502651" y="4638472"/>
            <a:chExt cx="2201862" cy="1219384"/>
          </a:xfrm>
        </p:grpSpPr>
        <p:pic>
          <p:nvPicPr>
            <p:cNvPr id="130" name="Google Shape;130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269413" y="463847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"/>
            <p:cNvSpPr txBox="1"/>
            <p:nvPr/>
          </p:nvSpPr>
          <p:spPr>
            <a:xfrm>
              <a:off x="8502651" y="5398884"/>
              <a:ext cx="2201862" cy="458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EC2</a:t>
              </a:r>
              <a:endParaRPr/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4902814" y="3075842"/>
            <a:ext cx="1295816" cy="1121557"/>
            <a:chOff x="4383334" y="2961740"/>
            <a:chExt cx="2882163" cy="1814140"/>
          </a:xfrm>
        </p:grpSpPr>
        <p:sp>
          <p:nvSpPr>
            <p:cNvPr id="133" name="Google Shape;133;p1"/>
            <p:cNvSpPr/>
            <p:nvPr/>
          </p:nvSpPr>
          <p:spPr>
            <a:xfrm>
              <a:off x="4383334" y="3078292"/>
              <a:ext cx="2880446" cy="16975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259757" y="2961740"/>
              <a:ext cx="1005740" cy="3995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AI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" name="Google Shape;135;p1"/>
          <p:cNvSpPr/>
          <p:nvPr/>
        </p:nvSpPr>
        <p:spPr>
          <a:xfrm>
            <a:off x="6955776" y="586268"/>
            <a:ext cx="3632553" cy="105803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p1"/>
          <p:cNvGrpSpPr/>
          <p:nvPr/>
        </p:nvGrpSpPr>
        <p:grpSpPr>
          <a:xfrm>
            <a:off x="6596701" y="701828"/>
            <a:ext cx="3991628" cy="858688"/>
            <a:chOff x="5330030" y="5435630"/>
            <a:chExt cx="4951577" cy="1044073"/>
          </a:xfrm>
        </p:grpSpPr>
        <p:grpSp>
          <p:nvGrpSpPr>
            <p:cNvPr id="137" name="Google Shape;137;p1"/>
            <p:cNvGrpSpPr/>
            <p:nvPr/>
          </p:nvGrpSpPr>
          <p:grpSpPr>
            <a:xfrm>
              <a:off x="9094157" y="5511467"/>
              <a:ext cx="1187450" cy="735061"/>
              <a:chOff x="1924506" y="3062651"/>
              <a:chExt cx="1187450" cy="735061"/>
            </a:xfrm>
          </p:grpSpPr>
          <p:sp>
            <p:nvSpPr>
              <p:cNvPr id="138" name="Google Shape;138;p1"/>
              <p:cNvSpPr txBox="1"/>
              <p:nvPr/>
            </p:nvSpPr>
            <p:spPr>
              <a:xfrm>
                <a:off x="1924506" y="3519851"/>
                <a:ext cx="1187450" cy="2778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Alarm</a:t>
                </a:r>
                <a:endParaRPr/>
              </a:p>
            </p:txBody>
          </p:sp>
          <p:pic>
            <p:nvPicPr>
              <p:cNvPr id="139" name="Google Shape;139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288829" y="306265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" name="Google Shape;140;p1"/>
            <p:cNvGrpSpPr/>
            <p:nvPr/>
          </p:nvGrpSpPr>
          <p:grpSpPr>
            <a:xfrm>
              <a:off x="7170808" y="5435630"/>
              <a:ext cx="2180329" cy="1036419"/>
              <a:chOff x="2217738" y="1182688"/>
              <a:chExt cx="2268537" cy="1079228"/>
            </a:xfrm>
          </p:grpSpPr>
          <p:pic>
            <p:nvPicPr>
              <p:cNvPr id="141" name="Google Shape;141;p1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986088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1"/>
              <p:cNvSpPr txBox="1"/>
              <p:nvPr/>
            </p:nvSpPr>
            <p:spPr>
              <a:xfrm>
                <a:off x="2217738" y="1946275"/>
                <a:ext cx="2268537" cy="315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SNS</a:t>
                </a:r>
                <a:endParaRPr/>
              </a:p>
            </p:txBody>
          </p:sp>
        </p:grpSp>
        <p:cxnSp>
          <p:nvCxnSpPr>
            <p:cNvPr id="143" name="Google Shape;143;p1"/>
            <p:cNvCxnSpPr/>
            <p:nvPr/>
          </p:nvCxnSpPr>
          <p:spPr>
            <a:xfrm>
              <a:off x="6933343" y="5932863"/>
              <a:ext cx="81538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grpSp>
          <p:nvGrpSpPr>
            <p:cNvPr id="144" name="Google Shape;144;p1"/>
            <p:cNvGrpSpPr/>
            <p:nvPr/>
          </p:nvGrpSpPr>
          <p:grpSpPr>
            <a:xfrm>
              <a:off x="5330030" y="5478676"/>
              <a:ext cx="2227360" cy="1001027"/>
              <a:chOff x="4888707" y="525464"/>
              <a:chExt cx="2292350" cy="1090681"/>
            </a:xfrm>
          </p:grpSpPr>
          <p:pic>
            <p:nvPicPr>
              <p:cNvPr id="145" name="Google Shape;145;p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47532" y="5254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"/>
              <p:cNvSpPr txBox="1"/>
              <p:nvPr/>
            </p:nvSpPr>
            <p:spPr>
              <a:xfrm>
                <a:off x="4888707" y="1285876"/>
                <a:ext cx="2292350" cy="330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AWS Lambda</a:t>
                </a:r>
                <a:endParaRPr/>
              </a:p>
            </p:txBody>
          </p:sp>
        </p:grpSp>
        <p:cxnSp>
          <p:nvCxnSpPr>
            <p:cNvPr id="147" name="Google Shape;147;p1"/>
            <p:cNvCxnSpPr/>
            <p:nvPr/>
          </p:nvCxnSpPr>
          <p:spPr>
            <a:xfrm>
              <a:off x="8662821" y="5896403"/>
              <a:ext cx="636116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48" name="Google Shape;148;p1"/>
          <p:cNvSpPr txBox="1"/>
          <p:nvPr/>
        </p:nvSpPr>
        <p:spPr>
          <a:xfrm>
            <a:off x="3489104" y="6428717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옷의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라벨링된</a:t>
            </a: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메타데이터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dirty="0"/>
          </a:p>
        </p:txBody>
      </p:sp>
      <p:grpSp>
        <p:nvGrpSpPr>
          <p:cNvPr id="149" name="Google Shape;149;p1"/>
          <p:cNvGrpSpPr/>
          <p:nvPr/>
        </p:nvGrpSpPr>
        <p:grpSpPr>
          <a:xfrm>
            <a:off x="621395" y="3571035"/>
            <a:ext cx="2223287" cy="1425164"/>
            <a:chOff x="6557" y="3554988"/>
            <a:chExt cx="2437475" cy="1578707"/>
          </a:xfrm>
        </p:grpSpPr>
        <p:sp>
          <p:nvSpPr>
            <p:cNvPr id="150" name="Google Shape;150;p1"/>
            <p:cNvSpPr/>
            <p:nvPr/>
          </p:nvSpPr>
          <p:spPr>
            <a:xfrm>
              <a:off x="8172" y="3628221"/>
              <a:ext cx="2435860" cy="150547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557" y="3554988"/>
              <a:ext cx="1230685" cy="3995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빅데이터</a:t>
              </a:r>
              <a:endParaRPr/>
            </a:p>
          </p:txBody>
        </p:sp>
      </p:grpSp>
      <p:sp>
        <p:nvSpPr>
          <p:cNvPr id="152" name="Google Shape;152;p1"/>
          <p:cNvSpPr/>
          <p:nvPr/>
        </p:nvSpPr>
        <p:spPr>
          <a:xfrm rot="5400000">
            <a:off x="2467135" y="863510"/>
            <a:ext cx="364992" cy="1354138"/>
          </a:xfrm>
          <a:custGeom>
            <a:avLst/>
            <a:gdLst/>
            <a:ahLst/>
            <a:cxnLst/>
            <a:rect l="l" t="t" r="r" b="b"/>
            <a:pathLst>
              <a:path w="1371600" h="1451598" extrusionOk="0">
                <a:moveTo>
                  <a:pt x="1371600" y="1451598"/>
                </a:moveTo>
                <a:lnTo>
                  <a:pt x="1371600" y="740398"/>
                </a:lnTo>
                <a:lnTo>
                  <a:pt x="0" y="740398"/>
                </a:lnTo>
                <a:lnTo>
                  <a:pt x="41301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"/>
          <p:cNvSpPr/>
          <p:nvPr/>
        </p:nvSpPr>
        <p:spPr>
          <a:xfrm rot="-5400000">
            <a:off x="3305523" y="951199"/>
            <a:ext cx="989907" cy="2686053"/>
          </a:xfrm>
          <a:custGeom>
            <a:avLst/>
            <a:gdLst/>
            <a:ahLst/>
            <a:cxnLst/>
            <a:rect l="l" t="t" r="r" b="b"/>
            <a:pathLst>
              <a:path w="2053831" h="753668" extrusionOk="0">
                <a:moveTo>
                  <a:pt x="2053831" y="753668"/>
                </a:moveTo>
                <a:lnTo>
                  <a:pt x="1375623" y="749434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1"/>
          <p:cNvCxnSpPr/>
          <p:nvPr/>
        </p:nvCxnSpPr>
        <p:spPr>
          <a:xfrm>
            <a:off x="5664414" y="971692"/>
            <a:ext cx="1313422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5" name="Google Shape;155;p1"/>
          <p:cNvCxnSpPr/>
          <p:nvPr/>
        </p:nvCxnSpPr>
        <p:spPr>
          <a:xfrm rot="10800000">
            <a:off x="4476822" y="1371546"/>
            <a:ext cx="430294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56" name="Google Shape;156;p1"/>
          <p:cNvGrpSpPr/>
          <p:nvPr/>
        </p:nvGrpSpPr>
        <p:grpSpPr>
          <a:xfrm>
            <a:off x="6117893" y="2065949"/>
            <a:ext cx="4651222" cy="976495"/>
            <a:chOff x="6958535" y="3689311"/>
            <a:chExt cx="5441225" cy="1173545"/>
          </a:xfrm>
        </p:grpSpPr>
        <p:grpSp>
          <p:nvGrpSpPr>
            <p:cNvPr id="157" name="Google Shape;157;p1"/>
            <p:cNvGrpSpPr/>
            <p:nvPr/>
          </p:nvGrpSpPr>
          <p:grpSpPr>
            <a:xfrm>
              <a:off x="8687406" y="3689311"/>
              <a:ext cx="1949314" cy="1116989"/>
              <a:chOff x="10467547" y="3530600"/>
              <a:chExt cx="2243137" cy="1378045"/>
            </a:xfrm>
          </p:grpSpPr>
          <p:pic>
            <p:nvPicPr>
              <p:cNvPr id="158" name="Google Shape;158;p1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1236122" y="35306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" name="Google Shape;159;p1"/>
              <p:cNvSpPr txBox="1"/>
              <p:nvPr/>
            </p:nvSpPr>
            <p:spPr>
              <a:xfrm>
                <a:off x="10467547" y="4292599"/>
                <a:ext cx="2243137" cy="616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 Gateway</a:t>
                </a:r>
                <a:endParaRPr/>
              </a:p>
            </p:txBody>
          </p:sp>
        </p:grpSp>
        <p:grpSp>
          <p:nvGrpSpPr>
            <p:cNvPr id="160" name="Google Shape;160;p1"/>
            <p:cNvGrpSpPr/>
            <p:nvPr/>
          </p:nvGrpSpPr>
          <p:grpSpPr>
            <a:xfrm>
              <a:off x="10331136" y="3694283"/>
              <a:ext cx="2068624" cy="1168573"/>
              <a:chOff x="6819702" y="842930"/>
              <a:chExt cx="2292350" cy="1341217"/>
            </a:xfrm>
          </p:grpSpPr>
          <p:pic>
            <p:nvPicPr>
              <p:cNvPr id="161" name="Google Shape;161;p1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7590595" y="84293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1"/>
              <p:cNvSpPr txBox="1"/>
              <p:nvPr/>
            </p:nvSpPr>
            <p:spPr>
              <a:xfrm>
                <a:off x="6819702" y="1611031"/>
                <a:ext cx="2292350" cy="573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Cognito</a:t>
                </a:r>
                <a:endParaRPr/>
              </a:p>
            </p:txBody>
          </p:sp>
        </p:grpSp>
        <p:grpSp>
          <p:nvGrpSpPr>
            <p:cNvPr id="163" name="Google Shape;163;p1"/>
            <p:cNvGrpSpPr/>
            <p:nvPr/>
          </p:nvGrpSpPr>
          <p:grpSpPr>
            <a:xfrm>
              <a:off x="6958535" y="3701132"/>
              <a:ext cx="2117495" cy="952654"/>
              <a:chOff x="4888707" y="525464"/>
              <a:chExt cx="2292350" cy="1109274"/>
            </a:xfrm>
          </p:grpSpPr>
          <p:pic>
            <p:nvPicPr>
              <p:cNvPr id="164" name="Google Shape;164;p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47533" y="5254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Google Shape;165;p1"/>
              <p:cNvSpPr txBox="1"/>
              <p:nvPr/>
            </p:nvSpPr>
            <p:spPr>
              <a:xfrm>
                <a:off x="4888707" y="1285876"/>
                <a:ext cx="2292350" cy="348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AWS Lambda</a:t>
                </a:r>
                <a:endParaRPr/>
              </a:p>
            </p:txBody>
          </p:sp>
        </p:grpSp>
        <p:cxnSp>
          <p:nvCxnSpPr>
            <p:cNvPr id="166" name="Google Shape;166;p1"/>
            <p:cNvCxnSpPr/>
            <p:nvPr/>
          </p:nvCxnSpPr>
          <p:spPr>
            <a:xfrm>
              <a:off x="10098087" y="4168651"/>
              <a:ext cx="717047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10116349" y="3988813"/>
              <a:ext cx="68052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8593274" y="4126399"/>
              <a:ext cx="652208" cy="4862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8530931" y="3970113"/>
              <a:ext cx="68052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</p:grpSp>
      <p:sp>
        <p:nvSpPr>
          <p:cNvPr id="170" name="Google Shape;170;p1"/>
          <p:cNvSpPr/>
          <p:nvPr/>
        </p:nvSpPr>
        <p:spPr>
          <a:xfrm>
            <a:off x="6311270" y="1897411"/>
            <a:ext cx="4277058" cy="11159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" name="Google Shape;171;p1"/>
          <p:cNvCxnSpPr/>
          <p:nvPr/>
        </p:nvCxnSpPr>
        <p:spPr>
          <a:xfrm rot="10800000">
            <a:off x="9988202" y="4495142"/>
            <a:ext cx="0" cy="51066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2" name="Google Shape;172;p1"/>
          <p:cNvCxnSpPr/>
          <p:nvPr/>
        </p:nvCxnSpPr>
        <p:spPr>
          <a:xfrm rot="10800000">
            <a:off x="9862879" y="4499746"/>
            <a:ext cx="0" cy="506062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73" name="Google Shape;173;p1"/>
          <p:cNvCxnSpPr>
            <a:stCxn id="101" idx="3"/>
            <a:endCxn id="94" idx="1"/>
          </p:cNvCxnSpPr>
          <p:nvPr/>
        </p:nvCxnSpPr>
        <p:spPr>
          <a:xfrm rot="10800000" flipH="1">
            <a:off x="2722200" y="3116279"/>
            <a:ext cx="540600" cy="1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4" name="Google Shape;174;p1"/>
          <p:cNvSpPr txBox="1"/>
          <p:nvPr/>
        </p:nvSpPr>
        <p:spPr>
          <a:xfrm>
            <a:off x="4830916" y="5977013"/>
            <a:ext cx="1755583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/>
          </a:p>
        </p:txBody>
      </p:sp>
      <p:sp>
        <p:nvSpPr>
          <p:cNvPr id="176" name="Google Shape;176;p1"/>
          <p:cNvSpPr txBox="1"/>
          <p:nvPr/>
        </p:nvSpPr>
        <p:spPr>
          <a:xfrm>
            <a:off x="9485141" y="266492"/>
            <a:ext cx="1103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습도 경고</a:t>
            </a:r>
            <a:endParaRPr/>
          </a:p>
        </p:txBody>
      </p:sp>
      <p:pic>
        <p:nvPicPr>
          <p:cNvPr id="177" name="Google Shape;177;p1" descr="Dashboard Icon. Monochrome Style Design From Machine Learning Icon  Collection. UI And UX. Pixel Perfect Dashboard Icon. For Web De Stock  Illustration - Illustration of account, growth: 12705806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308268" y="3077532"/>
            <a:ext cx="988271" cy="991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/>
          <p:nvPr/>
        </p:nvSpPr>
        <p:spPr>
          <a:xfrm flipH="1">
            <a:off x="5339540" y="2163628"/>
            <a:ext cx="970201" cy="960518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"/>
          <p:cNvSpPr/>
          <p:nvPr/>
        </p:nvSpPr>
        <p:spPr>
          <a:xfrm rot="-5400000">
            <a:off x="5456684" y="2337062"/>
            <a:ext cx="838660" cy="805412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p1" descr="강우 비, 날씨 무료 아이콘 의 iOS7 Minimal Icons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028386" y="3814336"/>
            <a:ext cx="447322" cy="448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1"/>
          <p:cNvGrpSpPr/>
          <p:nvPr/>
        </p:nvGrpSpPr>
        <p:grpSpPr>
          <a:xfrm>
            <a:off x="1117338" y="5263961"/>
            <a:ext cx="5196267" cy="1164756"/>
            <a:chOff x="512436" y="5264585"/>
            <a:chExt cx="5196267" cy="1164756"/>
          </a:xfrm>
        </p:grpSpPr>
        <p:grpSp>
          <p:nvGrpSpPr>
            <p:cNvPr id="183" name="Google Shape;183;p1"/>
            <p:cNvGrpSpPr/>
            <p:nvPr/>
          </p:nvGrpSpPr>
          <p:grpSpPr>
            <a:xfrm>
              <a:off x="1485460" y="5438879"/>
              <a:ext cx="1837439" cy="970820"/>
              <a:chOff x="2428398" y="3232150"/>
              <a:chExt cx="2243137" cy="1327957"/>
            </a:xfrm>
          </p:grpSpPr>
          <p:pic>
            <p:nvPicPr>
              <p:cNvPr id="184" name="Google Shape;184;p1"/>
              <p:cNvPicPr preferRelativeResize="0"/>
              <p:nvPr/>
            </p:nvPicPr>
            <p:blipFill rotWithShape="1">
              <a:blip r:embed="rId20">
                <a:alphaModFix/>
              </a:blip>
              <a:srcRect/>
              <a:stretch/>
            </p:blipFill>
            <p:spPr>
              <a:xfrm>
                <a:off x="3168173" y="32321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1"/>
              <p:cNvSpPr txBox="1"/>
              <p:nvPr/>
            </p:nvSpPr>
            <p:spPr>
              <a:xfrm>
                <a:off x="2428398" y="3994150"/>
                <a:ext cx="2243137" cy="565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CloudWatch</a:t>
                </a:r>
                <a:endParaRPr/>
              </a:p>
            </p:txBody>
          </p:sp>
        </p:grpSp>
        <p:grpSp>
          <p:nvGrpSpPr>
            <p:cNvPr id="186" name="Google Shape;186;p1"/>
            <p:cNvGrpSpPr/>
            <p:nvPr/>
          </p:nvGrpSpPr>
          <p:grpSpPr>
            <a:xfrm>
              <a:off x="2779535" y="5444180"/>
              <a:ext cx="1678983" cy="788655"/>
              <a:chOff x="4753135" y="1027859"/>
              <a:chExt cx="2243137" cy="1111886"/>
            </a:xfrm>
          </p:grpSpPr>
          <p:pic>
            <p:nvPicPr>
              <p:cNvPr id="187" name="Google Shape;187;p1"/>
              <p:cNvPicPr preferRelativeResize="0"/>
              <p:nvPr/>
            </p:nvPicPr>
            <p:blipFill rotWithShape="1">
              <a:blip r:embed="rId21">
                <a:alphaModFix/>
              </a:blip>
              <a:srcRect/>
              <a:stretch/>
            </p:blipFill>
            <p:spPr>
              <a:xfrm>
                <a:off x="5502435" y="102785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1"/>
              <p:cNvSpPr txBox="1"/>
              <p:nvPr/>
            </p:nvSpPr>
            <p:spPr>
              <a:xfrm>
                <a:off x="4753135" y="1788270"/>
                <a:ext cx="2243137" cy="351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RDS</a:t>
                </a:r>
                <a:endParaRPr/>
              </a:p>
            </p:txBody>
          </p:sp>
        </p:grpSp>
        <p:cxnSp>
          <p:nvCxnSpPr>
            <p:cNvPr id="189" name="Google Shape;189;p1"/>
            <p:cNvCxnSpPr>
              <a:stCxn id="187" idx="1"/>
              <a:endCxn id="184" idx="3"/>
            </p:cNvCxnSpPr>
            <p:nvPr/>
          </p:nvCxnSpPr>
          <p:spPr>
            <a:xfrm flipH="1">
              <a:off x="2715484" y="5714421"/>
              <a:ext cx="624900" cy="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grpSp>
          <p:nvGrpSpPr>
            <p:cNvPr id="190" name="Google Shape;190;p1"/>
            <p:cNvGrpSpPr/>
            <p:nvPr/>
          </p:nvGrpSpPr>
          <p:grpSpPr>
            <a:xfrm>
              <a:off x="512436" y="5531162"/>
              <a:ext cx="1993489" cy="587692"/>
              <a:chOff x="-6915403" y="4207694"/>
              <a:chExt cx="2371725" cy="659356"/>
            </a:xfrm>
          </p:grpSpPr>
          <p:pic>
            <p:nvPicPr>
              <p:cNvPr id="191" name="Google Shape;191;p1"/>
              <p:cNvPicPr preferRelativeResize="0"/>
              <p:nvPr/>
            </p:nvPicPr>
            <p:blipFill rotWithShape="1">
              <a:blip r:embed="rId22">
                <a:alphaModFix/>
              </a:blip>
              <a:srcRect/>
              <a:stretch/>
            </p:blipFill>
            <p:spPr>
              <a:xfrm>
                <a:off x="-5953378" y="420769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Google Shape;192;p1"/>
              <p:cNvSpPr txBox="1"/>
              <p:nvPr/>
            </p:nvSpPr>
            <p:spPr>
              <a:xfrm>
                <a:off x="-6915403" y="4605112"/>
                <a:ext cx="2371725" cy="261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Logs</a:t>
                </a:r>
                <a:endParaRPr/>
              </a:p>
            </p:txBody>
          </p:sp>
        </p:grpSp>
        <p:cxnSp>
          <p:nvCxnSpPr>
            <p:cNvPr id="193" name="Google Shape;193;p1"/>
            <p:cNvCxnSpPr/>
            <p:nvPr/>
          </p:nvCxnSpPr>
          <p:spPr>
            <a:xfrm>
              <a:off x="3990416" y="5817576"/>
              <a:ext cx="7758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94" name="Google Shape;194;p1"/>
            <p:cNvCxnSpPr/>
            <p:nvPr/>
          </p:nvCxnSpPr>
          <p:spPr>
            <a:xfrm>
              <a:off x="3988191" y="5673944"/>
              <a:ext cx="75229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1733308" y="5709162"/>
              <a:ext cx="339318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pic>
          <p:nvPicPr>
            <p:cNvPr id="196" name="Google Shape;196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15260" y="5404994"/>
              <a:ext cx="600176" cy="559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"/>
            <p:cNvSpPr/>
            <p:nvPr/>
          </p:nvSpPr>
          <p:spPr>
            <a:xfrm>
              <a:off x="1021338" y="5264585"/>
              <a:ext cx="4687365" cy="1164756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8" name="Google Shape;198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016838" y="3678807"/>
            <a:ext cx="528067" cy="63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896051" y="4308859"/>
            <a:ext cx="740671" cy="5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1570785" y="6390017"/>
            <a:ext cx="10631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로그 </a:t>
            </a:r>
            <a:b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/>
          </a:p>
        </p:txBody>
      </p:sp>
      <p:cxnSp>
        <p:nvCxnSpPr>
          <p:cNvPr id="204" name="Straight Arrow Connector 7">
            <a:extLst>
              <a:ext uri="{FF2B5EF4-FFF2-40B4-BE49-F238E27FC236}">
                <a16:creationId xmlns:a16="http://schemas.microsoft.com/office/drawing/2014/main" id="{B97773A8-8FBA-460B-9772-94E2F1653A71}"/>
              </a:ext>
            </a:extLst>
          </p:cNvPr>
          <p:cNvCxnSpPr>
            <a:cxnSpLocks/>
          </p:cNvCxnSpPr>
          <p:nvPr/>
        </p:nvCxnSpPr>
        <p:spPr>
          <a:xfrm>
            <a:off x="2859821" y="4051397"/>
            <a:ext cx="1612012" cy="12941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/>
          <p:nvPr/>
        </p:nvSpPr>
        <p:spPr>
          <a:xfrm>
            <a:off x="68486" y="88512"/>
            <a:ext cx="1595715" cy="711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기능1.</a:t>
            </a:r>
            <a:b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저장</a:t>
            </a:r>
            <a:endParaRPr/>
          </a:p>
        </p:txBody>
      </p:sp>
      <p:sp>
        <p:nvSpPr>
          <p:cNvPr id="36" name="Google Shape;233;p2">
            <a:extLst>
              <a:ext uri="{FF2B5EF4-FFF2-40B4-BE49-F238E27FC236}">
                <a16:creationId xmlns:a16="http://schemas.microsoft.com/office/drawing/2014/main" id="{3A55C2B9-147D-457F-A46F-4E1971318FA5}"/>
              </a:ext>
            </a:extLst>
          </p:cNvPr>
          <p:cNvSpPr txBox="1"/>
          <p:nvPr/>
        </p:nvSpPr>
        <p:spPr>
          <a:xfrm>
            <a:off x="7106955" y="5472752"/>
            <a:ext cx="1977735" cy="18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grpSp>
        <p:nvGrpSpPr>
          <p:cNvPr id="37" name="Google Shape;208;p2">
            <a:extLst>
              <a:ext uri="{FF2B5EF4-FFF2-40B4-BE49-F238E27FC236}">
                <a16:creationId xmlns:a16="http://schemas.microsoft.com/office/drawing/2014/main" id="{77C8F112-191E-4866-8A73-12BED9593FFC}"/>
              </a:ext>
            </a:extLst>
          </p:cNvPr>
          <p:cNvGrpSpPr/>
          <p:nvPr/>
        </p:nvGrpSpPr>
        <p:grpSpPr>
          <a:xfrm>
            <a:off x="5187437" y="800392"/>
            <a:ext cx="1759351" cy="919873"/>
            <a:chOff x="9726930" y="665854"/>
            <a:chExt cx="1073150" cy="736960"/>
          </a:xfrm>
        </p:grpSpPr>
        <p:pic>
          <p:nvPicPr>
            <p:cNvPr id="68" name="Google Shape;209;p2">
              <a:extLst>
                <a:ext uri="{FF2B5EF4-FFF2-40B4-BE49-F238E27FC236}">
                  <a16:creationId xmlns:a16="http://schemas.microsoft.com/office/drawing/2014/main" id="{DB4ECDAC-5331-46ED-B876-04AC330A77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69" name="Google Shape;210;p2">
              <a:extLst>
                <a:ext uri="{FF2B5EF4-FFF2-40B4-BE49-F238E27FC236}">
                  <a16:creationId xmlns:a16="http://schemas.microsoft.com/office/drawing/2014/main" id="{E2C6DBD0-99CF-4639-82B4-EB896FD1A4A8}"/>
                </a:ext>
              </a:extLst>
            </p:cNvPr>
            <p:cNvSpPr txBox="1"/>
            <p:nvPr/>
          </p:nvSpPr>
          <p:spPr>
            <a:xfrm>
              <a:off x="9726930" y="1206209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 dirty="0"/>
            </a:p>
          </p:txBody>
        </p:sp>
      </p:grpSp>
      <p:grpSp>
        <p:nvGrpSpPr>
          <p:cNvPr id="38" name="Google Shape;211;p2">
            <a:extLst>
              <a:ext uri="{FF2B5EF4-FFF2-40B4-BE49-F238E27FC236}">
                <a16:creationId xmlns:a16="http://schemas.microsoft.com/office/drawing/2014/main" id="{9228D900-497E-4AB4-A62C-B9FE1A911608}"/>
              </a:ext>
            </a:extLst>
          </p:cNvPr>
          <p:cNvGrpSpPr/>
          <p:nvPr/>
        </p:nvGrpSpPr>
        <p:grpSpPr>
          <a:xfrm>
            <a:off x="5016725" y="2151906"/>
            <a:ext cx="1653491" cy="656848"/>
            <a:chOff x="1920647" y="782278"/>
            <a:chExt cx="1579516" cy="1097919"/>
          </a:xfrm>
        </p:grpSpPr>
        <p:pic>
          <p:nvPicPr>
            <p:cNvPr id="66" name="Google Shape;212;p2" descr="Android Studio (@androidstudio) | Twitter">
              <a:extLst>
                <a:ext uri="{FF2B5EF4-FFF2-40B4-BE49-F238E27FC236}">
                  <a16:creationId xmlns:a16="http://schemas.microsoft.com/office/drawing/2014/main" id="{48598D74-C13C-4715-9994-FC1079D1272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58653" y="782278"/>
              <a:ext cx="859987" cy="859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213;p2">
              <a:extLst>
                <a:ext uri="{FF2B5EF4-FFF2-40B4-BE49-F238E27FC236}">
                  <a16:creationId xmlns:a16="http://schemas.microsoft.com/office/drawing/2014/main" id="{6505090B-FD8C-4686-95FE-781D5D62C4B3}"/>
                </a:ext>
              </a:extLst>
            </p:cNvPr>
            <p:cNvSpPr txBox="1"/>
            <p:nvPr/>
          </p:nvSpPr>
          <p:spPr>
            <a:xfrm>
              <a:off x="1920647" y="1565355"/>
              <a:ext cx="1579516" cy="314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</a:t>
              </a:r>
              <a:endParaRPr dirty="0"/>
            </a:p>
          </p:txBody>
        </p:sp>
      </p:grpSp>
      <p:grpSp>
        <p:nvGrpSpPr>
          <p:cNvPr id="39" name="Google Shape;214;p2">
            <a:extLst>
              <a:ext uri="{FF2B5EF4-FFF2-40B4-BE49-F238E27FC236}">
                <a16:creationId xmlns:a16="http://schemas.microsoft.com/office/drawing/2014/main" id="{7472A0D0-5B18-4C69-BA9A-DE0FCCC09E66}"/>
              </a:ext>
            </a:extLst>
          </p:cNvPr>
          <p:cNvGrpSpPr/>
          <p:nvPr/>
        </p:nvGrpSpPr>
        <p:grpSpPr>
          <a:xfrm>
            <a:off x="3490911" y="2217649"/>
            <a:ext cx="2040332" cy="599350"/>
            <a:chOff x="2531119" y="-2457858"/>
            <a:chExt cx="2279650" cy="1111226"/>
          </a:xfrm>
        </p:grpSpPr>
        <p:pic>
          <p:nvPicPr>
            <p:cNvPr id="64" name="Google Shape;215;p2">
              <a:extLst>
                <a:ext uri="{FF2B5EF4-FFF2-40B4-BE49-F238E27FC236}">
                  <a16:creationId xmlns:a16="http://schemas.microsoft.com/office/drawing/2014/main" id="{97E72B0A-2650-4D8B-94FB-7F2FE3A4C8C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78831" y="-245785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216;p2">
              <a:extLst>
                <a:ext uri="{FF2B5EF4-FFF2-40B4-BE49-F238E27FC236}">
                  <a16:creationId xmlns:a16="http://schemas.microsoft.com/office/drawing/2014/main" id="{E2585FF6-C8FA-425B-993D-E25C1E4F67B2}"/>
                </a:ext>
              </a:extLst>
            </p:cNvPr>
            <p:cNvSpPr txBox="1"/>
            <p:nvPr/>
          </p:nvSpPr>
          <p:spPr>
            <a:xfrm>
              <a:off x="2531119" y="-1695859"/>
              <a:ext cx="2279650" cy="34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Amplify</a:t>
              </a:r>
              <a:endParaRPr/>
            </a:p>
          </p:txBody>
        </p:sp>
      </p:grpSp>
      <p:sp>
        <p:nvSpPr>
          <p:cNvPr id="40" name="Google Shape;217;p2">
            <a:extLst>
              <a:ext uri="{FF2B5EF4-FFF2-40B4-BE49-F238E27FC236}">
                <a16:creationId xmlns:a16="http://schemas.microsoft.com/office/drawing/2014/main" id="{83192ACA-0971-4EE8-BE35-35F1F57762BC}"/>
              </a:ext>
            </a:extLst>
          </p:cNvPr>
          <p:cNvSpPr/>
          <p:nvPr/>
        </p:nvSpPr>
        <p:spPr>
          <a:xfrm>
            <a:off x="2419825" y="2073051"/>
            <a:ext cx="5835967" cy="208872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18;p2">
            <a:extLst>
              <a:ext uri="{FF2B5EF4-FFF2-40B4-BE49-F238E27FC236}">
                <a16:creationId xmlns:a16="http://schemas.microsoft.com/office/drawing/2014/main" id="{D502137E-ED21-4E98-866A-7F3F8A3E198A}"/>
              </a:ext>
            </a:extLst>
          </p:cNvPr>
          <p:cNvCxnSpPr/>
          <p:nvPr/>
        </p:nvCxnSpPr>
        <p:spPr>
          <a:xfrm rot="10800000">
            <a:off x="5809277" y="2876045"/>
            <a:ext cx="0" cy="378674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" name="Google Shape;219;p2">
            <a:extLst>
              <a:ext uri="{FF2B5EF4-FFF2-40B4-BE49-F238E27FC236}">
                <a16:creationId xmlns:a16="http://schemas.microsoft.com/office/drawing/2014/main" id="{F8E1BDC7-9A4B-4F80-89E4-10FE4FA3DEAF}"/>
              </a:ext>
            </a:extLst>
          </p:cNvPr>
          <p:cNvCxnSpPr/>
          <p:nvPr/>
        </p:nvCxnSpPr>
        <p:spPr>
          <a:xfrm rot="10800000">
            <a:off x="5709608" y="2897983"/>
            <a:ext cx="0" cy="35673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43" name="Google Shape;220;p2">
            <a:extLst>
              <a:ext uri="{FF2B5EF4-FFF2-40B4-BE49-F238E27FC236}">
                <a16:creationId xmlns:a16="http://schemas.microsoft.com/office/drawing/2014/main" id="{AF8DAAA6-AB84-4FFB-A9C9-43315FB691F8}"/>
              </a:ext>
            </a:extLst>
          </p:cNvPr>
          <p:cNvCxnSpPr/>
          <p:nvPr/>
        </p:nvCxnSpPr>
        <p:spPr>
          <a:xfrm rot="10800000">
            <a:off x="5964332" y="1738941"/>
            <a:ext cx="0" cy="38583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" name="Google Shape;221;p2">
            <a:extLst>
              <a:ext uri="{FF2B5EF4-FFF2-40B4-BE49-F238E27FC236}">
                <a16:creationId xmlns:a16="http://schemas.microsoft.com/office/drawing/2014/main" id="{927A201E-C5C7-442D-98AF-3DCCA2CF52C8}"/>
              </a:ext>
            </a:extLst>
          </p:cNvPr>
          <p:cNvCxnSpPr/>
          <p:nvPr/>
        </p:nvCxnSpPr>
        <p:spPr>
          <a:xfrm rot="10800000">
            <a:off x="6102796" y="1769548"/>
            <a:ext cx="0" cy="38235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pic>
        <p:nvPicPr>
          <p:cNvPr id="45" name="Google Shape;222;p2" descr="Dashboard Icon. Monochrome Style Design From Machine Learning Icon  Collection. UI And UX. Pixel Perfect Dashboard Icon. For Web De Stock  Illustration - Illustration of account, growth: 127058069">
            <a:extLst>
              <a:ext uri="{FF2B5EF4-FFF2-40B4-BE49-F238E27FC236}">
                <a16:creationId xmlns:a16="http://schemas.microsoft.com/office/drawing/2014/main" id="{545142B9-EE28-495B-BCAD-398F340541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9831" y="1687850"/>
            <a:ext cx="1164121" cy="74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23;p2" descr="강우 비, 날씨 무료 아이콘 의 iOS7 Minimal Icons">
            <a:extLst>
              <a:ext uri="{FF2B5EF4-FFF2-40B4-BE49-F238E27FC236}">
                <a16:creationId xmlns:a16="http://schemas.microsoft.com/office/drawing/2014/main" id="{5F72E297-7F7F-4229-99FE-1536D018BBC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76938" y="2295636"/>
            <a:ext cx="526917" cy="338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224;p2">
            <a:extLst>
              <a:ext uri="{FF2B5EF4-FFF2-40B4-BE49-F238E27FC236}">
                <a16:creationId xmlns:a16="http://schemas.microsoft.com/office/drawing/2014/main" id="{172A3D24-35A9-4A62-89F5-7620030920E3}"/>
              </a:ext>
            </a:extLst>
          </p:cNvPr>
          <p:cNvGrpSpPr/>
          <p:nvPr/>
        </p:nvGrpSpPr>
        <p:grpSpPr>
          <a:xfrm>
            <a:off x="5050552" y="3225880"/>
            <a:ext cx="1526389" cy="847397"/>
            <a:chOff x="4383335" y="2961740"/>
            <a:chExt cx="2882162" cy="1814140"/>
          </a:xfrm>
        </p:grpSpPr>
        <p:sp>
          <p:nvSpPr>
            <p:cNvPr id="62" name="Google Shape;225;p2">
              <a:extLst>
                <a:ext uri="{FF2B5EF4-FFF2-40B4-BE49-F238E27FC236}">
                  <a16:creationId xmlns:a16="http://schemas.microsoft.com/office/drawing/2014/main" id="{7BCFFE31-7D10-452B-9EA4-DB7192653C53}"/>
                </a:ext>
              </a:extLst>
            </p:cNvPr>
            <p:cNvSpPr/>
            <p:nvPr/>
          </p:nvSpPr>
          <p:spPr>
            <a:xfrm>
              <a:off x="4383335" y="3078292"/>
              <a:ext cx="2880447" cy="16975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26;p2">
              <a:extLst>
                <a:ext uri="{FF2B5EF4-FFF2-40B4-BE49-F238E27FC236}">
                  <a16:creationId xmlns:a16="http://schemas.microsoft.com/office/drawing/2014/main" id="{AF6ACA64-6F30-481B-A589-F3BC6651F66F}"/>
                </a:ext>
              </a:extLst>
            </p:cNvPr>
            <p:cNvSpPr/>
            <p:nvPr/>
          </p:nvSpPr>
          <p:spPr>
            <a:xfrm>
              <a:off x="6259756" y="2961740"/>
              <a:ext cx="1005741" cy="3995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AI</a:t>
              </a:r>
              <a:endParaRPr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8" name="Google Shape;227;p2" descr="Ai Icon | Mac Apps Iconset | Rud3Boy">
            <a:extLst>
              <a:ext uri="{FF2B5EF4-FFF2-40B4-BE49-F238E27FC236}">
                <a16:creationId xmlns:a16="http://schemas.microsoft.com/office/drawing/2014/main" id="{B4AFA2E9-1597-4D15-ABCF-1A5E8422D97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38838" y="3324854"/>
            <a:ext cx="1094698" cy="702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228;p2">
            <a:extLst>
              <a:ext uri="{FF2B5EF4-FFF2-40B4-BE49-F238E27FC236}">
                <a16:creationId xmlns:a16="http://schemas.microsoft.com/office/drawing/2014/main" id="{304963FC-16A6-4FCA-B8E5-5C0727798CD9}"/>
              </a:ext>
            </a:extLst>
          </p:cNvPr>
          <p:cNvGrpSpPr/>
          <p:nvPr/>
        </p:nvGrpSpPr>
        <p:grpSpPr>
          <a:xfrm>
            <a:off x="7207938" y="4328076"/>
            <a:ext cx="1749682" cy="596340"/>
            <a:chOff x="3639452" y="458789"/>
            <a:chExt cx="2239962" cy="1175827"/>
          </a:xfrm>
        </p:grpSpPr>
        <p:pic>
          <p:nvPicPr>
            <p:cNvPr id="60" name="Google Shape;229;p2">
              <a:extLst>
                <a:ext uri="{FF2B5EF4-FFF2-40B4-BE49-F238E27FC236}">
                  <a16:creationId xmlns:a16="http://schemas.microsoft.com/office/drawing/2014/main" id="{573A1AB5-0409-4DEA-B692-858FA99CA03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44592" y="458789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230;p2">
              <a:extLst>
                <a:ext uri="{FF2B5EF4-FFF2-40B4-BE49-F238E27FC236}">
                  <a16:creationId xmlns:a16="http://schemas.microsoft.com/office/drawing/2014/main" id="{8CBA72E2-7C59-4216-B52A-E0759A3F1F91}"/>
                </a:ext>
              </a:extLst>
            </p:cNvPr>
            <p:cNvSpPr txBox="1"/>
            <p:nvPr/>
          </p:nvSpPr>
          <p:spPr>
            <a:xfrm>
              <a:off x="3639452" y="1263221"/>
              <a:ext cx="2239962" cy="371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S3</a:t>
              </a:r>
              <a:endParaRPr/>
            </a:p>
          </p:txBody>
        </p:sp>
      </p:grpSp>
      <p:pic>
        <p:nvPicPr>
          <p:cNvPr id="50" name="Google Shape;232;p2">
            <a:extLst>
              <a:ext uri="{FF2B5EF4-FFF2-40B4-BE49-F238E27FC236}">
                <a16:creationId xmlns:a16="http://schemas.microsoft.com/office/drawing/2014/main" id="{D62F3BC3-DEE0-4A28-863C-124664537A9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58737" y="5104736"/>
            <a:ext cx="671841" cy="40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236;p2">
            <a:extLst>
              <a:ext uri="{FF2B5EF4-FFF2-40B4-BE49-F238E27FC236}">
                <a16:creationId xmlns:a16="http://schemas.microsoft.com/office/drawing/2014/main" id="{D6BF1AC8-3573-4DBC-AFF7-29664AC1CF53}"/>
              </a:ext>
            </a:extLst>
          </p:cNvPr>
          <p:cNvCxnSpPr/>
          <p:nvPr/>
        </p:nvCxnSpPr>
        <p:spPr>
          <a:xfrm rot="10800000">
            <a:off x="5834719" y="4191137"/>
            <a:ext cx="0" cy="378674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" name="Google Shape;237;p2">
            <a:extLst>
              <a:ext uri="{FF2B5EF4-FFF2-40B4-BE49-F238E27FC236}">
                <a16:creationId xmlns:a16="http://schemas.microsoft.com/office/drawing/2014/main" id="{B68D4993-7FFC-4E95-97A5-AB41AB6FC04E}"/>
              </a:ext>
            </a:extLst>
          </p:cNvPr>
          <p:cNvCxnSpPr/>
          <p:nvPr/>
        </p:nvCxnSpPr>
        <p:spPr>
          <a:xfrm rot="10800000">
            <a:off x="5717954" y="4224040"/>
            <a:ext cx="0" cy="35673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53" name="Google Shape;238;p2">
            <a:extLst>
              <a:ext uri="{FF2B5EF4-FFF2-40B4-BE49-F238E27FC236}">
                <a16:creationId xmlns:a16="http://schemas.microsoft.com/office/drawing/2014/main" id="{19ED2920-F287-4E49-B52C-7643AC46E79B}"/>
              </a:ext>
            </a:extLst>
          </p:cNvPr>
          <p:cNvSpPr/>
          <p:nvPr/>
        </p:nvSpPr>
        <p:spPr>
          <a:xfrm rot="10800000">
            <a:off x="6768104" y="4813997"/>
            <a:ext cx="796328" cy="469294"/>
          </a:xfrm>
          <a:custGeom>
            <a:avLst/>
            <a:gdLst/>
            <a:ahLst/>
            <a:cxnLst/>
            <a:rect l="l" t="t" r="r" b="b"/>
            <a:pathLst>
              <a:path w="2053831" h="753668" extrusionOk="0">
                <a:moveTo>
                  <a:pt x="2053831" y="753668"/>
                </a:moveTo>
                <a:lnTo>
                  <a:pt x="1375623" y="749434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39;p2">
            <a:extLst>
              <a:ext uri="{FF2B5EF4-FFF2-40B4-BE49-F238E27FC236}">
                <a16:creationId xmlns:a16="http://schemas.microsoft.com/office/drawing/2014/main" id="{9B3224E0-DED9-43D2-9016-8DE1F6061820}"/>
              </a:ext>
            </a:extLst>
          </p:cNvPr>
          <p:cNvSpPr/>
          <p:nvPr/>
        </p:nvSpPr>
        <p:spPr>
          <a:xfrm flipH="1">
            <a:off x="7037842" y="4504051"/>
            <a:ext cx="526585" cy="440999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" name="Google Shape;161;p1">
            <a:extLst>
              <a:ext uri="{FF2B5EF4-FFF2-40B4-BE49-F238E27FC236}">
                <a16:creationId xmlns:a16="http://schemas.microsoft.com/office/drawing/2014/main" id="{0F0145A9-23A1-4603-885A-B9220E1D553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07073" y="2208918"/>
            <a:ext cx="682004" cy="44107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62;p1">
            <a:extLst>
              <a:ext uri="{FF2B5EF4-FFF2-40B4-BE49-F238E27FC236}">
                <a16:creationId xmlns:a16="http://schemas.microsoft.com/office/drawing/2014/main" id="{1FC2C62A-ACEC-4546-ACFF-182574163A4D}"/>
              </a:ext>
            </a:extLst>
          </p:cNvPr>
          <p:cNvSpPr txBox="1"/>
          <p:nvPr/>
        </p:nvSpPr>
        <p:spPr>
          <a:xfrm>
            <a:off x="2040527" y="2651023"/>
            <a:ext cx="23982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Cognito</a:t>
            </a:r>
            <a:endParaRPr dirty="0"/>
          </a:p>
        </p:txBody>
      </p:sp>
      <p:sp>
        <p:nvSpPr>
          <p:cNvPr id="57" name="Google Shape;231;p2">
            <a:extLst>
              <a:ext uri="{FF2B5EF4-FFF2-40B4-BE49-F238E27FC236}">
                <a16:creationId xmlns:a16="http://schemas.microsoft.com/office/drawing/2014/main" id="{1F258F0F-8772-4A17-BD7F-FCD66998E5CF}"/>
              </a:ext>
            </a:extLst>
          </p:cNvPr>
          <p:cNvSpPr txBox="1"/>
          <p:nvPr/>
        </p:nvSpPr>
        <p:spPr>
          <a:xfrm>
            <a:off x="8800154" y="4366745"/>
            <a:ext cx="135131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옷장 속 옷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저장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EDA362F-80D3-4EA5-A771-61E99BA15FA1}"/>
              </a:ext>
            </a:extLst>
          </p:cNvPr>
          <p:cNvSpPr/>
          <p:nvPr/>
        </p:nvSpPr>
        <p:spPr>
          <a:xfrm>
            <a:off x="4851823" y="4634982"/>
            <a:ext cx="1937739" cy="3063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결과데이터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F02EF71-537D-41DA-B20C-FDE0E7415766}"/>
              </a:ext>
            </a:extLst>
          </p:cNvPr>
          <p:cNvSpPr/>
          <p:nvPr/>
        </p:nvSpPr>
        <p:spPr>
          <a:xfrm>
            <a:off x="6737180" y="3463673"/>
            <a:ext cx="1357477" cy="4531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 분류 모델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색상 분류 모델</a:t>
            </a:r>
          </a:p>
        </p:txBody>
      </p:sp>
    </p:spTree>
    <p:extLst>
      <p:ext uri="{BB962C8B-B14F-4D97-AF65-F5344CB8AC3E}">
        <p14:creationId xmlns:p14="http://schemas.microsoft.com/office/powerpoint/2010/main" val="42659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/>
          <p:nvPr/>
        </p:nvSpPr>
        <p:spPr>
          <a:xfrm>
            <a:off x="68486" y="88512"/>
            <a:ext cx="1595715" cy="711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기능2.</a:t>
            </a:r>
            <a:b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코디 추천</a:t>
            </a:r>
            <a:endParaRPr dirty="0"/>
          </a:p>
        </p:txBody>
      </p:sp>
      <p:grpSp>
        <p:nvGrpSpPr>
          <p:cNvPr id="37" name="Google Shape;208;p2">
            <a:extLst>
              <a:ext uri="{FF2B5EF4-FFF2-40B4-BE49-F238E27FC236}">
                <a16:creationId xmlns:a16="http://schemas.microsoft.com/office/drawing/2014/main" id="{77C8F112-191E-4866-8A73-12BED9593FFC}"/>
              </a:ext>
            </a:extLst>
          </p:cNvPr>
          <p:cNvGrpSpPr/>
          <p:nvPr/>
        </p:nvGrpSpPr>
        <p:grpSpPr>
          <a:xfrm>
            <a:off x="5216324" y="941878"/>
            <a:ext cx="1759351" cy="919873"/>
            <a:chOff x="9726930" y="665854"/>
            <a:chExt cx="1073150" cy="736960"/>
          </a:xfrm>
        </p:grpSpPr>
        <p:pic>
          <p:nvPicPr>
            <p:cNvPr id="68" name="Google Shape;209;p2">
              <a:extLst>
                <a:ext uri="{FF2B5EF4-FFF2-40B4-BE49-F238E27FC236}">
                  <a16:creationId xmlns:a16="http://schemas.microsoft.com/office/drawing/2014/main" id="{DB4ECDAC-5331-46ED-B876-04AC330A77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69" name="Google Shape;210;p2">
              <a:extLst>
                <a:ext uri="{FF2B5EF4-FFF2-40B4-BE49-F238E27FC236}">
                  <a16:creationId xmlns:a16="http://schemas.microsoft.com/office/drawing/2014/main" id="{E2C6DBD0-99CF-4639-82B4-EB896FD1A4A8}"/>
                </a:ext>
              </a:extLst>
            </p:cNvPr>
            <p:cNvSpPr txBox="1"/>
            <p:nvPr/>
          </p:nvSpPr>
          <p:spPr>
            <a:xfrm>
              <a:off x="9726930" y="1206209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 dirty="0"/>
            </a:p>
          </p:txBody>
        </p:sp>
      </p:grpSp>
      <p:grpSp>
        <p:nvGrpSpPr>
          <p:cNvPr id="38" name="Google Shape;211;p2">
            <a:extLst>
              <a:ext uri="{FF2B5EF4-FFF2-40B4-BE49-F238E27FC236}">
                <a16:creationId xmlns:a16="http://schemas.microsoft.com/office/drawing/2014/main" id="{9228D900-497E-4AB4-A62C-B9FE1A911608}"/>
              </a:ext>
            </a:extLst>
          </p:cNvPr>
          <p:cNvGrpSpPr/>
          <p:nvPr/>
        </p:nvGrpSpPr>
        <p:grpSpPr>
          <a:xfrm>
            <a:off x="5309049" y="2449569"/>
            <a:ext cx="1653491" cy="656848"/>
            <a:chOff x="1920647" y="782278"/>
            <a:chExt cx="1579516" cy="1097919"/>
          </a:xfrm>
        </p:grpSpPr>
        <p:pic>
          <p:nvPicPr>
            <p:cNvPr id="66" name="Google Shape;212;p2" descr="Android Studio (@androidstudio) | Twitter">
              <a:extLst>
                <a:ext uri="{FF2B5EF4-FFF2-40B4-BE49-F238E27FC236}">
                  <a16:creationId xmlns:a16="http://schemas.microsoft.com/office/drawing/2014/main" id="{48598D74-C13C-4715-9994-FC1079D1272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58653" y="782278"/>
              <a:ext cx="859987" cy="859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213;p2">
              <a:extLst>
                <a:ext uri="{FF2B5EF4-FFF2-40B4-BE49-F238E27FC236}">
                  <a16:creationId xmlns:a16="http://schemas.microsoft.com/office/drawing/2014/main" id="{6505090B-FD8C-4686-95FE-781D5D62C4B3}"/>
                </a:ext>
              </a:extLst>
            </p:cNvPr>
            <p:cNvSpPr txBox="1"/>
            <p:nvPr/>
          </p:nvSpPr>
          <p:spPr>
            <a:xfrm>
              <a:off x="1920647" y="1565355"/>
              <a:ext cx="1579516" cy="314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</a:t>
              </a:r>
              <a:endParaRPr dirty="0"/>
            </a:p>
          </p:txBody>
        </p:sp>
      </p:grpSp>
      <p:grpSp>
        <p:nvGrpSpPr>
          <p:cNvPr id="39" name="Google Shape;214;p2">
            <a:extLst>
              <a:ext uri="{FF2B5EF4-FFF2-40B4-BE49-F238E27FC236}">
                <a16:creationId xmlns:a16="http://schemas.microsoft.com/office/drawing/2014/main" id="{7472A0D0-5B18-4C69-BA9A-DE0FCCC09E66}"/>
              </a:ext>
            </a:extLst>
          </p:cNvPr>
          <p:cNvGrpSpPr/>
          <p:nvPr/>
        </p:nvGrpSpPr>
        <p:grpSpPr>
          <a:xfrm>
            <a:off x="5142049" y="3505580"/>
            <a:ext cx="1941936" cy="789610"/>
            <a:chOff x="2531119" y="-2457858"/>
            <a:chExt cx="2279650" cy="1111226"/>
          </a:xfrm>
        </p:grpSpPr>
        <p:pic>
          <p:nvPicPr>
            <p:cNvPr id="64" name="Google Shape;215;p2">
              <a:extLst>
                <a:ext uri="{FF2B5EF4-FFF2-40B4-BE49-F238E27FC236}">
                  <a16:creationId xmlns:a16="http://schemas.microsoft.com/office/drawing/2014/main" id="{97E72B0A-2650-4D8B-94FB-7F2FE3A4C8C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78831" y="-245785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216;p2">
              <a:extLst>
                <a:ext uri="{FF2B5EF4-FFF2-40B4-BE49-F238E27FC236}">
                  <a16:creationId xmlns:a16="http://schemas.microsoft.com/office/drawing/2014/main" id="{E2585FF6-C8FA-425B-993D-E25C1E4F67B2}"/>
                </a:ext>
              </a:extLst>
            </p:cNvPr>
            <p:cNvSpPr txBox="1"/>
            <p:nvPr/>
          </p:nvSpPr>
          <p:spPr>
            <a:xfrm>
              <a:off x="2531119" y="-1695859"/>
              <a:ext cx="2279650" cy="34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Amplify</a:t>
              </a:r>
              <a:endParaRPr dirty="0"/>
            </a:p>
          </p:txBody>
        </p:sp>
      </p:grpSp>
      <p:sp>
        <p:nvSpPr>
          <p:cNvPr id="40" name="Google Shape;217;p2">
            <a:extLst>
              <a:ext uri="{FF2B5EF4-FFF2-40B4-BE49-F238E27FC236}">
                <a16:creationId xmlns:a16="http://schemas.microsoft.com/office/drawing/2014/main" id="{83192ACA-0971-4EE8-BE35-35F1F57762BC}"/>
              </a:ext>
            </a:extLst>
          </p:cNvPr>
          <p:cNvSpPr/>
          <p:nvPr/>
        </p:nvSpPr>
        <p:spPr>
          <a:xfrm>
            <a:off x="4094308" y="2347426"/>
            <a:ext cx="3616331" cy="198344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3192B8-33B1-4C59-B1A7-A7CFB82EE6E8}"/>
              </a:ext>
            </a:extLst>
          </p:cNvPr>
          <p:cNvGrpSpPr/>
          <p:nvPr/>
        </p:nvGrpSpPr>
        <p:grpSpPr>
          <a:xfrm>
            <a:off x="6076260" y="3105682"/>
            <a:ext cx="99669" cy="378674"/>
            <a:chOff x="6113462" y="2381782"/>
            <a:chExt cx="99669" cy="378674"/>
          </a:xfrm>
        </p:grpSpPr>
        <p:cxnSp>
          <p:nvCxnSpPr>
            <p:cNvPr id="41" name="Google Shape;218;p2">
              <a:extLst>
                <a:ext uri="{FF2B5EF4-FFF2-40B4-BE49-F238E27FC236}">
                  <a16:creationId xmlns:a16="http://schemas.microsoft.com/office/drawing/2014/main" id="{D502137E-ED21-4E98-866A-7F3F8A3E198A}"/>
                </a:ext>
              </a:extLst>
            </p:cNvPr>
            <p:cNvCxnSpPr/>
            <p:nvPr/>
          </p:nvCxnSpPr>
          <p:spPr>
            <a:xfrm rot="10800000">
              <a:off x="6213131" y="2381782"/>
              <a:ext cx="0" cy="378674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2" name="Google Shape;219;p2">
              <a:extLst>
                <a:ext uri="{FF2B5EF4-FFF2-40B4-BE49-F238E27FC236}">
                  <a16:creationId xmlns:a16="http://schemas.microsoft.com/office/drawing/2014/main" id="{F8E1BDC7-9A4B-4F80-89E4-10FE4FA3DEAF}"/>
                </a:ext>
              </a:extLst>
            </p:cNvPr>
            <p:cNvCxnSpPr/>
            <p:nvPr/>
          </p:nvCxnSpPr>
          <p:spPr>
            <a:xfrm rot="10800000">
              <a:off x="6113462" y="2403720"/>
              <a:ext cx="0" cy="356736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</p:grpSp>
      <p:cxnSp>
        <p:nvCxnSpPr>
          <p:cNvPr id="43" name="Google Shape;220;p2">
            <a:extLst>
              <a:ext uri="{FF2B5EF4-FFF2-40B4-BE49-F238E27FC236}">
                <a16:creationId xmlns:a16="http://schemas.microsoft.com/office/drawing/2014/main" id="{AF8DAAA6-AB84-4FFB-A9C9-43315FB691F8}"/>
              </a:ext>
            </a:extLst>
          </p:cNvPr>
          <p:cNvCxnSpPr/>
          <p:nvPr/>
        </p:nvCxnSpPr>
        <p:spPr>
          <a:xfrm rot="10800000">
            <a:off x="5996415" y="1907383"/>
            <a:ext cx="0" cy="38583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" name="Google Shape;221;p2">
            <a:extLst>
              <a:ext uri="{FF2B5EF4-FFF2-40B4-BE49-F238E27FC236}">
                <a16:creationId xmlns:a16="http://schemas.microsoft.com/office/drawing/2014/main" id="{927A201E-C5C7-442D-98AF-3DCCA2CF52C8}"/>
              </a:ext>
            </a:extLst>
          </p:cNvPr>
          <p:cNvCxnSpPr/>
          <p:nvPr/>
        </p:nvCxnSpPr>
        <p:spPr>
          <a:xfrm rot="10800000">
            <a:off x="6134879" y="1921948"/>
            <a:ext cx="0" cy="38235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pic>
        <p:nvPicPr>
          <p:cNvPr id="45" name="Google Shape;222;p2" descr="Dashboard Icon. Monochrome Style Design From Machine Learning Icon  Collection. UI And UX. Pixel Perfect Dashboard Icon. For Web De Stock  Illustration - Illustration of account, growth: 127058069">
            <a:extLst>
              <a:ext uri="{FF2B5EF4-FFF2-40B4-BE49-F238E27FC236}">
                <a16:creationId xmlns:a16="http://schemas.microsoft.com/office/drawing/2014/main" id="{545142B9-EE28-495B-BCAD-398F340541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1260" y="2019271"/>
            <a:ext cx="1164121" cy="74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23;p2" descr="강우 비, 날씨 무료 아이콘 의 iOS7 Minimal Icons">
            <a:extLst>
              <a:ext uri="{FF2B5EF4-FFF2-40B4-BE49-F238E27FC236}">
                <a16:creationId xmlns:a16="http://schemas.microsoft.com/office/drawing/2014/main" id="{5F72E297-7F7F-4229-99FE-1536D018BBC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04841" y="2788130"/>
            <a:ext cx="526917" cy="338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228;p2">
            <a:extLst>
              <a:ext uri="{FF2B5EF4-FFF2-40B4-BE49-F238E27FC236}">
                <a16:creationId xmlns:a16="http://schemas.microsoft.com/office/drawing/2014/main" id="{304963FC-16A6-4FCA-B8E5-5C0727798CD9}"/>
              </a:ext>
            </a:extLst>
          </p:cNvPr>
          <p:cNvGrpSpPr/>
          <p:nvPr/>
        </p:nvGrpSpPr>
        <p:grpSpPr>
          <a:xfrm>
            <a:off x="5789885" y="5115702"/>
            <a:ext cx="1749682" cy="596340"/>
            <a:chOff x="3639452" y="458789"/>
            <a:chExt cx="2239962" cy="1175827"/>
          </a:xfrm>
        </p:grpSpPr>
        <p:pic>
          <p:nvPicPr>
            <p:cNvPr id="60" name="Google Shape;229;p2">
              <a:extLst>
                <a:ext uri="{FF2B5EF4-FFF2-40B4-BE49-F238E27FC236}">
                  <a16:creationId xmlns:a16="http://schemas.microsoft.com/office/drawing/2014/main" id="{573A1AB5-0409-4DEA-B692-858FA99CA031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344592" y="458789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230;p2">
              <a:extLst>
                <a:ext uri="{FF2B5EF4-FFF2-40B4-BE49-F238E27FC236}">
                  <a16:creationId xmlns:a16="http://schemas.microsoft.com/office/drawing/2014/main" id="{8CBA72E2-7C59-4216-B52A-E0759A3F1F91}"/>
                </a:ext>
              </a:extLst>
            </p:cNvPr>
            <p:cNvSpPr txBox="1"/>
            <p:nvPr/>
          </p:nvSpPr>
          <p:spPr>
            <a:xfrm>
              <a:off x="3639452" y="1263221"/>
              <a:ext cx="2239962" cy="371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S3</a:t>
              </a:r>
              <a:endParaRPr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55B0F7-4253-4E72-8A4A-D32219347D7E}"/>
              </a:ext>
            </a:extLst>
          </p:cNvPr>
          <p:cNvGrpSpPr/>
          <p:nvPr/>
        </p:nvGrpSpPr>
        <p:grpSpPr>
          <a:xfrm>
            <a:off x="4686070" y="5138880"/>
            <a:ext cx="1977735" cy="556375"/>
            <a:chOff x="2600209" y="6112437"/>
            <a:chExt cx="1977735" cy="556375"/>
          </a:xfrm>
        </p:grpSpPr>
        <p:sp>
          <p:nvSpPr>
            <p:cNvPr id="36" name="Google Shape;233;p2">
              <a:extLst>
                <a:ext uri="{FF2B5EF4-FFF2-40B4-BE49-F238E27FC236}">
                  <a16:creationId xmlns:a16="http://schemas.microsoft.com/office/drawing/2014/main" id="{3A55C2B9-147D-457F-A46F-4E1971318FA5}"/>
                </a:ext>
              </a:extLst>
            </p:cNvPr>
            <p:cNvSpPr txBox="1"/>
            <p:nvPr/>
          </p:nvSpPr>
          <p:spPr>
            <a:xfrm>
              <a:off x="2600209" y="6480453"/>
              <a:ext cx="1977735" cy="188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RDS</a:t>
              </a:r>
              <a:endParaRPr/>
            </a:p>
          </p:txBody>
        </p:sp>
        <p:pic>
          <p:nvPicPr>
            <p:cNvPr id="50" name="Google Shape;232;p2">
              <a:extLst>
                <a:ext uri="{FF2B5EF4-FFF2-40B4-BE49-F238E27FC236}">
                  <a16:creationId xmlns:a16="http://schemas.microsoft.com/office/drawing/2014/main" id="{D62F3BC3-DEE0-4A28-863C-124664537A9C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251991" y="6112437"/>
              <a:ext cx="671841" cy="4083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AD3F01-BD05-41B8-AD43-03752EAD5B5C}"/>
              </a:ext>
            </a:extLst>
          </p:cNvPr>
          <p:cNvGrpSpPr/>
          <p:nvPr/>
        </p:nvGrpSpPr>
        <p:grpSpPr>
          <a:xfrm>
            <a:off x="3289389" y="1206451"/>
            <a:ext cx="3273760" cy="3923766"/>
            <a:chOff x="1798080" y="2231894"/>
            <a:chExt cx="3252632" cy="2439626"/>
          </a:xfrm>
        </p:grpSpPr>
        <p:sp>
          <p:nvSpPr>
            <p:cNvPr id="53" name="Google Shape;238;p2">
              <a:extLst>
                <a:ext uri="{FF2B5EF4-FFF2-40B4-BE49-F238E27FC236}">
                  <a16:creationId xmlns:a16="http://schemas.microsoft.com/office/drawing/2014/main" id="{19ED2920-F287-4E49-B52C-7643AC46E79B}"/>
                </a:ext>
              </a:extLst>
            </p:cNvPr>
            <p:cNvSpPr/>
            <p:nvPr/>
          </p:nvSpPr>
          <p:spPr>
            <a:xfrm rot="16200000">
              <a:off x="4189250" y="4166462"/>
              <a:ext cx="485021" cy="520369"/>
            </a:xfrm>
            <a:custGeom>
              <a:avLst/>
              <a:gdLst/>
              <a:ahLst/>
              <a:cxnLst/>
              <a:rect l="l" t="t" r="r" b="b"/>
              <a:pathLst>
                <a:path w="2053831" h="753668" extrusionOk="0">
                  <a:moveTo>
                    <a:pt x="2053831" y="753668"/>
                  </a:moveTo>
                  <a:lnTo>
                    <a:pt x="1375623" y="749434"/>
                  </a:ln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239;p2">
              <a:extLst>
                <a:ext uri="{FF2B5EF4-FFF2-40B4-BE49-F238E27FC236}">
                  <a16:creationId xmlns:a16="http://schemas.microsoft.com/office/drawing/2014/main" id="{9B3224E0-DED9-43D2-9016-8DE1F6061820}"/>
                </a:ext>
              </a:extLst>
            </p:cNvPr>
            <p:cNvSpPr/>
            <p:nvPr/>
          </p:nvSpPr>
          <p:spPr>
            <a:xfrm rot="5400000" flipH="1">
              <a:off x="4643958" y="4264765"/>
              <a:ext cx="324514" cy="488995"/>
            </a:xfrm>
            <a:custGeom>
              <a:avLst/>
              <a:gdLst/>
              <a:ahLst/>
              <a:cxnLst/>
              <a:rect l="l" t="t" r="r" b="b"/>
              <a:pathLst>
                <a:path w="1371600" h="711200" extrusionOk="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239;p2">
              <a:extLst>
                <a:ext uri="{FF2B5EF4-FFF2-40B4-BE49-F238E27FC236}">
                  <a16:creationId xmlns:a16="http://schemas.microsoft.com/office/drawing/2014/main" id="{2CD5BB5B-AA95-4CE1-8C2F-A13CB15B6B8B}"/>
                </a:ext>
              </a:extLst>
            </p:cNvPr>
            <p:cNvSpPr/>
            <p:nvPr/>
          </p:nvSpPr>
          <p:spPr>
            <a:xfrm flipH="1">
              <a:off x="1798080" y="2231894"/>
              <a:ext cx="2182266" cy="2432095"/>
            </a:xfrm>
            <a:custGeom>
              <a:avLst/>
              <a:gdLst/>
              <a:ahLst/>
              <a:cxnLst/>
              <a:rect l="l" t="t" r="r" b="b"/>
              <a:pathLst>
                <a:path w="1371600" h="711200" extrusionOk="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474B7C-1A60-4C67-918C-9A8ED7D332F8}"/>
              </a:ext>
            </a:extLst>
          </p:cNvPr>
          <p:cNvGrpSpPr/>
          <p:nvPr/>
        </p:nvGrpSpPr>
        <p:grpSpPr>
          <a:xfrm>
            <a:off x="3562260" y="3486501"/>
            <a:ext cx="2515779" cy="845124"/>
            <a:chOff x="2040527" y="2208918"/>
            <a:chExt cx="2398266" cy="657615"/>
          </a:xfrm>
        </p:grpSpPr>
        <p:pic>
          <p:nvPicPr>
            <p:cNvPr id="55" name="Google Shape;161;p1">
              <a:extLst>
                <a:ext uri="{FF2B5EF4-FFF2-40B4-BE49-F238E27FC236}">
                  <a16:creationId xmlns:a16="http://schemas.microsoft.com/office/drawing/2014/main" id="{0F0145A9-23A1-4603-885A-B9220E1D553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07073" y="2208918"/>
              <a:ext cx="682004" cy="441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162;p1">
              <a:extLst>
                <a:ext uri="{FF2B5EF4-FFF2-40B4-BE49-F238E27FC236}">
                  <a16:creationId xmlns:a16="http://schemas.microsoft.com/office/drawing/2014/main" id="{1FC2C62A-ACEC-4546-ACFF-182574163A4D}"/>
                </a:ext>
              </a:extLst>
            </p:cNvPr>
            <p:cNvSpPr txBox="1"/>
            <p:nvPr/>
          </p:nvSpPr>
          <p:spPr>
            <a:xfrm>
              <a:off x="2040527" y="2651023"/>
              <a:ext cx="2398266" cy="215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Cognito</a:t>
              </a:r>
              <a:endParaRPr dirty="0"/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EDA362F-80D3-4EA5-A771-61E99BA15FA1}"/>
              </a:ext>
            </a:extLst>
          </p:cNvPr>
          <p:cNvSpPr/>
          <p:nvPr/>
        </p:nvSpPr>
        <p:spPr>
          <a:xfrm>
            <a:off x="2320520" y="5177544"/>
            <a:ext cx="1937739" cy="3063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결과데이터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693992-2C1B-45DE-88FC-703F1ECBBFB0}"/>
              </a:ext>
            </a:extLst>
          </p:cNvPr>
          <p:cNvGrpSpPr/>
          <p:nvPr/>
        </p:nvGrpSpPr>
        <p:grpSpPr>
          <a:xfrm>
            <a:off x="5331777" y="3766944"/>
            <a:ext cx="364566" cy="82149"/>
            <a:chOff x="5382332" y="4251028"/>
            <a:chExt cx="364566" cy="82149"/>
          </a:xfrm>
        </p:grpSpPr>
        <p:cxnSp>
          <p:nvCxnSpPr>
            <p:cNvPr id="73" name="Google Shape;236;p2">
              <a:extLst>
                <a:ext uri="{FF2B5EF4-FFF2-40B4-BE49-F238E27FC236}">
                  <a16:creationId xmlns:a16="http://schemas.microsoft.com/office/drawing/2014/main" id="{E3BC8930-540E-450D-BBF7-89399E8C1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56" y="4251028"/>
              <a:ext cx="334342" cy="1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4" name="Google Shape;237;p2">
              <a:extLst>
                <a:ext uri="{FF2B5EF4-FFF2-40B4-BE49-F238E27FC236}">
                  <a16:creationId xmlns:a16="http://schemas.microsoft.com/office/drawing/2014/main" id="{53BA7DCC-A9C2-40A4-B454-7CC2FA382F4C}"/>
                </a:ext>
              </a:extLst>
            </p:cNvPr>
            <p:cNvCxnSpPr>
              <a:cxnSpLocks/>
            </p:cNvCxnSpPr>
            <p:nvPr/>
          </p:nvCxnSpPr>
          <p:spPr>
            <a:xfrm>
              <a:off x="5382332" y="4333177"/>
              <a:ext cx="3347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</p:grpSp>
      <p:cxnSp>
        <p:nvCxnSpPr>
          <p:cNvPr id="80" name="Google Shape;237;p2">
            <a:extLst>
              <a:ext uri="{FF2B5EF4-FFF2-40B4-BE49-F238E27FC236}">
                <a16:creationId xmlns:a16="http://schemas.microsoft.com/office/drawing/2014/main" id="{3A97B797-F4A4-406E-8D6F-BF626B28FD93}"/>
              </a:ext>
            </a:extLst>
          </p:cNvPr>
          <p:cNvCxnSpPr>
            <a:cxnSpLocks/>
          </p:cNvCxnSpPr>
          <p:nvPr/>
        </p:nvCxnSpPr>
        <p:spPr>
          <a:xfrm>
            <a:off x="4257994" y="5303287"/>
            <a:ext cx="105105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557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/>
          <p:nvPr/>
        </p:nvSpPr>
        <p:spPr>
          <a:xfrm>
            <a:off x="68486" y="88512"/>
            <a:ext cx="1595715" cy="711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기능3.</a:t>
            </a:r>
            <a:b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유행도 평가</a:t>
            </a:r>
            <a:endParaRPr dirty="0"/>
          </a:p>
        </p:txBody>
      </p:sp>
      <p:grpSp>
        <p:nvGrpSpPr>
          <p:cNvPr id="37" name="Google Shape;208;p2">
            <a:extLst>
              <a:ext uri="{FF2B5EF4-FFF2-40B4-BE49-F238E27FC236}">
                <a16:creationId xmlns:a16="http://schemas.microsoft.com/office/drawing/2014/main" id="{77C8F112-191E-4866-8A73-12BED9593FFC}"/>
              </a:ext>
            </a:extLst>
          </p:cNvPr>
          <p:cNvGrpSpPr/>
          <p:nvPr/>
        </p:nvGrpSpPr>
        <p:grpSpPr>
          <a:xfrm>
            <a:off x="5216324" y="1061989"/>
            <a:ext cx="1759351" cy="919873"/>
            <a:chOff x="9726930" y="665854"/>
            <a:chExt cx="1073150" cy="736960"/>
          </a:xfrm>
        </p:grpSpPr>
        <p:pic>
          <p:nvPicPr>
            <p:cNvPr id="68" name="Google Shape;209;p2">
              <a:extLst>
                <a:ext uri="{FF2B5EF4-FFF2-40B4-BE49-F238E27FC236}">
                  <a16:creationId xmlns:a16="http://schemas.microsoft.com/office/drawing/2014/main" id="{DB4ECDAC-5331-46ED-B876-04AC330A77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69" name="Google Shape;210;p2">
              <a:extLst>
                <a:ext uri="{FF2B5EF4-FFF2-40B4-BE49-F238E27FC236}">
                  <a16:creationId xmlns:a16="http://schemas.microsoft.com/office/drawing/2014/main" id="{E2C6DBD0-99CF-4639-82B4-EB896FD1A4A8}"/>
                </a:ext>
              </a:extLst>
            </p:cNvPr>
            <p:cNvSpPr txBox="1"/>
            <p:nvPr/>
          </p:nvSpPr>
          <p:spPr>
            <a:xfrm>
              <a:off x="9726930" y="1206209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3851-1402-4F82-BF49-52CF6D8ACC5F}"/>
              </a:ext>
            </a:extLst>
          </p:cNvPr>
          <p:cNvGrpSpPr/>
          <p:nvPr/>
        </p:nvGrpSpPr>
        <p:grpSpPr>
          <a:xfrm>
            <a:off x="2059611" y="1981862"/>
            <a:ext cx="6313425" cy="2473928"/>
            <a:chOff x="5388517" y="5837720"/>
            <a:chExt cx="6313425" cy="2473928"/>
          </a:xfrm>
        </p:grpSpPr>
        <p:grpSp>
          <p:nvGrpSpPr>
            <p:cNvPr id="101" name="Google Shape;211;p2">
              <a:extLst>
                <a:ext uri="{FF2B5EF4-FFF2-40B4-BE49-F238E27FC236}">
                  <a16:creationId xmlns:a16="http://schemas.microsoft.com/office/drawing/2014/main" id="{FA7C6371-77F7-4993-8C25-D5AFF29368B5}"/>
                </a:ext>
              </a:extLst>
            </p:cNvPr>
            <p:cNvGrpSpPr/>
            <p:nvPr/>
          </p:nvGrpSpPr>
          <p:grpSpPr>
            <a:xfrm>
              <a:off x="8364715" y="6301776"/>
              <a:ext cx="1653491" cy="656848"/>
              <a:chOff x="1920647" y="782278"/>
              <a:chExt cx="1579516" cy="1097919"/>
            </a:xfrm>
          </p:grpSpPr>
          <p:pic>
            <p:nvPicPr>
              <p:cNvPr id="102" name="Google Shape;212;p2" descr="Android Studio (@androidstudio) | Twitter">
                <a:extLst>
                  <a:ext uri="{FF2B5EF4-FFF2-40B4-BE49-F238E27FC236}">
                    <a16:creationId xmlns:a16="http://schemas.microsoft.com/office/drawing/2014/main" id="{B78CB068-1F17-4409-83AD-583C79E1BBD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58653" y="782278"/>
                <a:ext cx="859987" cy="8599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213;p2">
                <a:extLst>
                  <a:ext uri="{FF2B5EF4-FFF2-40B4-BE49-F238E27FC236}">
                    <a16:creationId xmlns:a16="http://schemas.microsoft.com/office/drawing/2014/main" id="{8EF6D966-2C0C-491A-9593-26438C73057C}"/>
                  </a:ext>
                </a:extLst>
              </p:cNvPr>
              <p:cNvSpPr txBox="1"/>
              <p:nvPr/>
            </p:nvSpPr>
            <p:spPr>
              <a:xfrm>
                <a:off x="1920647" y="1565355"/>
                <a:ext cx="1579516" cy="3148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Android Studio</a:t>
                </a:r>
                <a:endParaRPr dirty="0"/>
              </a:p>
            </p:txBody>
          </p:sp>
        </p:grpSp>
        <p:grpSp>
          <p:nvGrpSpPr>
            <p:cNvPr id="104" name="Google Shape;214;p2">
              <a:extLst>
                <a:ext uri="{FF2B5EF4-FFF2-40B4-BE49-F238E27FC236}">
                  <a16:creationId xmlns:a16="http://schemas.microsoft.com/office/drawing/2014/main" id="{816F7856-4EE0-4FCA-BCB8-111C113E3F88}"/>
                </a:ext>
              </a:extLst>
            </p:cNvPr>
            <p:cNvGrpSpPr/>
            <p:nvPr/>
          </p:nvGrpSpPr>
          <p:grpSpPr>
            <a:xfrm>
              <a:off x="6838901" y="6367519"/>
              <a:ext cx="2040332" cy="599350"/>
              <a:chOff x="2531119" y="-2457858"/>
              <a:chExt cx="2279650" cy="1111226"/>
            </a:xfrm>
          </p:grpSpPr>
          <p:pic>
            <p:nvPicPr>
              <p:cNvPr id="105" name="Google Shape;215;p2">
                <a:extLst>
                  <a:ext uri="{FF2B5EF4-FFF2-40B4-BE49-F238E27FC236}">
                    <a16:creationId xmlns:a16="http://schemas.microsoft.com/office/drawing/2014/main" id="{F0CC5D63-B73C-4C6B-B4E7-C18D31930CE7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278831" y="-245785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Google Shape;216;p2">
                <a:extLst>
                  <a:ext uri="{FF2B5EF4-FFF2-40B4-BE49-F238E27FC236}">
                    <a16:creationId xmlns:a16="http://schemas.microsoft.com/office/drawing/2014/main" id="{E2E03E60-EA5D-46D4-9764-45C5404145A2}"/>
                  </a:ext>
                </a:extLst>
              </p:cNvPr>
              <p:cNvSpPr txBox="1"/>
              <p:nvPr/>
            </p:nvSpPr>
            <p:spPr>
              <a:xfrm>
                <a:off x="2531119" y="-1695859"/>
                <a:ext cx="2279650" cy="349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AWS Amplify</a:t>
                </a:r>
                <a:endParaRPr/>
              </a:p>
            </p:txBody>
          </p:sp>
        </p:grpSp>
        <p:sp>
          <p:nvSpPr>
            <p:cNvPr id="107" name="Google Shape;217;p2">
              <a:extLst>
                <a:ext uri="{FF2B5EF4-FFF2-40B4-BE49-F238E27FC236}">
                  <a16:creationId xmlns:a16="http://schemas.microsoft.com/office/drawing/2014/main" id="{FE982196-7A29-4819-98D8-2A8096BE93A0}"/>
                </a:ext>
              </a:extLst>
            </p:cNvPr>
            <p:cNvSpPr/>
            <p:nvPr/>
          </p:nvSpPr>
          <p:spPr>
            <a:xfrm>
              <a:off x="5767815" y="6222921"/>
              <a:ext cx="5835967" cy="2088727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8" name="Google Shape;218;p2">
              <a:extLst>
                <a:ext uri="{FF2B5EF4-FFF2-40B4-BE49-F238E27FC236}">
                  <a16:creationId xmlns:a16="http://schemas.microsoft.com/office/drawing/2014/main" id="{6C5A5FB1-FF94-40BF-93F8-55200F6F107C}"/>
                </a:ext>
              </a:extLst>
            </p:cNvPr>
            <p:cNvCxnSpPr/>
            <p:nvPr/>
          </p:nvCxnSpPr>
          <p:spPr>
            <a:xfrm rot="10800000">
              <a:off x="9157267" y="7025915"/>
              <a:ext cx="0" cy="378674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09" name="Google Shape;219;p2">
              <a:extLst>
                <a:ext uri="{FF2B5EF4-FFF2-40B4-BE49-F238E27FC236}">
                  <a16:creationId xmlns:a16="http://schemas.microsoft.com/office/drawing/2014/main" id="{9B59C3BE-12E5-4566-9A5A-E4EC00C5D3D4}"/>
                </a:ext>
              </a:extLst>
            </p:cNvPr>
            <p:cNvCxnSpPr/>
            <p:nvPr/>
          </p:nvCxnSpPr>
          <p:spPr>
            <a:xfrm rot="10800000">
              <a:off x="9057598" y="7047853"/>
              <a:ext cx="0" cy="356736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cxnSp>
          <p:nvCxnSpPr>
            <p:cNvPr id="110" name="Google Shape;220;p2">
              <a:extLst>
                <a:ext uri="{FF2B5EF4-FFF2-40B4-BE49-F238E27FC236}">
                  <a16:creationId xmlns:a16="http://schemas.microsoft.com/office/drawing/2014/main" id="{B2A870B3-F139-47DF-AC98-97FF6962E50E}"/>
                </a:ext>
              </a:extLst>
            </p:cNvPr>
            <p:cNvCxnSpPr/>
            <p:nvPr/>
          </p:nvCxnSpPr>
          <p:spPr>
            <a:xfrm rot="10800000">
              <a:off x="9312322" y="5888811"/>
              <a:ext cx="0" cy="385837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1" name="Google Shape;221;p2">
              <a:extLst>
                <a:ext uri="{FF2B5EF4-FFF2-40B4-BE49-F238E27FC236}">
                  <a16:creationId xmlns:a16="http://schemas.microsoft.com/office/drawing/2014/main" id="{B7C23518-B786-41D7-9173-785DF6B6C559}"/>
                </a:ext>
              </a:extLst>
            </p:cNvPr>
            <p:cNvCxnSpPr/>
            <p:nvPr/>
          </p:nvCxnSpPr>
          <p:spPr>
            <a:xfrm rot="10800000">
              <a:off x="9450786" y="5919418"/>
              <a:ext cx="0" cy="382357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pic>
          <p:nvPicPr>
            <p:cNvPr id="112" name="Google Shape;222;p2" descr="Dashboard Icon. Monochrome Style Design From Machine Learning Icon  Collection. UI And UX. Pixel Perfect Dashboard Icon. For Web De Stock  Illustration - Illustration of account, growth: 127058069">
              <a:extLst>
                <a:ext uri="{FF2B5EF4-FFF2-40B4-BE49-F238E27FC236}">
                  <a16:creationId xmlns:a16="http://schemas.microsoft.com/office/drawing/2014/main" id="{D6DD732E-4776-48C4-B997-A38BC657A51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37821" y="5837720"/>
              <a:ext cx="1164121" cy="748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23;p2" descr="강우 비, 날씨 무료 아이콘 의 iOS7 Minimal Icons">
              <a:extLst>
                <a:ext uri="{FF2B5EF4-FFF2-40B4-BE49-F238E27FC236}">
                  <a16:creationId xmlns:a16="http://schemas.microsoft.com/office/drawing/2014/main" id="{3DC488E6-941C-4AEC-8AA8-C679326A5EB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24928" y="6445506"/>
              <a:ext cx="526917" cy="3389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" name="Google Shape;224;p2">
              <a:extLst>
                <a:ext uri="{FF2B5EF4-FFF2-40B4-BE49-F238E27FC236}">
                  <a16:creationId xmlns:a16="http://schemas.microsoft.com/office/drawing/2014/main" id="{E649E73B-A252-4CA4-B1C3-8FD5DCF899F3}"/>
                </a:ext>
              </a:extLst>
            </p:cNvPr>
            <p:cNvGrpSpPr/>
            <p:nvPr/>
          </p:nvGrpSpPr>
          <p:grpSpPr>
            <a:xfrm>
              <a:off x="8398542" y="7375750"/>
              <a:ext cx="1526389" cy="847397"/>
              <a:chOff x="4383335" y="2961740"/>
              <a:chExt cx="2882162" cy="1814140"/>
            </a:xfrm>
          </p:grpSpPr>
          <p:sp>
            <p:nvSpPr>
              <p:cNvPr id="115" name="Google Shape;225;p2">
                <a:extLst>
                  <a:ext uri="{FF2B5EF4-FFF2-40B4-BE49-F238E27FC236}">
                    <a16:creationId xmlns:a16="http://schemas.microsoft.com/office/drawing/2014/main" id="{6C250482-59B8-4076-93AA-BC9E35B74CE7}"/>
                  </a:ext>
                </a:extLst>
              </p:cNvPr>
              <p:cNvSpPr/>
              <p:nvPr/>
            </p:nvSpPr>
            <p:spPr>
              <a:xfrm>
                <a:off x="4383335" y="3078292"/>
                <a:ext cx="2880447" cy="16975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226;p2">
                <a:extLst>
                  <a:ext uri="{FF2B5EF4-FFF2-40B4-BE49-F238E27FC236}">
                    <a16:creationId xmlns:a16="http://schemas.microsoft.com/office/drawing/2014/main" id="{2EFCF0A8-1CBA-47C3-AFE4-9EFF5DF17E16}"/>
                  </a:ext>
                </a:extLst>
              </p:cNvPr>
              <p:cNvSpPr/>
              <p:nvPr/>
            </p:nvSpPr>
            <p:spPr>
              <a:xfrm>
                <a:off x="6259756" y="2961740"/>
                <a:ext cx="1005741" cy="39950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AI</a:t>
                </a:r>
                <a:endParaRPr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17" name="Google Shape;227;p2" descr="Ai Icon | Mac Apps Iconset | Rud3Boy">
              <a:extLst>
                <a:ext uri="{FF2B5EF4-FFF2-40B4-BE49-F238E27FC236}">
                  <a16:creationId xmlns:a16="http://schemas.microsoft.com/office/drawing/2014/main" id="{BC27E9EF-DF7F-4B72-9041-4998CDB6BD2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586828" y="7474724"/>
              <a:ext cx="1094698" cy="702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61;p1">
              <a:extLst>
                <a:ext uri="{FF2B5EF4-FFF2-40B4-BE49-F238E27FC236}">
                  <a16:creationId xmlns:a16="http://schemas.microsoft.com/office/drawing/2014/main" id="{1999B271-C8AD-4A49-9351-B7CD4D890EA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55063" y="6358788"/>
              <a:ext cx="682004" cy="441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62;p1">
              <a:extLst>
                <a:ext uri="{FF2B5EF4-FFF2-40B4-BE49-F238E27FC236}">
                  <a16:creationId xmlns:a16="http://schemas.microsoft.com/office/drawing/2014/main" id="{708AD071-0786-4DF5-8FF4-3F4AE36172A2}"/>
                </a:ext>
              </a:extLst>
            </p:cNvPr>
            <p:cNvSpPr txBox="1"/>
            <p:nvPr/>
          </p:nvSpPr>
          <p:spPr>
            <a:xfrm>
              <a:off x="5388517" y="6800893"/>
              <a:ext cx="239826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Cognito</a:t>
              </a:r>
              <a:endParaRPr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3769511-8D94-4D9F-813F-2E169213222C}"/>
                </a:ext>
              </a:extLst>
            </p:cNvPr>
            <p:cNvSpPr/>
            <p:nvPr/>
          </p:nvSpPr>
          <p:spPr>
            <a:xfrm>
              <a:off x="10085170" y="7613543"/>
              <a:ext cx="1357477" cy="45316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유행도 평가 모델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BDD2E6-DD62-4EEB-BE68-93AC033D40FE}"/>
              </a:ext>
            </a:extLst>
          </p:cNvPr>
          <p:cNvGrpSpPr/>
          <p:nvPr/>
        </p:nvGrpSpPr>
        <p:grpSpPr>
          <a:xfrm>
            <a:off x="5805271" y="1355253"/>
            <a:ext cx="2808029" cy="3753776"/>
            <a:chOff x="5766582" y="440853"/>
            <a:chExt cx="2808029" cy="3753776"/>
          </a:xfrm>
        </p:grpSpPr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E34B207F-14CA-42A1-ACAC-B2707D6EE39D}"/>
                </a:ext>
              </a:extLst>
            </p:cNvPr>
            <p:cNvSpPr/>
            <p:nvPr/>
          </p:nvSpPr>
          <p:spPr>
            <a:xfrm rot="10800000" flipH="1" flipV="1">
              <a:off x="6376534" y="440853"/>
              <a:ext cx="2194346" cy="3753776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130" name="Straight Arrow Connector 7">
              <a:extLst>
                <a:ext uri="{FF2B5EF4-FFF2-40B4-BE49-F238E27FC236}">
                  <a16:creationId xmlns:a16="http://schemas.microsoft.com/office/drawing/2014/main" id="{870F7B8B-3FEF-4782-B3DC-E319FA4FE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582" y="4180342"/>
              <a:ext cx="2808029" cy="1428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7">
              <a:extLst>
                <a:ext uri="{FF2B5EF4-FFF2-40B4-BE49-F238E27FC236}">
                  <a16:creationId xmlns:a16="http://schemas.microsoft.com/office/drawing/2014/main" id="{5B55C56C-EC56-42E7-BA19-D445872C2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582" y="3541390"/>
              <a:ext cx="0" cy="63895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8B2E6EA-2B93-478F-BAF6-BCE09D94254F}"/>
              </a:ext>
            </a:extLst>
          </p:cNvPr>
          <p:cNvSpPr/>
          <p:nvPr/>
        </p:nvSpPr>
        <p:spPr>
          <a:xfrm>
            <a:off x="6240045" y="5183923"/>
            <a:ext cx="1937739" cy="3063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결과데이터</a:t>
            </a:r>
          </a:p>
        </p:txBody>
      </p:sp>
    </p:spTree>
    <p:extLst>
      <p:ext uri="{BB962C8B-B14F-4D97-AF65-F5344CB8AC3E}">
        <p14:creationId xmlns:p14="http://schemas.microsoft.com/office/powerpoint/2010/main" val="341961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/>
          <p:nvPr/>
        </p:nvSpPr>
        <p:spPr>
          <a:xfrm>
            <a:off x="68486" y="88512"/>
            <a:ext cx="1595715" cy="711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기능4.</a:t>
            </a:r>
            <a:b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센싱</a:t>
            </a:r>
            <a:endParaRPr dirty="0"/>
          </a:p>
        </p:txBody>
      </p:sp>
      <p:pic>
        <p:nvPicPr>
          <p:cNvPr id="35" name="Google Shape;89;p1">
            <a:extLst>
              <a:ext uri="{FF2B5EF4-FFF2-40B4-BE49-F238E27FC236}">
                <a16:creationId xmlns:a16="http://schemas.microsoft.com/office/drawing/2014/main" id="{BC50D5B8-5B7B-476C-B981-124DACE999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724" y="2428322"/>
            <a:ext cx="863816" cy="9605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96;p1">
            <a:extLst>
              <a:ext uri="{FF2B5EF4-FFF2-40B4-BE49-F238E27FC236}">
                <a16:creationId xmlns:a16="http://schemas.microsoft.com/office/drawing/2014/main" id="{EB81F23C-D5DF-45B9-AC43-27274E64001A}"/>
              </a:ext>
            </a:extLst>
          </p:cNvPr>
          <p:cNvSpPr txBox="1"/>
          <p:nvPr/>
        </p:nvSpPr>
        <p:spPr>
          <a:xfrm>
            <a:off x="6150553" y="2370747"/>
            <a:ext cx="736159" cy="38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MQTT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 dirty="0"/>
          </a:p>
        </p:txBody>
      </p:sp>
      <p:pic>
        <p:nvPicPr>
          <p:cNvPr id="38" name="Google Shape;103;p1" descr="Smart Home with Raspberry Pi – What is possible? | @SmartLiving">
            <a:extLst>
              <a:ext uri="{FF2B5EF4-FFF2-40B4-BE49-F238E27FC236}">
                <a16:creationId xmlns:a16="http://schemas.microsoft.com/office/drawing/2014/main" id="{5DC3F1E7-4688-4BBA-8037-B94DCF0D53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1415" y="2566663"/>
            <a:ext cx="1290675" cy="760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104;p1">
            <a:extLst>
              <a:ext uri="{FF2B5EF4-FFF2-40B4-BE49-F238E27FC236}">
                <a16:creationId xmlns:a16="http://schemas.microsoft.com/office/drawing/2014/main" id="{F1A15C96-4C60-4691-AA9C-F7336EAB7CD6}"/>
              </a:ext>
            </a:extLst>
          </p:cNvPr>
          <p:cNvCxnSpPr/>
          <p:nvPr/>
        </p:nvCxnSpPr>
        <p:spPr>
          <a:xfrm>
            <a:off x="6304207" y="2836623"/>
            <a:ext cx="433156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40" name="Google Shape;105;p1" descr="아두이노 중급] 나만의 온습도 측정 장치 : 네이버 블로그">
            <a:extLst>
              <a:ext uri="{FF2B5EF4-FFF2-40B4-BE49-F238E27FC236}">
                <a16:creationId xmlns:a16="http://schemas.microsoft.com/office/drawing/2014/main" id="{4B8CC190-A0CD-44DE-BB32-41CE90F3EC8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11522"/>
          <a:stretch/>
        </p:blipFill>
        <p:spPr>
          <a:xfrm>
            <a:off x="9476782" y="2528187"/>
            <a:ext cx="1159966" cy="719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106;p1">
            <a:extLst>
              <a:ext uri="{FF2B5EF4-FFF2-40B4-BE49-F238E27FC236}">
                <a16:creationId xmlns:a16="http://schemas.microsoft.com/office/drawing/2014/main" id="{540EB447-AD78-4E31-BB9B-723A92C51F17}"/>
              </a:ext>
            </a:extLst>
          </p:cNvPr>
          <p:cNvCxnSpPr>
            <a:cxnSpLocks/>
          </p:cNvCxnSpPr>
          <p:nvPr/>
        </p:nvCxnSpPr>
        <p:spPr>
          <a:xfrm flipH="1">
            <a:off x="8134666" y="2921393"/>
            <a:ext cx="1336361" cy="599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43" name="Google Shape;126;p1">
            <a:extLst>
              <a:ext uri="{FF2B5EF4-FFF2-40B4-BE49-F238E27FC236}">
                <a16:creationId xmlns:a16="http://schemas.microsoft.com/office/drawing/2014/main" id="{68D337E7-5475-4521-9DE7-88393E31DF8C}"/>
              </a:ext>
            </a:extLst>
          </p:cNvPr>
          <p:cNvGrpSpPr/>
          <p:nvPr/>
        </p:nvGrpSpPr>
        <p:grpSpPr>
          <a:xfrm>
            <a:off x="7034246" y="1927802"/>
            <a:ext cx="3598073" cy="1866070"/>
            <a:chOff x="186580" y="-21500"/>
            <a:chExt cx="4048666" cy="2418417"/>
          </a:xfrm>
        </p:grpSpPr>
        <p:sp>
          <p:nvSpPr>
            <p:cNvPr id="44" name="Google Shape;127;p1">
              <a:extLst>
                <a:ext uri="{FF2B5EF4-FFF2-40B4-BE49-F238E27FC236}">
                  <a16:creationId xmlns:a16="http://schemas.microsoft.com/office/drawing/2014/main" id="{55470430-12F7-4286-ADCA-B65710E81683}"/>
                </a:ext>
              </a:extLst>
            </p:cNvPr>
            <p:cNvSpPr/>
            <p:nvPr/>
          </p:nvSpPr>
          <p:spPr>
            <a:xfrm>
              <a:off x="186580" y="134596"/>
              <a:ext cx="4048666" cy="226232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28;p1">
              <a:extLst>
                <a:ext uri="{FF2B5EF4-FFF2-40B4-BE49-F238E27FC236}">
                  <a16:creationId xmlns:a16="http://schemas.microsoft.com/office/drawing/2014/main" id="{033FC4C2-DFB3-42F4-B062-0F8DBB2B6FC3}"/>
                </a:ext>
              </a:extLst>
            </p:cNvPr>
            <p:cNvSpPr/>
            <p:nvPr/>
          </p:nvSpPr>
          <p:spPr>
            <a:xfrm>
              <a:off x="186580" y="-21500"/>
              <a:ext cx="1238227" cy="3995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IoT 장비</a:t>
              </a:r>
              <a:endParaRPr/>
            </a:p>
          </p:txBody>
        </p:sp>
      </p:grpSp>
      <p:cxnSp>
        <p:nvCxnSpPr>
          <p:cNvPr id="48" name="Google Shape;155;p1">
            <a:extLst>
              <a:ext uri="{FF2B5EF4-FFF2-40B4-BE49-F238E27FC236}">
                <a16:creationId xmlns:a16="http://schemas.microsoft.com/office/drawing/2014/main" id="{EB151664-28D8-47FB-BDB8-A4007AA9D21F}"/>
              </a:ext>
            </a:extLst>
          </p:cNvPr>
          <p:cNvCxnSpPr/>
          <p:nvPr/>
        </p:nvCxnSpPr>
        <p:spPr>
          <a:xfrm rot="10800000">
            <a:off x="6294682" y="2972460"/>
            <a:ext cx="430294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49" name="Google Shape;208;p2">
            <a:extLst>
              <a:ext uri="{FF2B5EF4-FFF2-40B4-BE49-F238E27FC236}">
                <a16:creationId xmlns:a16="http://schemas.microsoft.com/office/drawing/2014/main" id="{91152348-4B17-4155-B322-9484D4DDBA6B}"/>
              </a:ext>
            </a:extLst>
          </p:cNvPr>
          <p:cNvGrpSpPr/>
          <p:nvPr/>
        </p:nvGrpSpPr>
        <p:grpSpPr>
          <a:xfrm>
            <a:off x="1948724" y="544471"/>
            <a:ext cx="1759351" cy="919873"/>
            <a:chOff x="9726930" y="665854"/>
            <a:chExt cx="1073150" cy="736960"/>
          </a:xfrm>
        </p:grpSpPr>
        <p:pic>
          <p:nvPicPr>
            <p:cNvPr id="50" name="Google Shape;209;p2">
              <a:extLst>
                <a:ext uri="{FF2B5EF4-FFF2-40B4-BE49-F238E27FC236}">
                  <a16:creationId xmlns:a16="http://schemas.microsoft.com/office/drawing/2014/main" id="{B0E066F9-79CD-4A1C-9EA8-42ACE5A8314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51" name="Google Shape;210;p2">
              <a:extLst>
                <a:ext uri="{FF2B5EF4-FFF2-40B4-BE49-F238E27FC236}">
                  <a16:creationId xmlns:a16="http://schemas.microsoft.com/office/drawing/2014/main" id="{208B521B-91B7-47CD-9269-E1B001A8B517}"/>
                </a:ext>
              </a:extLst>
            </p:cNvPr>
            <p:cNvSpPr txBox="1"/>
            <p:nvPr/>
          </p:nvSpPr>
          <p:spPr>
            <a:xfrm>
              <a:off x="9726930" y="1206209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 dirty="0"/>
            </a:p>
          </p:txBody>
        </p:sp>
      </p:grpSp>
      <p:grpSp>
        <p:nvGrpSpPr>
          <p:cNvPr id="52" name="Google Shape;211;p2">
            <a:extLst>
              <a:ext uri="{FF2B5EF4-FFF2-40B4-BE49-F238E27FC236}">
                <a16:creationId xmlns:a16="http://schemas.microsoft.com/office/drawing/2014/main" id="{65B0BDCD-6645-4C06-AE09-131A82BB436B}"/>
              </a:ext>
            </a:extLst>
          </p:cNvPr>
          <p:cNvGrpSpPr/>
          <p:nvPr/>
        </p:nvGrpSpPr>
        <p:grpSpPr>
          <a:xfrm>
            <a:off x="2041449" y="2052162"/>
            <a:ext cx="1653491" cy="656848"/>
            <a:chOff x="1920647" y="782278"/>
            <a:chExt cx="1579516" cy="1097919"/>
          </a:xfrm>
        </p:grpSpPr>
        <p:pic>
          <p:nvPicPr>
            <p:cNvPr id="53" name="Google Shape;212;p2" descr="Android Studio (@androidstudio) | Twitter">
              <a:extLst>
                <a:ext uri="{FF2B5EF4-FFF2-40B4-BE49-F238E27FC236}">
                  <a16:creationId xmlns:a16="http://schemas.microsoft.com/office/drawing/2014/main" id="{4DE9E98B-F3E3-4A85-B09A-AC3AF59C2DA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58653" y="782278"/>
              <a:ext cx="859987" cy="859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213;p2">
              <a:extLst>
                <a:ext uri="{FF2B5EF4-FFF2-40B4-BE49-F238E27FC236}">
                  <a16:creationId xmlns:a16="http://schemas.microsoft.com/office/drawing/2014/main" id="{7E034119-3B37-4154-B4DB-ED8A83C9C3DB}"/>
                </a:ext>
              </a:extLst>
            </p:cNvPr>
            <p:cNvSpPr txBox="1"/>
            <p:nvPr/>
          </p:nvSpPr>
          <p:spPr>
            <a:xfrm>
              <a:off x="1920647" y="1565355"/>
              <a:ext cx="1579516" cy="314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</a:t>
              </a:r>
              <a:endParaRPr dirty="0"/>
            </a:p>
          </p:txBody>
        </p:sp>
      </p:grpSp>
      <p:grpSp>
        <p:nvGrpSpPr>
          <p:cNvPr id="55" name="Google Shape;214;p2">
            <a:extLst>
              <a:ext uri="{FF2B5EF4-FFF2-40B4-BE49-F238E27FC236}">
                <a16:creationId xmlns:a16="http://schemas.microsoft.com/office/drawing/2014/main" id="{D2FEB3C5-5451-43F3-AE2F-B66F7BF7BF9B}"/>
              </a:ext>
            </a:extLst>
          </p:cNvPr>
          <p:cNvGrpSpPr/>
          <p:nvPr/>
        </p:nvGrpSpPr>
        <p:grpSpPr>
          <a:xfrm>
            <a:off x="1874449" y="3108173"/>
            <a:ext cx="1941936" cy="789610"/>
            <a:chOff x="2531119" y="-2457858"/>
            <a:chExt cx="2279650" cy="1111226"/>
          </a:xfrm>
        </p:grpSpPr>
        <p:pic>
          <p:nvPicPr>
            <p:cNvPr id="56" name="Google Shape;215;p2">
              <a:extLst>
                <a:ext uri="{FF2B5EF4-FFF2-40B4-BE49-F238E27FC236}">
                  <a16:creationId xmlns:a16="http://schemas.microsoft.com/office/drawing/2014/main" id="{B327B59B-5A39-4052-BDB3-FA579A25D64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78831" y="-245785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216;p2">
              <a:extLst>
                <a:ext uri="{FF2B5EF4-FFF2-40B4-BE49-F238E27FC236}">
                  <a16:creationId xmlns:a16="http://schemas.microsoft.com/office/drawing/2014/main" id="{B0FC1325-665C-4191-9AF6-04C5224A6E99}"/>
                </a:ext>
              </a:extLst>
            </p:cNvPr>
            <p:cNvSpPr txBox="1"/>
            <p:nvPr/>
          </p:nvSpPr>
          <p:spPr>
            <a:xfrm>
              <a:off x="2531119" y="-1695859"/>
              <a:ext cx="2279650" cy="34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Amplify</a:t>
              </a:r>
              <a:endParaRPr dirty="0"/>
            </a:p>
          </p:txBody>
        </p:sp>
      </p:grpSp>
      <p:sp>
        <p:nvSpPr>
          <p:cNvPr id="58" name="Google Shape;217;p2">
            <a:extLst>
              <a:ext uri="{FF2B5EF4-FFF2-40B4-BE49-F238E27FC236}">
                <a16:creationId xmlns:a16="http://schemas.microsoft.com/office/drawing/2014/main" id="{7C42A8E4-C21B-4CF3-A4E8-2C24F9509DB0}"/>
              </a:ext>
            </a:extLst>
          </p:cNvPr>
          <p:cNvSpPr/>
          <p:nvPr/>
        </p:nvSpPr>
        <p:spPr>
          <a:xfrm>
            <a:off x="826708" y="1950019"/>
            <a:ext cx="3616331" cy="198344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7A10AFF-CC9C-4796-A741-A0817D22DCA3}"/>
              </a:ext>
            </a:extLst>
          </p:cNvPr>
          <p:cNvGrpSpPr/>
          <p:nvPr/>
        </p:nvGrpSpPr>
        <p:grpSpPr>
          <a:xfrm>
            <a:off x="2808660" y="2708275"/>
            <a:ext cx="99669" cy="378674"/>
            <a:chOff x="6113462" y="2381782"/>
            <a:chExt cx="99669" cy="378674"/>
          </a:xfrm>
        </p:grpSpPr>
        <p:cxnSp>
          <p:nvCxnSpPr>
            <p:cNvPr id="60" name="Google Shape;218;p2">
              <a:extLst>
                <a:ext uri="{FF2B5EF4-FFF2-40B4-BE49-F238E27FC236}">
                  <a16:creationId xmlns:a16="http://schemas.microsoft.com/office/drawing/2014/main" id="{DEE949E8-9DE3-4BC9-97F2-1BE9717407D0}"/>
                </a:ext>
              </a:extLst>
            </p:cNvPr>
            <p:cNvCxnSpPr/>
            <p:nvPr/>
          </p:nvCxnSpPr>
          <p:spPr>
            <a:xfrm rot="10800000">
              <a:off x="6213131" y="2381782"/>
              <a:ext cx="0" cy="378674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1" name="Google Shape;219;p2">
              <a:extLst>
                <a:ext uri="{FF2B5EF4-FFF2-40B4-BE49-F238E27FC236}">
                  <a16:creationId xmlns:a16="http://schemas.microsoft.com/office/drawing/2014/main" id="{D6820F40-923A-4EF1-90C4-354416561D85}"/>
                </a:ext>
              </a:extLst>
            </p:cNvPr>
            <p:cNvCxnSpPr/>
            <p:nvPr/>
          </p:nvCxnSpPr>
          <p:spPr>
            <a:xfrm rot="10800000">
              <a:off x="6113462" y="2403720"/>
              <a:ext cx="0" cy="356736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</p:grpSp>
      <p:cxnSp>
        <p:nvCxnSpPr>
          <p:cNvPr id="62" name="Google Shape;220;p2">
            <a:extLst>
              <a:ext uri="{FF2B5EF4-FFF2-40B4-BE49-F238E27FC236}">
                <a16:creationId xmlns:a16="http://schemas.microsoft.com/office/drawing/2014/main" id="{94B3BA66-6021-4D09-91BF-2F09F9B51ED2}"/>
              </a:ext>
            </a:extLst>
          </p:cNvPr>
          <p:cNvCxnSpPr/>
          <p:nvPr/>
        </p:nvCxnSpPr>
        <p:spPr>
          <a:xfrm rot="10800000">
            <a:off x="2728815" y="1509976"/>
            <a:ext cx="0" cy="38583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" name="Google Shape;221;p2">
            <a:extLst>
              <a:ext uri="{FF2B5EF4-FFF2-40B4-BE49-F238E27FC236}">
                <a16:creationId xmlns:a16="http://schemas.microsoft.com/office/drawing/2014/main" id="{72919B0F-408F-4D78-A5A5-515E9B757BDA}"/>
              </a:ext>
            </a:extLst>
          </p:cNvPr>
          <p:cNvCxnSpPr/>
          <p:nvPr/>
        </p:nvCxnSpPr>
        <p:spPr>
          <a:xfrm rot="10800000">
            <a:off x="2867279" y="1524541"/>
            <a:ext cx="0" cy="38235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stealth" w="med" len="med"/>
            <a:tailEnd type="none" w="sm" len="sm"/>
          </a:ln>
        </p:spPr>
      </p:cxnSp>
      <p:pic>
        <p:nvPicPr>
          <p:cNvPr id="64" name="Google Shape;222;p2" descr="Dashboard Icon. Monochrome Style Design From Machine Learning Icon  Collection. UI And UX. Pixel Perfect Dashboard Icon. For Web De Stock  Illustration - Illustration of account, growth: 127058069">
            <a:extLst>
              <a:ext uri="{FF2B5EF4-FFF2-40B4-BE49-F238E27FC236}">
                <a16:creationId xmlns:a16="http://schemas.microsoft.com/office/drawing/2014/main" id="{1D427DA0-0D23-4871-97B5-D2BC59DE067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73660" y="1621864"/>
            <a:ext cx="1164121" cy="74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23;p2" descr="강우 비, 날씨 무료 아이콘 의 iOS7 Minimal Icons">
            <a:extLst>
              <a:ext uri="{FF2B5EF4-FFF2-40B4-BE49-F238E27FC236}">
                <a16:creationId xmlns:a16="http://schemas.microsoft.com/office/drawing/2014/main" id="{79248BE0-4ECF-4124-91D0-84280FB14ED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37241" y="2390723"/>
            <a:ext cx="526917" cy="338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510140-6528-4514-A0F7-0EECE80DB292}"/>
              </a:ext>
            </a:extLst>
          </p:cNvPr>
          <p:cNvGrpSpPr/>
          <p:nvPr/>
        </p:nvGrpSpPr>
        <p:grpSpPr>
          <a:xfrm>
            <a:off x="294660" y="3089094"/>
            <a:ext cx="2515779" cy="845124"/>
            <a:chOff x="2040527" y="2208918"/>
            <a:chExt cx="2398266" cy="657615"/>
          </a:xfrm>
        </p:grpSpPr>
        <p:pic>
          <p:nvPicPr>
            <p:cNvPr id="79" name="Google Shape;161;p1">
              <a:extLst>
                <a:ext uri="{FF2B5EF4-FFF2-40B4-BE49-F238E27FC236}">
                  <a16:creationId xmlns:a16="http://schemas.microsoft.com/office/drawing/2014/main" id="{72469743-9EA7-472C-8D43-881A12431719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907073" y="2208918"/>
              <a:ext cx="682004" cy="441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162;p1">
              <a:extLst>
                <a:ext uri="{FF2B5EF4-FFF2-40B4-BE49-F238E27FC236}">
                  <a16:creationId xmlns:a16="http://schemas.microsoft.com/office/drawing/2014/main" id="{127AA27B-FAAD-4A45-9A2C-A8FA3C049215}"/>
                </a:ext>
              </a:extLst>
            </p:cNvPr>
            <p:cNvSpPr txBox="1"/>
            <p:nvPr/>
          </p:nvSpPr>
          <p:spPr>
            <a:xfrm>
              <a:off x="2040527" y="2651023"/>
              <a:ext cx="2398266" cy="215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Cognito</a:t>
              </a:r>
              <a:endParaRPr dirty="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CFDAFBB-984E-463B-BC20-F983694B900E}"/>
              </a:ext>
            </a:extLst>
          </p:cNvPr>
          <p:cNvSpPr/>
          <p:nvPr/>
        </p:nvSpPr>
        <p:spPr>
          <a:xfrm>
            <a:off x="3801072" y="435543"/>
            <a:ext cx="1937739" cy="3063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결과데이터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596EF73-9673-4048-AD3F-0079190FF7A9}"/>
              </a:ext>
            </a:extLst>
          </p:cNvPr>
          <p:cNvGrpSpPr/>
          <p:nvPr/>
        </p:nvGrpSpPr>
        <p:grpSpPr>
          <a:xfrm>
            <a:off x="2064177" y="3369537"/>
            <a:ext cx="364566" cy="82149"/>
            <a:chOff x="5382332" y="4251028"/>
            <a:chExt cx="364566" cy="82149"/>
          </a:xfrm>
        </p:grpSpPr>
        <p:cxnSp>
          <p:nvCxnSpPr>
            <p:cNvPr id="83" name="Google Shape;236;p2">
              <a:extLst>
                <a:ext uri="{FF2B5EF4-FFF2-40B4-BE49-F238E27FC236}">
                  <a16:creationId xmlns:a16="http://schemas.microsoft.com/office/drawing/2014/main" id="{1680C104-A5B3-427C-9C5F-76A36457A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56" y="4251028"/>
              <a:ext cx="334342" cy="1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4" name="Google Shape;237;p2">
              <a:extLst>
                <a:ext uri="{FF2B5EF4-FFF2-40B4-BE49-F238E27FC236}">
                  <a16:creationId xmlns:a16="http://schemas.microsoft.com/office/drawing/2014/main" id="{F5CD4B61-2EA3-4424-AECA-3770982CC629}"/>
                </a:ext>
              </a:extLst>
            </p:cNvPr>
            <p:cNvCxnSpPr>
              <a:cxnSpLocks/>
            </p:cNvCxnSpPr>
            <p:nvPr/>
          </p:nvCxnSpPr>
          <p:spPr>
            <a:xfrm>
              <a:off x="5382332" y="4333177"/>
              <a:ext cx="3347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</p:grpSp>
      <p:cxnSp>
        <p:nvCxnSpPr>
          <p:cNvPr id="86" name="Google Shape;104;p1">
            <a:extLst>
              <a:ext uri="{FF2B5EF4-FFF2-40B4-BE49-F238E27FC236}">
                <a16:creationId xmlns:a16="http://schemas.microsoft.com/office/drawing/2014/main" id="{F63454AF-B895-4C74-90A5-20CCD67CF2FE}"/>
              </a:ext>
            </a:extLst>
          </p:cNvPr>
          <p:cNvCxnSpPr/>
          <p:nvPr/>
        </p:nvCxnSpPr>
        <p:spPr>
          <a:xfrm>
            <a:off x="4747306" y="2824709"/>
            <a:ext cx="433156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7" name="Google Shape;155;p1">
            <a:extLst>
              <a:ext uri="{FF2B5EF4-FFF2-40B4-BE49-F238E27FC236}">
                <a16:creationId xmlns:a16="http://schemas.microsoft.com/office/drawing/2014/main" id="{75168005-E347-46D6-924F-2C0FBF2E9E49}"/>
              </a:ext>
            </a:extLst>
          </p:cNvPr>
          <p:cNvCxnSpPr/>
          <p:nvPr/>
        </p:nvCxnSpPr>
        <p:spPr>
          <a:xfrm rot="10800000">
            <a:off x="4737781" y="2960546"/>
            <a:ext cx="430294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8" name="Freeform 37">
            <a:extLst>
              <a:ext uri="{FF2B5EF4-FFF2-40B4-BE49-F238E27FC236}">
                <a16:creationId xmlns:a16="http://schemas.microsoft.com/office/drawing/2014/main" id="{C3D162DB-07D1-4D41-9A38-935B96147E32}"/>
              </a:ext>
            </a:extLst>
          </p:cNvPr>
          <p:cNvSpPr/>
          <p:nvPr/>
        </p:nvSpPr>
        <p:spPr>
          <a:xfrm rot="10800000" flipH="1" flipV="1">
            <a:off x="3157636" y="796062"/>
            <a:ext cx="2581175" cy="16889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146</Words>
  <Application>Microsoft Office PowerPoint</Application>
  <PresentationFormat>와이드스크린</PresentationFormat>
  <Paragraphs>72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campusseven95</dc:creator>
  <cp:lastModifiedBy>campusseven48</cp:lastModifiedBy>
  <cp:revision>12</cp:revision>
  <dcterms:created xsi:type="dcterms:W3CDTF">2020-11-24T05:04:32Z</dcterms:created>
  <dcterms:modified xsi:type="dcterms:W3CDTF">2020-12-14T03:03:56Z</dcterms:modified>
</cp:coreProperties>
</file>