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A8654-C3A5-44AA-8B6C-9B5DBD2B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5400C-598F-43DE-9EDD-EE82C3FA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5BAEC-57E1-47F8-B6A7-2574C873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D88D4-7739-434E-B1A1-DC31E3C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29658-FB4F-430B-988D-D5FAD5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2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BE6E-EF11-48C5-A519-0F0BA4D4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90C08-B055-4F89-AEA3-56D0B7B59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47400-22AB-491C-8A18-CF463BEC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C81EE-673A-4F99-B634-163703FB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5B82B-17C8-4BBA-BFDA-5B5CBEC5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15EAF0-767F-4C31-89B6-82BED0A31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0A8036-530F-41E8-8CF3-5F71E244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8AE3-D9C7-42C8-85C8-3933C727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1B69E-FD0A-4312-94D7-550D3FC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4DE79-C257-4E91-B53F-F43B44A6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0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B7286-8486-48CF-9111-71EE141B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8D282-77C7-450E-9409-8C75C411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9C826-8603-4EAC-A9C5-6B65B76A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C44AC-3FE5-4740-9BF0-E51460B5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BDE29-76E0-4D1E-AF72-DE1EB3D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0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C025-BED1-43F9-A3B5-4C38D49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78BAD-CA91-435B-B142-2DC9ACA6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DF137-514C-4D9E-AD5D-D741418F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32C47-8D43-4475-8E76-0A8668B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D281-2378-4046-B8D0-B57BA07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2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30843-0F6F-4FFE-8E15-3B422CE4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3EA21-81AA-4EB8-9C76-B30316C3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75B46-0DE5-434F-ADF7-00F6C5DC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89DF6-492A-40EB-A9CB-6CEF7D62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9EFAF-2171-4AF6-B520-040C182F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84C2C-3E4D-4E4D-A6E3-C571F189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A57D-4DEA-4D6C-8594-A50C0947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477E6-0F17-4079-8B5D-37EABF32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3E0C6-55A6-41A9-9ECC-F1A61A5D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D4906-EDB1-4C5E-9728-DBF5125C6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D83F5-F6A8-425F-9B7A-D3F576546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D5AE26-A06A-4F8A-89BD-53640371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BF14C-361C-451E-9BAC-45EC718E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1AF031-3542-4F94-99AB-0007BDDB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8B2B9-4273-4D72-9B62-CACD047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860417-3466-4271-86DA-6ABD7528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D66A0A-7B71-4C3B-906C-9E07A4B0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A015E-CDCD-47C8-9E31-C66592B4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E0E6F8-AE65-40AE-AD0C-A80FA622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FB9B0-1F23-4E63-9A9D-572BBD55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BC18A-E50E-415E-9B81-B3B34F27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BB32-C171-4D66-AEA2-9EE778A9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E72E-B52F-4412-B424-6DE15E13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E9A31-80BE-447F-B783-0DD71F9F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090EC-12CD-478B-BC17-311B4D99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F77F7-1B9C-4A85-9816-6EE7D077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99D22-D1CE-4B6C-9EF6-7A7F92F7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8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FFBF-1537-4D9D-B8EE-568893D6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2C33E-FF8C-4AF2-855F-C0BDEA3C3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C2296-9606-4B1D-BB99-15E4735B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05A97-CB28-411B-A288-7A3883FC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89B11-966A-4071-A67C-1D382D87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C7EF5-3F74-4C93-9054-8BE7B712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13851-50BB-4C3A-BA93-27C0FD06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94102-EC38-4272-8721-91ECEA81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3D04C-DD9C-483E-9439-0C02E0BE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95CB-A587-42AA-96E5-872D381DC33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4C65E-9157-47BA-ACFB-F4AE10E61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31BB8-535E-494C-A21C-876701DC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929B-639A-4482-8D92-1442DBD1C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4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A75AB4-3027-4CF9-B970-3097572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37" y="1566069"/>
            <a:ext cx="3292925" cy="31321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4CFEDC-7D16-4E06-8DBF-B84AF694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982" y="108950"/>
            <a:ext cx="2698441" cy="27149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AED40B-25BA-4D17-81FB-70A1DADC3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97" y="108950"/>
            <a:ext cx="2698440" cy="25260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F088CF-1D3D-4A2C-9458-FD28E72C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7" y="3606802"/>
            <a:ext cx="2698440" cy="25019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12B8CB-C8EE-49EA-9362-7832DB67D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982" y="3517900"/>
            <a:ext cx="2698441" cy="2698441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145D1E-AA15-4BD1-9AF4-D422F4319438}"/>
              </a:ext>
            </a:extLst>
          </p:cNvPr>
          <p:cNvCxnSpPr>
            <a:cxnSpLocks/>
          </p:cNvCxnSpPr>
          <p:nvPr/>
        </p:nvCxnSpPr>
        <p:spPr>
          <a:xfrm flipH="1">
            <a:off x="4686129" y="1566069"/>
            <a:ext cx="3251371" cy="950811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FE86AA-8B57-42CB-9F0B-7896FD329AEC}"/>
              </a:ext>
            </a:extLst>
          </p:cNvPr>
          <p:cNvCxnSpPr>
            <a:cxnSpLocks/>
          </p:cNvCxnSpPr>
          <p:nvPr/>
        </p:nvCxnSpPr>
        <p:spPr>
          <a:xfrm>
            <a:off x="3651598" y="2260600"/>
            <a:ext cx="754961" cy="10795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5D1EC89-4F9C-44AF-AE62-F801354C9574}"/>
              </a:ext>
            </a:extLst>
          </p:cNvPr>
          <p:cNvCxnSpPr>
            <a:cxnSpLocks/>
          </p:cNvCxnSpPr>
          <p:nvPr/>
        </p:nvCxnSpPr>
        <p:spPr>
          <a:xfrm flipV="1">
            <a:off x="3918608" y="4034631"/>
            <a:ext cx="487951" cy="663576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044889-5A67-45A0-A87F-3E2E361DC7D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010400" y="3616913"/>
            <a:ext cx="1075582" cy="1250208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8AA623-982F-4068-801F-7EA120FB0260}"/>
              </a:ext>
            </a:extLst>
          </p:cNvPr>
          <p:cNvSpPr txBox="1"/>
          <p:nvPr/>
        </p:nvSpPr>
        <p:spPr>
          <a:xfrm>
            <a:off x="5477090" y="471392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Main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F35F0-86B5-4A3C-BE46-F8C91D2C450E}"/>
              </a:ext>
            </a:extLst>
          </p:cNvPr>
          <p:cNvSpPr txBox="1"/>
          <p:nvPr/>
        </p:nvSpPr>
        <p:spPr>
          <a:xfrm>
            <a:off x="1701805" y="266268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유행도 평가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F740ED-6B0E-4D0B-BBE2-341918BFB76B}"/>
              </a:ext>
            </a:extLst>
          </p:cNvPr>
          <p:cNvSpPr txBox="1"/>
          <p:nvPr/>
        </p:nvSpPr>
        <p:spPr>
          <a:xfrm>
            <a:off x="1810007" y="620947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코디 추천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0DDAD-269E-446F-878B-05178C515C84}"/>
              </a:ext>
            </a:extLst>
          </p:cNvPr>
          <p:cNvSpPr txBox="1"/>
          <p:nvPr/>
        </p:nvSpPr>
        <p:spPr>
          <a:xfrm>
            <a:off x="9056733" y="284735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 옷장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925052-0EAD-461C-80BB-3FDB16392368}"/>
              </a:ext>
            </a:extLst>
          </p:cNvPr>
          <p:cNvSpPr txBox="1"/>
          <p:nvPr/>
        </p:nvSpPr>
        <p:spPr>
          <a:xfrm>
            <a:off x="9056733" y="624476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일정 클릭 시</a:t>
            </a:r>
          </a:p>
        </p:txBody>
      </p:sp>
    </p:spTree>
    <p:extLst>
      <p:ext uri="{BB962C8B-B14F-4D97-AF65-F5344CB8AC3E}">
        <p14:creationId xmlns:p14="http://schemas.microsoft.com/office/powerpoint/2010/main" val="107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210 옴니고딕 030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태림</dc:creator>
  <cp:lastModifiedBy>김 태림</cp:lastModifiedBy>
  <cp:revision>2</cp:revision>
  <dcterms:created xsi:type="dcterms:W3CDTF">2020-12-01T01:55:24Z</dcterms:created>
  <dcterms:modified xsi:type="dcterms:W3CDTF">2020-12-01T02:08:42Z</dcterms:modified>
</cp:coreProperties>
</file>