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5EA04-3BE2-4542-8544-31E1FEFC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9A5DD-1C7E-42FE-B688-39C9FB3E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22C4-3AAA-4B21-AFBC-FE66F4ED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5F321-2C7F-4443-848E-3A4F44F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CB386-BD2A-4BD6-8434-B5F31EAC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A407-D47A-41EF-A11A-68BD42D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11B21-BAF6-43DA-928A-12ACDD2FC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62FCB-9985-4EF0-9364-314D38E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6B2C4-E1B9-4AED-9D63-DC9010F1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0BD02-EA99-4084-A2AB-0A9D076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12E66-AE8D-420D-97B3-40CEDB9AD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BC534F-A687-43EE-A370-303B4388C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023A5-B3D6-4D64-8B91-1D4E43B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4178F-03B3-4251-A297-DED8F4C3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78ECB-30A1-4DF0-A788-12F3E661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4F8C7-E0BB-4852-96A5-1A236EE9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F97F3-73DF-4D44-A3B1-FCACD572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0DE4B-053D-4583-922C-7276761D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7CA56-2D90-4863-96D8-1A0A74AE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B8E9F-BF75-47AD-8C1B-77F21999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2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EA55E-1215-4F8D-947E-75150DEB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37452-65F5-4F88-A407-2E4A8803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8F6F9-239E-4BEE-9BD5-1D90387D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56A5-F329-491B-943B-084B730A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98D9C-8106-48E4-B6AE-78D7E76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4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1DF58-1BB7-4180-AA83-5E1759C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787F8-95AC-4D1E-B586-372E2C179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4A0ED-2781-4D8D-853B-99E0819F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7CA6E-BE4F-4BA8-9782-5753929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5A501-9322-4B87-AB72-86420F18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B1C59-2C10-4297-99AC-33F42CF2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D209C-2139-4EA4-8D83-7B26E2C7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4896A-86D8-479D-922D-D8EC73C9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E1FE5-54CC-44F3-BAC5-084ED2F3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055221-5E1F-44A9-B245-819F35DF8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0B551-70C5-490E-A8A8-D64CDB2E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A362A-DF1A-4A86-897B-3922D4A0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C1775-E9D3-4F31-842D-33EBFEAB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A5936-A38E-47AE-A521-03C7239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35BA3-0B10-4CB9-848F-AED45931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17E8-11C7-459B-96E3-5DDBCA3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C44E46-393B-4BB1-A3BD-18FDA697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C8318-1884-46BC-BA12-28C2ACEB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3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82CDEA-F3D8-4154-955E-0FEA44C0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4A2CD8-A334-4121-87F5-FA995F45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08AF3-2918-42C6-9282-48DC5DD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4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FEC8-F248-4E57-8F19-798EE61E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764AB-5F38-4D0D-84DA-8F2B72D8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8FA7F-9EE5-43FD-B464-1F12C93D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CC750-D3FA-45AC-A08B-4725441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FF146-C666-4A9F-BB6F-D6F4B0D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554C5-46CE-4111-81DD-4FEDE5E8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311FB-08CD-40D1-8CF9-4CCB1AFF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5E91B3-7EA9-4856-89DF-06B7721D7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77B02-1802-4807-8FF1-BE8E02AE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97981-648A-4ADA-A728-283E22C4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F8448-B385-4BBC-B2AA-9D32CA59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DF01E-5E07-4CED-9AB1-BFE1815D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3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E07387-0A08-48B5-83FF-9B350020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31916-65A9-4286-A294-FBC88192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BCCEF-FC26-418C-B740-86EE56851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6A893-3525-403C-8153-07CD6006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C3AD1-FE00-4A39-9836-340BF943E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D7B605-B5B3-44B7-BA8D-00677B0015F0}"/>
              </a:ext>
            </a:extLst>
          </p:cNvPr>
          <p:cNvSpPr txBox="1"/>
          <p:nvPr/>
        </p:nvSpPr>
        <p:spPr>
          <a:xfrm>
            <a:off x="145930" y="164326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IoT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원통형 70">
            <a:extLst>
              <a:ext uri="{FF2B5EF4-FFF2-40B4-BE49-F238E27FC236}">
                <a16:creationId xmlns:a16="http://schemas.microsoft.com/office/drawing/2014/main" id="{4362027E-F92C-4CAB-9C35-761CE9D688B1}"/>
              </a:ext>
            </a:extLst>
          </p:cNvPr>
          <p:cNvSpPr/>
          <p:nvPr/>
        </p:nvSpPr>
        <p:spPr>
          <a:xfrm>
            <a:off x="5965554" y="2836461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C20B53-CB5D-467A-B977-3169514340B8}"/>
              </a:ext>
            </a:extLst>
          </p:cNvPr>
          <p:cNvGrpSpPr/>
          <p:nvPr/>
        </p:nvGrpSpPr>
        <p:grpSpPr>
          <a:xfrm>
            <a:off x="1759670" y="4437598"/>
            <a:ext cx="1602803" cy="1086701"/>
            <a:chOff x="6096000" y="3943358"/>
            <a:chExt cx="1548214" cy="112305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CAF01D3-60DE-4181-A522-775D96FC723C}"/>
                </a:ext>
              </a:extLst>
            </p:cNvPr>
            <p:cNvSpPr txBox="1"/>
            <p:nvPr/>
          </p:nvSpPr>
          <p:spPr>
            <a:xfrm>
              <a:off x="6380859" y="4334068"/>
              <a:ext cx="1126302" cy="38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Arduino</a:t>
              </a:r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E14E888-0547-49F0-B828-0071CDAF3DFB}"/>
                </a:ext>
              </a:extLst>
            </p:cNvPr>
            <p:cNvSpPr/>
            <p:nvPr/>
          </p:nvSpPr>
          <p:spPr>
            <a:xfrm>
              <a:off x="6096000" y="3943358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2E905291-BB6B-464E-BEC8-FCC5C08B09A1}"/>
              </a:ext>
            </a:extLst>
          </p:cNvPr>
          <p:cNvSpPr/>
          <p:nvPr/>
        </p:nvSpPr>
        <p:spPr>
          <a:xfrm>
            <a:off x="661537" y="5773677"/>
            <a:ext cx="169938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Temperature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C920F9D-4058-4C27-AD8A-11D822C6B92A}"/>
              </a:ext>
            </a:extLst>
          </p:cNvPr>
          <p:cNvCxnSpPr>
            <a:cxnSpLocks/>
            <a:stCxn id="73" idx="0"/>
            <a:endCxn id="99" idx="2"/>
          </p:cNvCxnSpPr>
          <p:nvPr/>
        </p:nvCxnSpPr>
        <p:spPr>
          <a:xfrm flipV="1">
            <a:off x="1511228" y="5524299"/>
            <a:ext cx="1049844" cy="249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B4DAF2-CA16-48D8-BE5D-BFDFDDF5A425}"/>
              </a:ext>
            </a:extLst>
          </p:cNvPr>
          <p:cNvGrpSpPr/>
          <p:nvPr/>
        </p:nvGrpSpPr>
        <p:grpSpPr>
          <a:xfrm>
            <a:off x="8640716" y="2104971"/>
            <a:ext cx="2065075" cy="1818191"/>
            <a:chOff x="8199900" y="1345427"/>
            <a:chExt cx="2238496" cy="213164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A915E2A-D477-456F-8BD1-14C4CD936A17}"/>
                </a:ext>
              </a:extLst>
            </p:cNvPr>
            <p:cNvGrpSpPr/>
            <p:nvPr/>
          </p:nvGrpSpPr>
          <p:grpSpPr>
            <a:xfrm>
              <a:off x="8346884" y="2203027"/>
              <a:ext cx="1746026" cy="1274049"/>
              <a:chOff x="6096000" y="3943358"/>
              <a:chExt cx="1555898" cy="1123058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8B2FEF1-ABBB-424E-89E3-5BA3A9B9983E}"/>
                  </a:ext>
                </a:extLst>
              </p:cNvPr>
              <p:cNvSpPr txBox="1"/>
              <p:nvPr/>
            </p:nvSpPr>
            <p:spPr>
              <a:xfrm>
                <a:off x="6231497" y="4314042"/>
                <a:ext cx="1420401" cy="38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E524784-102F-4C35-B3ED-1B0A60940D3F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F2C2760-3B88-4BD9-9B28-315DF7A8B872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56D9BB8-9E43-4B0F-849C-1701B0B4A95B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3F5947B-5578-4510-B4B8-37F993220741}"/>
                </a:ext>
              </a:extLst>
            </p:cNvPr>
            <p:cNvCxnSpPr>
              <a:cxnSpLocks/>
              <a:stCxn id="79" idx="4"/>
              <a:endCxn id="97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AD18D52-B554-44EB-AEE0-5F8C64FD2FD4}"/>
                </a:ext>
              </a:extLst>
            </p:cNvPr>
            <p:cNvCxnSpPr>
              <a:cxnSpLocks/>
              <a:stCxn id="97" idx="0"/>
              <a:endCxn id="81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CBF58C-B1C5-4C9A-8100-16C42514A2AC}"/>
              </a:ext>
            </a:extLst>
          </p:cNvPr>
          <p:cNvGrpSpPr/>
          <p:nvPr/>
        </p:nvGrpSpPr>
        <p:grpSpPr>
          <a:xfrm>
            <a:off x="1748962" y="1633980"/>
            <a:ext cx="1626211" cy="2082572"/>
            <a:chOff x="2935220" y="3144252"/>
            <a:chExt cx="1762777" cy="244161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34F5E78-5622-47F8-B3F8-B1DE747463A7}"/>
                </a:ext>
              </a:extLst>
            </p:cNvPr>
            <p:cNvGrpSpPr/>
            <p:nvPr/>
          </p:nvGrpSpPr>
          <p:grpSpPr>
            <a:xfrm>
              <a:off x="2935220" y="4311813"/>
              <a:ext cx="1762777" cy="1274049"/>
              <a:chOff x="6096000" y="3943358"/>
              <a:chExt cx="1570825" cy="112305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E3AE1B-3495-4B8A-8C8F-ADDEE46528B0}"/>
                  </a:ext>
                </a:extLst>
              </p:cNvPr>
              <p:cNvSpPr txBox="1"/>
              <p:nvPr/>
            </p:nvSpPr>
            <p:spPr>
              <a:xfrm>
                <a:off x="6118611" y="4320221"/>
                <a:ext cx="1548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Raspberry Pi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74F3B62-D2AA-48BC-A056-29E0207168CA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ECAB841-2074-488A-825A-0A8440493B88}"/>
                </a:ext>
              </a:extLst>
            </p:cNvPr>
            <p:cNvSpPr/>
            <p:nvPr/>
          </p:nvSpPr>
          <p:spPr>
            <a:xfrm>
              <a:off x="3087467" y="3144252"/>
              <a:ext cx="141721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USB CAM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71AE8EB-B32A-4339-A10D-8C7759E93D4D}"/>
                </a:ext>
              </a:extLst>
            </p:cNvPr>
            <p:cNvCxnSpPr>
              <a:cxnSpLocks/>
              <a:stCxn id="95" idx="0"/>
              <a:endCxn id="87" idx="4"/>
            </p:cNvCxnSpPr>
            <p:nvPr/>
          </p:nvCxnSpPr>
          <p:spPr>
            <a:xfrm flipH="1" flipV="1">
              <a:off x="3796076" y="3681601"/>
              <a:ext cx="7846" cy="6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79F2A7-64BA-47BA-92F7-3B378E5F1F42}"/>
              </a:ext>
            </a:extLst>
          </p:cNvPr>
          <p:cNvCxnSpPr>
            <a:cxnSpLocks/>
          </p:cNvCxnSpPr>
          <p:nvPr/>
        </p:nvCxnSpPr>
        <p:spPr>
          <a:xfrm>
            <a:off x="3375173" y="3396591"/>
            <a:ext cx="247917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377F0F0-875E-4493-9688-6654D4F8FDB2}"/>
              </a:ext>
            </a:extLst>
          </p:cNvPr>
          <p:cNvCxnSpPr>
            <a:cxnSpLocks/>
          </p:cNvCxnSpPr>
          <p:nvPr/>
        </p:nvCxnSpPr>
        <p:spPr>
          <a:xfrm>
            <a:off x="7070711" y="3396591"/>
            <a:ext cx="170560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9E8090-B48C-472D-BE93-AE35FFD5B472}"/>
              </a:ext>
            </a:extLst>
          </p:cNvPr>
          <p:cNvSpPr txBox="1"/>
          <p:nvPr/>
        </p:nvSpPr>
        <p:spPr>
          <a:xfrm>
            <a:off x="3818477" y="3462553"/>
            <a:ext cx="168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8B488-ED3A-429A-AE36-4B8B3A02D470}"/>
              </a:ext>
            </a:extLst>
          </p:cNvPr>
          <p:cNvSpPr txBox="1"/>
          <p:nvPr/>
        </p:nvSpPr>
        <p:spPr>
          <a:xfrm>
            <a:off x="7255295" y="3426663"/>
            <a:ext cx="152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AI result Data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E2BB6-56BB-4D5D-A4C6-570B200E42AB}"/>
              </a:ext>
            </a:extLst>
          </p:cNvPr>
          <p:cNvSpPr txBox="1"/>
          <p:nvPr/>
        </p:nvSpPr>
        <p:spPr>
          <a:xfrm>
            <a:off x="3831904" y="3035112"/>
            <a:ext cx="152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4ADF2-BB59-452D-9988-229777843515}"/>
              </a:ext>
            </a:extLst>
          </p:cNvPr>
          <p:cNvSpPr txBox="1"/>
          <p:nvPr/>
        </p:nvSpPr>
        <p:spPr>
          <a:xfrm>
            <a:off x="2700784" y="3923162"/>
            <a:ext cx="115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MQTT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31F3F45-2D72-479B-AD8D-89156896E702}"/>
              </a:ext>
            </a:extLst>
          </p:cNvPr>
          <p:cNvSpPr/>
          <p:nvPr/>
        </p:nvSpPr>
        <p:spPr>
          <a:xfrm>
            <a:off x="2650280" y="5773677"/>
            <a:ext cx="140916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Humidity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FF99C2-AE4A-4303-9F3B-D1E3F40F26D8}"/>
              </a:ext>
            </a:extLst>
          </p:cNvPr>
          <p:cNvCxnSpPr>
            <a:cxnSpLocks/>
            <a:stCxn id="99" idx="2"/>
            <a:endCxn id="106" idx="0"/>
          </p:cNvCxnSpPr>
          <p:nvPr/>
        </p:nvCxnSpPr>
        <p:spPr>
          <a:xfrm>
            <a:off x="2561072" y="5524299"/>
            <a:ext cx="793789" cy="249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99CF412-4E26-4442-990B-CC981CB84C52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2550364" y="3716552"/>
            <a:ext cx="10708" cy="72104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9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태림</dc:creator>
  <cp:lastModifiedBy>김 태림</cp:lastModifiedBy>
  <cp:revision>2</cp:revision>
  <dcterms:created xsi:type="dcterms:W3CDTF">2020-11-24T01:00:21Z</dcterms:created>
  <dcterms:modified xsi:type="dcterms:W3CDTF">2020-11-24T01:01:12Z</dcterms:modified>
</cp:coreProperties>
</file>