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977-7711-4480-9C0B-2A273AD3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890A6-F933-41EB-80B6-71F301B0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DBF9-A827-46FE-8442-8526F8CB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A362-C96A-4759-8B39-091CBBCE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24E1-E58F-4486-BE3F-F5879CD0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A0BC-D628-4ACD-80CE-47374E3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78C78-8CD2-43AB-8814-0541CA97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7381-1620-4BB6-A95C-5A13FB0E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E401-4D1E-4997-9600-1BEFFFAC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9ADA-7216-44CA-84E4-4269DF60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6EF95-944C-4AC3-A09F-27B420243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D91A-BE96-4E87-81A5-F16EB2E2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8404-8C3D-4E6F-863F-F0E2E95A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E8AB-A400-4E5B-8585-5C93FB33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BCDA-FEA3-4A37-9C43-B29379B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6022-3819-4458-98D6-88C56D05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F753-662B-4B8C-ACFF-2350B057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BED2-FDD5-41A6-B797-33D7EA50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F591-4B8F-43A6-ADFF-53A67665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29F6-D2F0-4713-9355-3A025C6E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F104-8409-45EC-ACC9-ABB5B5D5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DED3-64D8-40D9-AA91-E24DC2E7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1E60-2674-4762-B232-0607277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E915-AC95-4568-9740-EB35CF0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B75A-87FD-4625-928D-4906BA2B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2DE3-D7C1-4AAD-A029-2E8CD12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461-FE8A-45D3-8727-F9536A81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A0F58-29E1-4EC7-B2BE-F43D57728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BE4E-FA0C-4590-8505-371FD818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A3C4-D84C-4121-B0D5-DA411738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8883-8599-4A7E-89DC-89C27D91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F954-C48C-4A8B-8BDB-677DA0DA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BE40-1F9D-4B2E-8DFB-B1A48C4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5C1-A12A-4598-B8EC-0B539E15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9BC75-046A-4632-81E9-0D21240C3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DC62F-2269-4645-899F-4F13AF610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5EEED-9050-41B2-8552-CE200378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E75E9-EA74-4CC7-AFE7-A75B6EE9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2CB8B-2BF4-4B99-9DC3-5942CE5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177-51AE-4C5C-BFBD-FBAD9092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248DE-3F42-4E2D-8C24-DD7EE923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0714D-B879-4CA3-BA9C-EF8A0A2B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C9E1-AF15-4FFA-9735-45D6396A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E06D2-5E94-43E8-B214-F5FD4F8B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9E3B-B5D1-4405-AA0E-1CD60721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DF87-7101-416E-B7B4-6148A43D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82B-C755-42C4-9370-4C603F8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F08-741C-4D7A-A933-6BC08C48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C9AC9-89E9-41FE-B543-25E610FC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62FB-4C5A-48E0-B203-20EF2FF8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B4A02-72AE-475B-ACB9-D07E114C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9DEC7-7AA9-406D-B659-0940645B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A90B-A97F-4A97-8EC6-8B2E2340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3626-C508-4795-945A-C57A74567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131C-8E50-4C65-BDC3-1B4A911C9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1CD6B-80C4-44DD-9E22-C860629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699D-BEC2-4FE0-A8C2-21213988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EA25-7817-4F3F-92AA-A0932EF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F927E-0B71-43BA-985A-E645152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88AF-022F-469E-9DF0-2FBEFCDE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6940-8BF0-4C60-BEE3-881AABE72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EEE3-11D5-4A1C-9166-039C887DDC9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6682-A6A5-4622-A2EF-64E1EC7E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0136-D7C5-4EA8-B8AE-05FF02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8E00-AED3-4124-9AC0-40B3C5F2A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22BFBB-2C7C-4A1D-B4B7-C1955E17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4" y="1376907"/>
            <a:ext cx="5322094" cy="4607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12A71-D020-494B-8949-48997C93518A}"/>
              </a:ext>
            </a:extLst>
          </p:cNvPr>
          <p:cNvSpPr txBox="1"/>
          <p:nvPr/>
        </p:nvSpPr>
        <p:spPr>
          <a:xfrm>
            <a:off x="2104000" y="661076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53 sec </a:t>
            </a:r>
          </a:p>
          <a:p>
            <a:pPr algn="ctr"/>
            <a:r>
              <a:rPr lang="en-US" dirty="0"/>
              <a:t>With debug checking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5286B0E-1603-44F3-A6ED-E9674901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41" y="1376906"/>
            <a:ext cx="5322094" cy="4607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3F79D8-A79C-4660-9C3C-562EA9C8C4D7}"/>
              </a:ext>
            </a:extLst>
          </p:cNvPr>
          <p:cNvSpPr txBox="1"/>
          <p:nvPr/>
        </p:nvSpPr>
        <p:spPr>
          <a:xfrm>
            <a:off x="7066809" y="661075"/>
            <a:ext cx="25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 sec</a:t>
            </a:r>
          </a:p>
          <a:p>
            <a:pPr algn="ctr"/>
            <a:r>
              <a:rPr lang="en-US" dirty="0"/>
              <a:t>Optimized Trace Methods</a:t>
            </a:r>
          </a:p>
        </p:txBody>
      </p:sp>
    </p:spTree>
    <p:extLst>
      <p:ext uri="{BB962C8B-B14F-4D97-AF65-F5344CB8AC3E}">
        <p14:creationId xmlns:p14="http://schemas.microsoft.com/office/powerpoint/2010/main" val="39521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63EB78-6BEF-4EBD-AB2B-2D6B587F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3" y="1996157"/>
            <a:ext cx="5006167" cy="443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730C3-671C-467E-9FD8-7358B6E6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9" y="1468346"/>
            <a:ext cx="5322269" cy="460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A63DA-6386-4223-BE3A-8ECF9B1452C2}"/>
              </a:ext>
            </a:extLst>
          </p:cNvPr>
          <p:cNvSpPr txBox="1"/>
          <p:nvPr/>
        </p:nvSpPr>
        <p:spPr>
          <a:xfrm>
            <a:off x="7945120" y="1249680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Fred Map</a:t>
            </a:r>
          </a:p>
        </p:txBody>
      </p:sp>
    </p:spTree>
    <p:extLst>
      <p:ext uri="{BB962C8B-B14F-4D97-AF65-F5344CB8AC3E}">
        <p14:creationId xmlns:p14="http://schemas.microsoft.com/office/powerpoint/2010/main" val="70213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Herrit</dc:creator>
  <cp:lastModifiedBy>Gary Herrit</cp:lastModifiedBy>
  <cp:revision>1</cp:revision>
  <dcterms:created xsi:type="dcterms:W3CDTF">2021-08-19T17:17:03Z</dcterms:created>
  <dcterms:modified xsi:type="dcterms:W3CDTF">2021-08-21T18:49:48Z</dcterms:modified>
</cp:coreProperties>
</file>