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hangman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Danielle Kirincich, Jess Conway, Micaela McGinley, Walter Alvarado, &amp; Jeremy Aranguren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200"/>
              <a:t>COMP 170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project aims to create a game of hangman in which the computer generates a random word from a list, and the user has to guess what the word is before the image of the hangman is completed.</a:t>
            </a:r>
          </a:p>
        </p:txBody>
      </p:sp>
      <p:pic>
        <p:nvPicPr>
          <p:cNvPr descr="hangman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25" y="24621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SEE IT LIVE!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WE SPLIT THE WORK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Jess: HangmanDriver &amp; constructors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Micaela: display methods (displayBoard, displayPreviousGuesses)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Walter: addWin &amp; addLoss &amp; getScore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Jeremy: setters &amp; new methods (newGame, newWord)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Danielle: the check methods (checkValidity, checkGuess, etc.)</a:t>
            </a:r>
          </a:p>
        </p:txBody>
      </p:sp>
      <p:pic>
        <p:nvPicPr>
          <p:cNvPr descr="Teaching-Teamwork-to-Engineers_hero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049" y="292837"/>
            <a:ext cx="2071250" cy="16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JAVA CLASSES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Hangman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HangmanDriver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we learned: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the beginning of our project we had trouble importing our file/word list.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Problems with presentation--making the code look readable.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found it appropriate to only use two classes for this project rather than the suggested three.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We had to learn how to import a file into the program in order to retrieve random words from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