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ca789c65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ca789c65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ca789c65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ca789c65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fca789c65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fca789c65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ca78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ca78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ca78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ca78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ca789c65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ca789c65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ca789c65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ca789c65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ca789c65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ca789c65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fca789c65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fca789c65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fca789c65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fca789c65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ca789c65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ca789c65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72425" y="848650"/>
            <a:ext cx="51822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Management System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project Overview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Luke Conway - QA Consultant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95325" y="3058025"/>
            <a:ext cx="52542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going through our coding sprint, as shown by the GitHub Kanban board (above) and the Trello board (left) A great deal of progress was made towards full completion.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All basic functionality was implemented and then mostly tested. Enough to add User functionality with Login functions and its own CRUD statements.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450" y="393762"/>
            <a:ext cx="3714200" cy="2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75" y="1597321"/>
            <a:ext cx="2751800" cy="326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Retrospect &amp; Conclusion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 all the project went well, though not smoothly.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Planning was quick and efficient, and effort here save a lot more effort further down.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</a:t>
            </a:r>
            <a:r>
              <a:rPr lang="en-GB"/>
              <a:t>excellent</a:t>
            </a:r>
            <a:r>
              <a:rPr lang="en-GB"/>
              <a:t> learning experience but lack of knowledge became a large obstacle to overcome.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importance of testing was demonstrated.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Fully implemented CI pipeline showed its vast uses.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Future emphasis on Time keeping and prioritisation of features.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Journey of a Fledgeling Consultant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50450"/>
            <a:ext cx="7038900" cy="31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weeks of intense but fun training, culminating from nothing to now - A full project.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Java basics though to more intermediate knowledge.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Agile development - How it works, why it works and how to use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Continuous Integration Pipelines.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SQL and database management and design - Entity Relationship Diagrams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S.O.L.I.D. Programming Principles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Testing and Test Driven Development</a:t>
            </a:r>
            <a:endParaRPr/>
          </a:p>
        </p:txBody>
      </p:sp>
      <p:pic>
        <p:nvPicPr>
          <p:cNvPr descr="Solid design Principles Introduction – &gt;_Ahmad Berahman"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125" y="3188750"/>
            <a:ext cx="3096975" cy="1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421700"/>
            <a:ext cx="2022825" cy="14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the Project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92250"/>
            <a:ext cx="70389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Management system for proving our knowledge on what we have learnt and how to apply it.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Written in Java using the Eclipse 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Integrating MySQL functionality to interact with a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CRUD Statements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DML (Data management Language)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DDL (Data Definition Language)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CI Pipeline incorporation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GitHub and Git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Jenkins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SonarQube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Nexus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Testing with JUnit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Plans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307850"/>
            <a:ext cx="34032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 for the project used multiple approaches: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Trello - Project Road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Repository</a:t>
            </a:r>
            <a:r>
              <a:rPr lang="en-GB"/>
              <a:t> setup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Project Kanban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MySQL Database ERD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Project Risk Assessment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625" y="1256575"/>
            <a:ext cx="4099349" cy="3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 </a:t>
            </a:r>
            <a:r>
              <a:rPr i="1" lang="en-GB"/>
              <a:t>(Continuous Integration)</a:t>
            </a:r>
            <a:r>
              <a:rPr lang="en-GB"/>
              <a:t> Pipeline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988850" y="1136425"/>
            <a:ext cx="302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CI Pipeline used multiple software to setup and integrate it fully: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Eclipse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Jenkins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Nexus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863" y="3718700"/>
            <a:ext cx="7752174" cy="12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075" y="1136425"/>
            <a:ext cx="4789726" cy="2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5667450" y="1129050"/>
            <a:ext cx="3187800" cy="3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Scanned project for bug, vulnerabilities and ‘Code smells’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Applying this knowledge, gained from each push allowed for overview of potential improvements to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Ranged from anywhere to simple readability issues all the way to severe security flaws.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Used after every daily code push.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25" y="1051963"/>
            <a:ext cx="5158499" cy="378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Nexus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372575"/>
            <a:ext cx="3019500" cy="3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Stores all master branch artifacts in a repository everytime updates are pushed onto the master branch.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Allows for a backlog of previous versions for easy </a:t>
            </a:r>
            <a:r>
              <a:rPr lang="en-GB"/>
              <a:t>rollback</a:t>
            </a:r>
            <a:r>
              <a:rPr lang="en-GB"/>
              <a:t> and version control.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Also stores each version fully built thanks to Jenkins sending the project via Maven.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75" y="1228350"/>
            <a:ext cx="4196800" cy="34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198575"/>
            <a:ext cx="380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code repository and version control.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Using branches allowed for easy code backups and access with good systems to manage each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Perfect system for recovering from mistakes or bad coding changes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3" y="3048825"/>
            <a:ext cx="4761124" cy="16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533" y="3048825"/>
            <a:ext cx="4455217" cy="16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100" y="334650"/>
            <a:ext cx="2362325" cy="2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Demo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