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086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07A6E-AA46-41DB-8AA1-8D2645C4A80B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050D-6743-4804-8008-49B7E0FA1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45D89-5C81-4061-8A86-9738365D00B9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47CF-08D6-4EA1-8A84-BF7C82F6B369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401E-1229-4AE0-A5BD-E9F1F516F818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1364-EFB0-4CD5-B3AD-3E69055C0FC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AF5-DEC4-40F9-8C40-69A02BA8601D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1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18F36-4AC4-465D-90EC-1810E8779075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32FD-AA52-4E1F-BE87-0AF5ABDC1E1E}" type="datetime1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3C02E-4AA0-4AC1-806B-9503CAD97C57}" type="datetime1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0FD8-FAF0-4D2F-96E6-66F984586A9E}" type="datetime1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8E6B6-E6AF-46B2-9096-B866B2C20BDF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7576-02A0-41B4-8259-0B6670CDB3E8}" type="datetime1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bg1"/>
          </a:solidFill>
          <a:ln w="25400" cap="rnd"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8602" y="1600200"/>
            <a:ext cx="8686799" cy="449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10000" dist="635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2"/>
            <a:ext cx="82296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C6B14-7226-400B-BBEE-44201A0D6BF4}" type="datetime1">
              <a:rPr lang="en-US" smtClean="0"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5400000" algn="t" rotWithShape="0">
              <a:schemeClr val="accent6">
                <a:lumMod val="50000"/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30232B7-07E2-4961-A4FA-38908A8502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Co-Routines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Dr. Bradford A. </a:t>
            </a:r>
            <a:r>
              <a:rPr lang="en-US" dirty="0" err="1" smtClean="0"/>
              <a:t>Towle</a:t>
            </a:r>
            <a:r>
              <a:rPr lang="en-US" dirty="0" smtClean="0"/>
              <a:t> Jr.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8D2E-F70D-413C-B781-AA36B8A7BA4A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Your Own Co-Routine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295400"/>
          </a:xfrm>
        </p:spPr>
        <p:txBody>
          <a:bodyPr/>
          <a:lstStyle/>
          <a:p>
            <a:r>
              <a:rPr lang="en-US" dirty="0" smtClean="0"/>
              <a:t>We can also wait for our own co-routines to finish before continuing execution.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1364-EFB0-4CD5-B3AD-3E69055C0FC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80027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81400" y="4343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custom co-routine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5143500" y="3505200"/>
            <a:ext cx="6477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4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Dangers of Co-Routines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do NOT want to do any of these with co-routines</a:t>
            </a:r>
          </a:p>
          <a:p>
            <a:pPr lvl="1"/>
            <a:r>
              <a:rPr lang="en-US" dirty="0" smtClean="0"/>
              <a:t>Have an uncontrolled spawning of them.  </a:t>
            </a:r>
          </a:p>
          <a:p>
            <a:pPr lvl="1"/>
            <a:r>
              <a:rPr lang="en-US" dirty="0" smtClean="0"/>
              <a:t>There is a limit to how many your system can effectively have, if start a co-routine in you update MAKE SURE it doesn’t happen every frame</a:t>
            </a:r>
          </a:p>
          <a:p>
            <a:pPr lvl="1"/>
            <a:r>
              <a:rPr lang="en-US" dirty="0" smtClean="0"/>
              <a:t>You want to be frugal with how many co-routines you have active at once.  </a:t>
            </a:r>
          </a:p>
          <a:p>
            <a:pPr lvl="2"/>
            <a:r>
              <a:rPr lang="en-US" dirty="0" smtClean="0"/>
              <a:t>This is especially true for scripts that are going to be on objects which are used in many different instances</a:t>
            </a:r>
          </a:p>
          <a:p>
            <a:pPr lvl="1"/>
            <a:r>
              <a:rPr lang="en-US" dirty="0" smtClean="0"/>
              <a:t>Beware of shared data and race-conditions</a:t>
            </a:r>
          </a:p>
          <a:p>
            <a:pPr lvl="2"/>
            <a:r>
              <a:rPr lang="en-US" dirty="0" smtClean="0"/>
              <a:t>If you use the co-routine as a thread, you will have the same pitfalls that threading introduces.  </a:t>
            </a:r>
          </a:p>
          <a:p>
            <a:pPr lvl="2"/>
            <a:r>
              <a:rPr lang="en-US" dirty="0" smtClean="0"/>
              <a:t> Luckily, the need for two co-routines to be accessing the same data the same time is pretty rare.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A63D-B66E-4DA5-97DA-CAEE9534FCE1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use Co-Routines</a:t>
            </a:r>
          </a:p>
          <a:p>
            <a:r>
              <a:rPr lang="en-US" dirty="0"/>
              <a:t>Different forms of </a:t>
            </a:r>
            <a:r>
              <a:rPr lang="en-US" dirty="0" smtClean="0"/>
              <a:t>Waiting</a:t>
            </a:r>
          </a:p>
          <a:p>
            <a:r>
              <a:rPr lang="en-US" dirty="0" smtClean="0"/>
              <a:t>Why Co-Routines are important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Waiting on your own Co-Routine</a:t>
            </a:r>
          </a:p>
          <a:p>
            <a:r>
              <a:rPr lang="en-US" dirty="0" smtClean="0"/>
              <a:t>Avoiding </a:t>
            </a:r>
            <a:r>
              <a:rPr lang="en-US" smtClean="0"/>
              <a:t>the dangers of the Co-Routine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7683-BF00-468E-9CF3-4FEE1BE71F54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Co-Routine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Co-routine is a function that can temporarily surrender control.</a:t>
            </a:r>
          </a:p>
          <a:p>
            <a:r>
              <a:rPr lang="en-US" dirty="0" smtClean="0"/>
              <a:t>When it wishes to surrender control it must use a yield statement and then it will “return” temporarily until a condition is met.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A42-2A92-42BD-B6E5-581AD5F47CFF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Start a Co-Routine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1364-EFB0-4CD5-B3AD-3E69055C0FC2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27934"/>
            <a:ext cx="7391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3581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 also pass parameters in here!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210300" y="3124200"/>
            <a:ext cx="12573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5915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0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Wait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wait for:</a:t>
            </a:r>
          </a:p>
          <a:p>
            <a:pPr lvl="1"/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Bool variables</a:t>
            </a:r>
          </a:p>
          <a:p>
            <a:pPr lvl="1"/>
            <a:r>
              <a:rPr lang="en-US" dirty="0" smtClean="0"/>
              <a:t>Other co-routines.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A0EA-41E5-4729-9A92-EC66D6A6CEC8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will be very useful for you in making: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An easy method for creating a thread</a:t>
            </a:r>
          </a:p>
          <a:p>
            <a:pPr lvl="1"/>
            <a:r>
              <a:rPr lang="en-US" dirty="0" smtClean="0"/>
              <a:t>An easy way to run something after an event has occurred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C74D-1FD1-41E8-9B57-64B5C2F8E2E4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Shoot Timer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987540" cy="135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D2FB-FA4B-44C2-814D-73D1ED51902B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19400" y="41148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would start this co-routine when after you fired a bullet and set </a:t>
            </a:r>
            <a:r>
              <a:rPr lang="en-US" dirty="0" err="1" smtClean="0"/>
              <a:t>canShoot</a:t>
            </a:r>
            <a:r>
              <a:rPr lang="en-US" dirty="0" smtClean="0"/>
              <a:t> to false.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1026" idx="2"/>
          </p:cNvCxnSpPr>
          <p:nvPr/>
        </p:nvCxnSpPr>
        <p:spPr>
          <a:xfrm flipH="1" flipV="1">
            <a:off x="4712970" y="3642360"/>
            <a:ext cx="49530" cy="4724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59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Reduced Computation with Slow Update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828800"/>
            <a:ext cx="6591300" cy="351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348-17C6-4380-A2F9-45D6A88F4F51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5410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this co-routine, will act like update but it will only happen every 50 </a:t>
            </a:r>
            <a:r>
              <a:rPr lang="en-US" dirty="0" err="1" smtClean="0"/>
              <a:t>ms.</a:t>
            </a:r>
            <a:r>
              <a:rPr lang="en-US" dirty="0" smtClean="0"/>
              <a:t>  (Instead of 60 to 120 times a second)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for A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219200"/>
          </a:xfrm>
        </p:spPr>
        <p:txBody>
          <a:bodyPr/>
          <a:lstStyle/>
          <a:p>
            <a:r>
              <a:rPr lang="en-US" dirty="0" smtClean="0"/>
              <a:t>We can wait until something is true or wait while something is true.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F62E-96B0-4DEE-ADF9-2B5AA95378B5}" type="datetime1">
              <a:rPr lang="en-US" smtClean="0"/>
              <a:t>7/15/2019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232B7-07E2-4961-A4FA-38908A8502B7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306777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_BoundTOLast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Orange_BoundTOLastColor</Template>
  <TotalTime>86</TotalTime>
  <Words>386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Orange_BoundTOLastColor</vt:lpstr>
      <vt:lpstr>Co-Routines</vt:lpstr>
      <vt:lpstr>Objectives</vt:lpstr>
      <vt:lpstr>What is a Co-Routine</vt:lpstr>
      <vt:lpstr>How to Start a Co-Routine</vt:lpstr>
      <vt:lpstr>What Can We Wait For?</vt:lpstr>
      <vt:lpstr>Why is This Important</vt:lpstr>
      <vt:lpstr>Shoot Timer</vt:lpstr>
      <vt:lpstr>Reduced Computation with Slow Update</vt:lpstr>
      <vt:lpstr>Waiting for A Boolean</vt:lpstr>
      <vt:lpstr>Waiting on Your Own Co-Routine</vt:lpstr>
      <vt:lpstr>Dangers of Co-Routines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</dc:creator>
  <cp:lastModifiedBy>Brad</cp:lastModifiedBy>
  <cp:revision>11</cp:revision>
  <dcterms:created xsi:type="dcterms:W3CDTF">2018-04-17T18:01:26Z</dcterms:created>
  <dcterms:modified xsi:type="dcterms:W3CDTF">2019-07-15T17:25:34Z</dcterms:modified>
</cp:coreProperties>
</file>