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3" r:id="rId15"/>
    <p:sldId id="271" r:id="rId16"/>
    <p:sldId id="274" r:id="rId17"/>
    <p:sldId id="272" r:id="rId18"/>
    <p:sldId id="279" r:id="rId19"/>
    <p:sldId id="275" r:id="rId20"/>
    <p:sldId id="280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D86A4-C663-4F4F-8634-1A328ECF8D0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6A37-84DB-4E3F-8B1D-6CC857F0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2" y="1600200"/>
            <a:ext cx="8686799" cy="449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schemeClr val="accent6">
                <a:lumMod val="50000"/>
                <a:alpha val="40000"/>
              </a:schemeClr>
            </a:outerShdw>
            <a:reflection blurRad="6350" stA="50000" endA="300" endPos="10000" dist="635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2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schemeClr val="accent6">
                <a:lumMod val="50000"/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A85C-8998-4AE8-993E-1626E59C87FC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schemeClr val="accent6">
                <a:lumMod val="50000"/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591809E-6310-4B36-A4A5-75F66B5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Synchronizing a Variable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Bradford A. </a:t>
            </a:r>
            <a:r>
              <a:rPr lang="en-US" dirty="0" err="1" smtClean="0"/>
              <a:t>Towle</a:t>
            </a:r>
            <a:r>
              <a:rPr lang="en-US" dirty="0" smtClean="0"/>
              <a:t> Jr.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Were You Listening?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data types are ‘</a:t>
            </a:r>
            <a:r>
              <a:rPr lang="en-US" dirty="0" err="1" smtClean="0"/>
              <a:t>var</a:t>
            </a:r>
            <a:r>
              <a:rPr lang="en-US" dirty="0" smtClean="0"/>
              <a:t>’ and ‘value’?</a:t>
            </a:r>
          </a:p>
          <a:p>
            <a:r>
              <a:rPr lang="en-US" dirty="0" smtClean="0"/>
              <a:t>T/F – You can ONLY send one piece of information with one update or command.</a:t>
            </a:r>
          </a:p>
          <a:p>
            <a:r>
              <a:rPr lang="en-US" dirty="0" smtClean="0"/>
              <a:t>What is the process when the server changes a synchronized variable?</a:t>
            </a:r>
          </a:p>
          <a:p>
            <a:r>
              <a:rPr lang="en-US" dirty="0" smtClean="0"/>
              <a:t>What is the process if I want to request a synchronized variable to be ‘changed’ on the server for my behalf?</a:t>
            </a:r>
          </a:p>
          <a:p>
            <a:r>
              <a:rPr lang="en-US" dirty="0" smtClean="0"/>
              <a:t>What is the server’s responsibility and what is the clients responsibility?</a:t>
            </a:r>
          </a:p>
        </p:txBody>
      </p:sp>
    </p:spTree>
    <p:extLst>
      <p:ext uri="{BB962C8B-B14F-4D97-AF65-F5344CB8AC3E}">
        <p14:creationId xmlns:p14="http://schemas.microsoft.com/office/powerpoint/2010/main" val="24071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 and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Timers are continuously changing, therefore, they are very challenging to synchronize as they will always be sent while they are on.</a:t>
            </a:r>
          </a:p>
          <a:p>
            <a:r>
              <a:rPr lang="en-US" dirty="0" smtClean="0"/>
              <a:t>However, it is sometimes necessary for the player to know how much time is left </a:t>
            </a:r>
          </a:p>
          <a:p>
            <a:pPr lvl="1"/>
            <a:r>
              <a:rPr lang="en-US" dirty="0" smtClean="0"/>
              <a:t>Think cool down on a spell.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Work-Around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will still have to send the event to the server which starts the timer.</a:t>
            </a:r>
          </a:p>
          <a:p>
            <a:r>
              <a:rPr lang="en-US" dirty="0" smtClean="0"/>
              <a:t>However, the client will keep a ‘fake’ timer running on its own side.</a:t>
            </a:r>
          </a:p>
          <a:p>
            <a:r>
              <a:rPr lang="en-US" dirty="0" smtClean="0"/>
              <a:t>When the timer runs out on the server, it will send an update stating the timer has expired.</a:t>
            </a:r>
          </a:p>
          <a:p>
            <a:r>
              <a:rPr lang="en-US" dirty="0" smtClean="0"/>
              <a:t>The clients timer is only used for UI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5732" y="2074333"/>
            <a:ext cx="285326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 bullet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10" idx="0"/>
          </p:cNvCxnSpPr>
          <p:nvPr/>
        </p:nvCxnSpPr>
        <p:spPr>
          <a:xfrm flipH="1">
            <a:off x="1843087" y="2264833"/>
            <a:ext cx="2542645" cy="173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9587" y="24384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Spawn bullet, set can shoot to false, and start timer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19600" y="2743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starts their own timer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9600" y="3932767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receives that </a:t>
            </a:r>
            <a:r>
              <a:rPr lang="en-US" dirty="0" err="1" smtClean="0"/>
              <a:t>canShoot</a:t>
            </a:r>
            <a:r>
              <a:rPr lang="en-US" dirty="0" smtClean="0"/>
              <a:t> is false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3657600"/>
            <a:ext cx="2628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 update on </a:t>
            </a:r>
            <a:r>
              <a:rPr lang="en-US" dirty="0" err="1" smtClean="0"/>
              <a:t>canShoot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2925" y="4411133"/>
            <a:ext cx="26098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expires, can shoot is set to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4350" y="510540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 update on </a:t>
            </a:r>
            <a:r>
              <a:rPr lang="en-US" dirty="0" err="1" smtClean="0"/>
              <a:t>canShoot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2"/>
            <a:endCxn id="15" idx="0"/>
          </p:cNvCxnSpPr>
          <p:nvPr/>
        </p:nvCxnSpPr>
        <p:spPr>
          <a:xfrm>
            <a:off x="1843087" y="3352800"/>
            <a:ext cx="4763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17" idx="0"/>
          </p:cNvCxnSpPr>
          <p:nvPr/>
        </p:nvCxnSpPr>
        <p:spPr>
          <a:xfrm>
            <a:off x="1847850" y="4868333"/>
            <a:ext cx="0" cy="237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19600" y="4639733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 timer expires (nothing happens)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19600" y="5482167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receives that </a:t>
            </a:r>
            <a:r>
              <a:rPr lang="en-US" dirty="0" err="1" smtClean="0"/>
              <a:t>canShoot</a:t>
            </a:r>
            <a:r>
              <a:rPr lang="en-US" dirty="0" smtClean="0"/>
              <a:t> is true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5" idx="3"/>
            <a:endCxn id="14" idx="1"/>
          </p:cNvCxnSpPr>
          <p:nvPr/>
        </p:nvCxnSpPr>
        <p:spPr>
          <a:xfrm>
            <a:off x="3162300" y="3924300"/>
            <a:ext cx="1257300" cy="27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13" idx="0"/>
          </p:cNvCxnSpPr>
          <p:nvPr/>
        </p:nvCxnSpPr>
        <p:spPr>
          <a:xfrm>
            <a:off x="5812366" y="2455333"/>
            <a:ext cx="16934" cy="287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3"/>
            <a:endCxn id="39" idx="1"/>
          </p:cNvCxnSpPr>
          <p:nvPr/>
        </p:nvCxnSpPr>
        <p:spPr>
          <a:xfrm>
            <a:off x="3181350" y="5372100"/>
            <a:ext cx="1238250" cy="376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Were You Listening?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not want to synchronize a timer?</a:t>
            </a:r>
          </a:p>
          <a:p>
            <a:r>
              <a:rPr lang="en-US" dirty="0" smtClean="0"/>
              <a:t>What is the purpose of having the ‘fake’ timer on the client side?</a:t>
            </a:r>
          </a:p>
          <a:p>
            <a:r>
              <a:rPr lang="en-US" dirty="0" smtClean="0"/>
              <a:t>Lists the different messages that are transferred and when they are transferred when using our algorithm to synchronize a timer.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Creating objects (that are synchronized across the network) is not trivial.</a:t>
            </a:r>
          </a:p>
          <a:p>
            <a:r>
              <a:rPr lang="en-US" dirty="0" smtClean="0"/>
              <a:t>For Our System, recall we will have to have an array of prefabs that can be created dynamically.</a:t>
            </a:r>
          </a:p>
          <a:p>
            <a:r>
              <a:rPr lang="en-US" dirty="0" smtClean="0"/>
              <a:t>The “Type” variable on the </a:t>
            </a:r>
            <a:r>
              <a:rPr lang="en-US" dirty="0" err="1" smtClean="0"/>
              <a:t>NetID</a:t>
            </a:r>
            <a:r>
              <a:rPr lang="en-US" dirty="0" smtClean="0"/>
              <a:t> will represent the index of this array.</a:t>
            </a:r>
          </a:p>
          <a:p>
            <a:r>
              <a:rPr lang="en-US" dirty="0" smtClean="0"/>
              <a:t>Remember, REGARDLESS of what the object is doing, </a:t>
            </a:r>
            <a:r>
              <a:rPr lang="en-US" b="1" dirty="0" smtClean="0"/>
              <a:t>ONLY</a:t>
            </a:r>
            <a:r>
              <a:rPr lang="en-US" dirty="0" smtClean="0"/>
              <a:t> the server can create and destroy.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impossible for us to associate two existing game objects in the general case.</a:t>
            </a:r>
          </a:p>
          <a:p>
            <a:r>
              <a:rPr lang="en-US" dirty="0" smtClean="0"/>
              <a:t>Therefore, the server will need to instruct the client to create all of the objects in order to synchronize their </a:t>
            </a:r>
            <a:r>
              <a:rPr lang="en-US" dirty="0" err="1" smtClean="0"/>
              <a:t>NetID</a:t>
            </a:r>
            <a:r>
              <a:rPr lang="en-US" dirty="0" smtClean="0"/>
              <a:t> allowing the two objects to be associated.</a:t>
            </a:r>
          </a:p>
          <a:p>
            <a:r>
              <a:rPr lang="en-US" dirty="0" smtClean="0"/>
              <a:t>So the server must pass the prefab index, the </a:t>
            </a:r>
            <a:r>
              <a:rPr lang="en-US" dirty="0" err="1" smtClean="0"/>
              <a:t>NetID</a:t>
            </a:r>
            <a:r>
              <a:rPr lang="en-US" dirty="0" smtClean="0"/>
              <a:t>, the owner of the object (</a:t>
            </a:r>
            <a:r>
              <a:rPr lang="en-US" dirty="0" err="1" smtClean="0"/>
              <a:t>PlayerID</a:t>
            </a:r>
            <a:r>
              <a:rPr lang="en-US" dirty="0" smtClean="0"/>
              <a:t>) and the initial position.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 need owner in order to determine who is isLocalhost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Objects that are Suppose to Be On the Scene….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creates some problems for prefabs we may want to place on the seen.</a:t>
            </a:r>
          </a:p>
          <a:p>
            <a:r>
              <a:rPr lang="en-US" dirty="0" smtClean="0"/>
              <a:t>Since the objects are already there they will not have a valid </a:t>
            </a:r>
            <a:r>
              <a:rPr lang="en-US" dirty="0" err="1" smtClean="0"/>
              <a:t>NetID</a:t>
            </a:r>
            <a:r>
              <a:rPr lang="en-US" dirty="0" smtClean="0"/>
              <a:t> and both the server and the client will have their own versions.</a:t>
            </a:r>
          </a:p>
          <a:p>
            <a:r>
              <a:rPr lang="en-US" dirty="0" smtClean="0"/>
              <a:t>There are two methods for dealing with this:</a:t>
            </a:r>
          </a:p>
          <a:p>
            <a:pPr lvl="1"/>
            <a:r>
              <a:rPr lang="en-US" dirty="0" smtClean="0"/>
              <a:t>Modifying the </a:t>
            </a:r>
            <a:r>
              <a:rPr lang="en-US" dirty="0" err="1" smtClean="0"/>
              <a:t>NetCore</a:t>
            </a:r>
            <a:r>
              <a:rPr lang="en-US" dirty="0" smtClean="0"/>
              <a:t> to add these dynamically when the game starts as a server or destroying them if it is a client</a:t>
            </a:r>
          </a:p>
          <a:p>
            <a:pPr lvl="1"/>
            <a:r>
              <a:rPr lang="en-US" dirty="0" smtClean="0"/>
              <a:t>Using Spawn Eggs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Server </a:t>
            </a:r>
            <a:r>
              <a:rPr lang="en-US" dirty="0"/>
              <a:t>Control</a:t>
            </a:r>
          </a:p>
          <a:p>
            <a:r>
              <a:rPr lang="en-US" dirty="0" smtClean="0"/>
              <a:t>Tracking </a:t>
            </a:r>
            <a:r>
              <a:rPr lang="en-US" dirty="0"/>
              <a:t>message change</a:t>
            </a:r>
          </a:p>
          <a:p>
            <a:r>
              <a:rPr lang="en-US" dirty="0" smtClean="0"/>
              <a:t>Using </a:t>
            </a:r>
            <a:r>
              <a:rPr lang="en-US" dirty="0" err="1"/>
              <a:t>isDirty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difference between Command and Update</a:t>
            </a:r>
          </a:p>
          <a:p>
            <a:r>
              <a:rPr lang="en-US" dirty="0" smtClean="0"/>
              <a:t>Handling </a:t>
            </a:r>
            <a:r>
              <a:rPr lang="en-US" dirty="0"/>
              <a:t>messages </a:t>
            </a:r>
          </a:p>
          <a:p>
            <a:r>
              <a:rPr lang="en-US" dirty="0" smtClean="0"/>
              <a:t>Using </a:t>
            </a:r>
            <a:r>
              <a:rPr lang="en-US" dirty="0"/>
              <a:t>the same message type for both server and client.</a:t>
            </a:r>
          </a:p>
          <a:p>
            <a:r>
              <a:rPr lang="en-US" dirty="0" smtClean="0"/>
              <a:t>Synchronizing </a:t>
            </a:r>
            <a:r>
              <a:rPr lang="en-US" dirty="0"/>
              <a:t>a variable</a:t>
            </a:r>
          </a:p>
          <a:p>
            <a:r>
              <a:rPr lang="en-US" dirty="0" smtClean="0"/>
              <a:t>Synchronizing </a:t>
            </a:r>
            <a:r>
              <a:rPr lang="en-US" dirty="0"/>
              <a:t>a timer (don't do it)</a:t>
            </a:r>
          </a:p>
          <a:p>
            <a:r>
              <a:rPr lang="en-US" dirty="0" smtClean="0"/>
              <a:t>Requesting </a:t>
            </a:r>
            <a:r>
              <a:rPr lang="en-US" dirty="0"/>
              <a:t>information </a:t>
            </a:r>
          </a:p>
          <a:p>
            <a:r>
              <a:rPr lang="en-US" dirty="0" smtClean="0"/>
              <a:t>Creating </a:t>
            </a:r>
            <a:r>
              <a:rPr lang="en-US" dirty="0"/>
              <a:t>an Object</a:t>
            </a:r>
          </a:p>
          <a:p>
            <a:r>
              <a:rPr lang="en-US" dirty="0" smtClean="0"/>
              <a:t>Destroying </a:t>
            </a:r>
            <a:r>
              <a:rPr lang="en-US" dirty="0"/>
              <a:t>an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1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Eggs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Spawn eggs are empty game objects that will wait until the net core is connected AND is the server.</a:t>
            </a:r>
          </a:p>
          <a:p>
            <a:r>
              <a:rPr lang="en-US" dirty="0" smtClean="0"/>
              <a:t>Once this happens, it will requests the Network Core spawn an object, thus populating the level.</a:t>
            </a:r>
          </a:p>
          <a:p>
            <a:r>
              <a:rPr lang="en-US" dirty="0" smtClean="0"/>
              <a:t>Spawn eggs themselves DO NOT have to be synchronized as the will only run on the server.</a:t>
            </a:r>
          </a:p>
          <a:p>
            <a:r>
              <a:rPr lang="en-US" dirty="0" smtClean="0"/>
              <a:t>You can also have the spawn egg wait until the server is disconnected and then restart the process so to allow multiple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Destroying objects is fairly straight forward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/>
              <a:t>NetDestroyObject</a:t>
            </a:r>
            <a:r>
              <a:rPr lang="en-US" dirty="0" err="1" smtClean="0"/>
              <a:t>and</a:t>
            </a:r>
            <a:r>
              <a:rPr lang="en-US" dirty="0" smtClean="0"/>
              <a:t> send in the bad </a:t>
            </a:r>
            <a:r>
              <a:rPr lang="en-US" dirty="0" err="1" smtClean="0"/>
              <a:t>NetworkID</a:t>
            </a:r>
            <a:endParaRPr lang="en-US" dirty="0" smtClean="0"/>
          </a:p>
          <a:p>
            <a:pPr lvl="1"/>
            <a:r>
              <a:rPr lang="en-US" dirty="0" smtClean="0"/>
              <a:t>This ID will be sent out allowing all clients to delete it</a:t>
            </a:r>
          </a:p>
          <a:p>
            <a:r>
              <a:rPr lang="en-US" dirty="0" smtClean="0"/>
              <a:t>The only catch is you can destroy an object inside a 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Were You Listening?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you need to create a synchronized network object (using our code)?</a:t>
            </a:r>
          </a:p>
          <a:p>
            <a:r>
              <a:rPr lang="en-US" dirty="0" smtClean="0"/>
              <a:t>What are two methods you could employ to handle synchronized objects that are already on the scene?</a:t>
            </a:r>
          </a:p>
          <a:p>
            <a:r>
              <a:rPr lang="en-US" dirty="0" smtClean="0"/>
              <a:t>Explain how Spawn Eggs work.</a:t>
            </a:r>
          </a:p>
          <a:p>
            <a:r>
              <a:rPr lang="en-US" dirty="0" smtClean="0"/>
              <a:t>T/F – I can destroy a game object from within an array.</a:t>
            </a:r>
          </a:p>
        </p:txBody>
      </p:sp>
    </p:spTree>
    <p:extLst>
      <p:ext uri="{BB962C8B-B14F-4D97-AF65-F5344CB8AC3E}">
        <p14:creationId xmlns:p14="http://schemas.microsoft.com/office/powerpoint/2010/main" val="6475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want the server to control ALL game-mechanics?</a:t>
            </a:r>
          </a:p>
          <a:p>
            <a:r>
              <a:rPr lang="en-US" dirty="0" smtClean="0"/>
              <a:t>Simple, if the client can control a important aspect of the game mechanic, such as position, health, or score they can cheat!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Controlled (Or not)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</a:p>
          <a:p>
            <a:r>
              <a:rPr lang="en-US" dirty="0" smtClean="0"/>
              <a:t>All variables that are important to the game play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score, points, lives, etc.</a:t>
            </a:r>
          </a:p>
          <a:p>
            <a:r>
              <a:rPr lang="en-US" dirty="0" smtClean="0"/>
              <a:t>Creation/Destruction of networked game objects</a:t>
            </a:r>
          </a:p>
          <a:p>
            <a:r>
              <a:rPr lang="en-US" dirty="0" smtClean="0"/>
              <a:t>Collisions/Triggers</a:t>
            </a:r>
          </a:p>
          <a:p>
            <a:r>
              <a:rPr lang="en-US" dirty="0" smtClean="0"/>
              <a:t>Moving Objects (including the players)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Graphical effect that have no affect on the game play.</a:t>
            </a:r>
          </a:p>
          <a:p>
            <a:r>
              <a:rPr lang="en-US" dirty="0" smtClean="0"/>
              <a:t>Connect/Disconnect </a:t>
            </a:r>
          </a:p>
          <a:p>
            <a:r>
              <a:rPr lang="en-US" dirty="0" smtClean="0"/>
              <a:t>User Interface (Setting what is displayed, not necessarily changing the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Synchronizing a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905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4384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 is incremented by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7338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sends new score to all clients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6482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score received and stored in appropriate variable.</a:t>
            </a:r>
          </a:p>
          <a:p>
            <a:pPr algn="ctr"/>
            <a:r>
              <a:rPr lang="en-US" dirty="0" smtClean="0"/>
              <a:t>Clients UI reflects change.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9812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971800" y="4152900"/>
            <a:ext cx="12954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Remember the server will update to all of the clients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9667" y="41529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Synchronizing Off Of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2860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presses space 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9718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receives the request</a:t>
            </a:r>
          </a:p>
          <a:p>
            <a:pPr algn="ctr"/>
            <a:r>
              <a:rPr lang="en-US" dirty="0" smtClean="0"/>
              <a:t>(May verify it is </a:t>
            </a:r>
            <a:r>
              <a:rPr lang="en-US" dirty="0" smtClean="0"/>
              <a:t>possible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  <a:endCxn id="8" idx="3"/>
          </p:cNvCxnSpPr>
          <p:nvPr/>
        </p:nvCxnSpPr>
        <p:spPr>
          <a:xfrm flipH="1">
            <a:off x="3505200" y="2628900"/>
            <a:ext cx="1219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259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39624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Increases Score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400" y="5266267"/>
            <a:ext cx="35052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score received and stored in appropriate variable.</a:t>
            </a:r>
          </a:p>
          <a:p>
            <a:pPr algn="ctr"/>
            <a:r>
              <a:rPr lang="en-US" dirty="0" smtClean="0"/>
              <a:t>Clients UI reflects change.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1" idx="3"/>
            <a:endCxn id="14" idx="1"/>
          </p:cNvCxnSpPr>
          <p:nvPr/>
        </p:nvCxnSpPr>
        <p:spPr>
          <a:xfrm>
            <a:off x="3505200" y="5162550"/>
            <a:ext cx="1219200" cy="47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400" y="4838700"/>
            <a:ext cx="2971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sends new score to all clients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2"/>
            <a:endCxn id="13" idx="0"/>
          </p:cNvCxnSpPr>
          <p:nvPr/>
        </p:nvCxnSpPr>
        <p:spPr>
          <a:xfrm>
            <a:off x="2019300" y="3733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21" idx="0"/>
          </p:cNvCxnSpPr>
          <p:nvPr/>
        </p:nvCxnSpPr>
        <p:spPr>
          <a:xfrm>
            <a:off x="2019300" y="46482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33800" y="48387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Network Component can send Command and Send Update</a:t>
            </a:r>
          </a:p>
          <a:p>
            <a:pPr lvl="1"/>
            <a:r>
              <a:rPr lang="en-US" dirty="0" smtClean="0"/>
              <a:t>They both function fairly similarly, except ONLY the server can send an update, and only a client can send a command.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SendUpdate</a:t>
            </a:r>
            <a:r>
              <a:rPr lang="en-US" dirty="0" smtClean="0"/>
              <a:t> and Send Command take a </a:t>
            </a:r>
            <a:r>
              <a:rPr lang="en-US" dirty="0" err="1" smtClean="0"/>
              <a:t>var</a:t>
            </a:r>
            <a:r>
              <a:rPr lang="en-US" dirty="0" smtClean="0"/>
              <a:t> and a value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is a string label identifying what kind of message it is.  Not all messages need to be used by all scripts</a:t>
            </a:r>
          </a:p>
          <a:p>
            <a:pPr lvl="1"/>
            <a:r>
              <a:rPr lang="en-US" dirty="0" smtClean="0"/>
              <a:t>Value is the string value passed along with the message.  It can contain multiple data as long as you can parse it out. </a:t>
            </a:r>
          </a:p>
          <a:p>
            <a:pPr lvl="2"/>
            <a:r>
              <a:rPr lang="en-US" dirty="0" smtClean="0"/>
              <a:t>(Make sure you don’t use ‘#’ as a parsing mechanism)</a:t>
            </a:r>
          </a:p>
          <a:p>
            <a:r>
              <a:rPr lang="en-US" dirty="0" smtClean="0"/>
              <a:t>For example if I want to send the new health I could do something like this on the server:</a:t>
            </a:r>
          </a:p>
          <a:p>
            <a:pPr lvl="1"/>
            <a:r>
              <a:rPr lang="en-US" dirty="0" err="1" smtClean="0"/>
              <a:t>SendUpdate</a:t>
            </a:r>
            <a:r>
              <a:rPr lang="en-US" dirty="0" smtClean="0"/>
              <a:t>(“HEALTH”, </a:t>
            </a:r>
            <a:r>
              <a:rPr lang="en-US" dirty="0" err="1" smtClean="0"/>
              <a:t>HP.ToString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Remember our Network Component will wrap additional information so the network engine knows it is a custom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if our network components can send messages (in slow update) we need to be ab le to receive them.</a:t>
            </a:r>
          </a:p>
          <a:p>
            <a:r>
              <a:rPr lang="en-US" dirty="0" smtClean="0"/>
              <a:t>Handle Message will be called (From </a:t>
            </a:r>
            <a:r>
              <a:rPr lang="en-US" dirty="0" err="1" smtClean="0"/>
              <a:t>NetID</a:t>
            </a:r>
            <a:r>
              <a:rPr lang="en-US" dirty="0" smtClean="0"/>
              <a:t>) when a message destined for that particular game object arrives.</a:t>
            </a:r>
          </a:p>
          <a:p>
            <a:r>
              <a:rPr lang="en-US" dirty="0" smtClean="0"/>
              <a:t>Note </a:t>
            </a:r>
            <a:r>
              <a:rPr lang="en-US" dirty="0" err="1" smtClean="0"/>
              <a:t>NetID</a:t>
            </a:r>
            <a:r>
              <a:rPr lang="en-US" dirty="0" smtClean="0"/>
              <a:t> will send the message to all the network components on the game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Message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override void </a:t>
            </a:r>
            <a:r>
              <a:rPr lang="en-US" dirty="0" err="1"/>
              <a:t>HandleMessage</a:t>
            </a:r>
            <a:r>
              <a:rPr lang="en-US" dirty="0"/>
              <a:t>(string flag, string 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flag is the </a:t>
            </a:r>
            <a:r>
              <a:rPr lang="en-US" dirty="0" err="1" smtClean="0"/>
              <a:t>var</a:t>
            </a:r>
            <a:r>
              <a:rPr lang="en-US" dirty="0" smtClean="0"/>
              <a:t> that was sent with the message, this allows you to identify what kind of message it is.</a:t>
            </a:r>
          </a:p>
          <a:p>
            <a:pPr lvl="1"/>
            <a:r>
              <a:rPr lang="en-US" dirty="0" smtClean="0"/>
              <a:t>value is the string that contains the data. </a:t>
            </a:r>
          </a:p>
          <a:p>
            <a:r>
              <a:rPr lang="en-US" dirty="0" smtClean="0"/>
              <a:t>Since both clients and servers could re-use the same flag it can be necessary to check to make sure you are on the server or if you are on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_BoundTOLast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Orange_BoundTOLastColor</Template>
  <TotalTime>2711</TotalTime>
  <Words>1250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Orange_BoundTOLastColor</vt:lpstr>
      <vt:lpstr>Synchronizing a Variable</vt:lpstr>
      <vt:lpstr>Topics:</vt:lpstr>
      <vt:lpstr>Server Control</vt:lpstr>
      <vt:lpstr>Server Controlled (Or not)</vt:lpstr>
      <vt:lpstr>Server Synchronizing a Variable</vt:lpstr>
      <vt:lpstr>Server Synchronizing Off Of Request</vt:lpstr>
      <vt:lpstr>Our System</vt:lpstr>
      <vt:lpstr>Handle Message</vt:lpstr>
      <vt:lpstr>Handle Message (Cont)</vt:lpstr>
      <vt:lpstr>Were You Listening?</vt:lpstr>
      <vt:lpstr>Show Code</vt:lpstr>
      <vt:lpstr>Timers and Synchronization</vt:lpstr>
      <vt:lpstr>The Work-Around</vt:lpstr>
      <vt:lpstr>Timers</vt:lpstr>
      <vt:lpstr>Were You Listening?</vt:lpstr>
      <vt:lpstr>Show Code</vt:lpstr>
      <vt:lpstr>Creating Objects</vt:lpstr>
      <vt:lpstr>Creating Objects</vt:lpstr>
      <vt:lpstr>Objects that are Suppose to Be On the Scene….</vt:lpstr>
      <vt:lpstr>Spawn Eggs</vt:lpstr>
      <vt:lpstr>Destroying Objects</vt:lpstr>
      <vt:lpstr>Were You Listening?</vt:lpstr>
      <vt:lpstr>Show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Synchronizing a Variable</dc:title>
  <dc:creator>Brad</dc:creator>
  <cp:lastModifiedBy>Brad</cp:lastModifiedBy>
  <cp:revision>14</cp:revision>
  <dcterms:created xsi:type="dcterms:W3CDTF">2019-06-04T17:30:56Z</dcterms:created>
  <dcterms:modified xsi:type="dcterms:W3CDTF">2019-07-17T22:35:00Z</dcterms:modified>
</cp:coreProperties>
</file>