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70" r:id="rId2"/>
    <p:sldId id="271" r:id="rId3"/>
    <p:sldId id="272" r:id="rId4"/>
    <p:sldId id="273" r:id="rId5"/>
    <p:sldId id="277" r:id="rId6"/>
    <p:sldId id="278" r:id="rId7"/>
    <p:sldId id="280" r:id="rId8"/>
    <p:sldId id="275" r:id="rId9"/>
    <p:sldId id="279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7BB742-EE24-472B-9A66-C1DABECF5CC7}" v="19" dt="2024-05-09T06:11:35.395"/>
  </p1510:revLst>
</p1510:revInfo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96" y="270"/>
      </p:cViewPr>
      <p:guideLst>
        <p:guide orient="horz" pos="2160"/>
        <p:guide pos="3840"/>
        <p:guide orient="horz" pos="39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4219C7-1C28-4474-ABB1-CB12C6D44F6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193746-BAA0-4A02-B71F-3CFA8A92FE91}">
      <dgm:prSet/>
      <dgm:spPr/>
      <dgm:t>
        <a:bodyPr/>
        <a:lstStyle/>
        <a:p>
          <a:r>
            <a:rPr lang="en-US"/>
            <a:t>Pantry Storage System to represent all your food items</a:t>
          </a:r>
        </a:p>
      </dgm:t>
    </dgm:pt>
    <dgm:pt modelId="{49AF2A0F-B410-48CD-A195-B8CAB3027AD2}" type="parTrans" cxnId="{6B4EDFD0-F810-43E3-ADE8-646A5424A9CA}">
      <dgm:prSet/>
      <dgm:spPr/>
      <dgm:t>
        <a:bodyPr/>
        <a:lstStyle/>
        <a:p>
          <a:endParaRPr lang="en-US"/>
        </a:p>
      </dgm:t>
    </dgm:pt>
    <dgm:pt modelId="{478704E7-3A51-4FE6-98D8-0FA461A39E97}" type="sibTrans" cxnId="{6B4EDFD0-F810-43E3-ADE8-646A5424A9CA}">
      <dgm:prSet/>
      <dgm:spPr/>
      <dgm:t>
        <a:bodyPr/>
        <a:lstStyle/>
        <a:p>
          <a:endParaRPr lang="en-US"/>
        </a:p>
      </dgm:t>
    </dgm:pt>
    <dgm:pt modelId="{5ACADC3D-E0C4-44EC-AF63-7DD06A437D50}">
      <dgm:prSet/>
      <dgm:spPr/>
      <dgm:t>
        <a:bodyPr/>
        <a:lstStyle/>
        <a:p>
          <a:r>
            <a:rPr lang="en-US"/>
            <a:t>Automated Deletion of Food items if they go over their set expiry Date</a:t>
          </a:r>
        </a:p>
      </dgm:t>
    </dgm:pt>
    <dgm:pt modelId="{AF685FFB-8180-4C9E-BE3D-F573497BE88F}" type="parTrans" cxnId="{1C5945B1-A873-403D-A8EF-32F499B69045}">
      <dgm:prSet/>
      <dgm:spPr/>
      <dgm:t>
        <a:bodyPr/>
        <a:lstStyle/>
        <a:p>
          <a:endParaRPr lang="en-US"/>
        </a:p>
      </dgm:t>
    </dgm:pt>
    <dgm:pt modelId="{94DA6DAA-D410-45AA-9901-B615855B761D}" type="sibTrans" cxnId="{1C5945B1-A873-403D-A8EF-32F499B69045}">
      <dgm:prSet/>
      <dgm:spPr/>
      <dgm:t>
        <a:bodyPr/>
        <a:lstStyle/>
        <a:p>
          <a:endParaRPr lang="en-US"/>
        </a:p>
      </dgm:t>
    </dgm:pt>
    <dgm:pt modelId="{81AAEC2B-6946-4E2B-AC19-9234391675ED}">
      <dgm:prSet/>
      <dgm:spPr/>
      <dgm:t>
        <a:bodyPr/>
        <a:lstStyle/>
        <a:p>
          <a:r>
            <a:rPr lang="en-US"/>
            <a:t>Toast Notifications for food that’s close to being expired</a:t>
          </a:r>
        </a:p>
      </dgm:t>
    </dgm:pt>
    <dgm:pt modelId="{F7CE7483-77C1-41BA-91ED-5E457F66018A}" type="parTrans" cxnId="{83C71B58-7DC6-453D-B8D3-1AF84130E77F}">
      <dgm:prSet/>
      <dgm:spPr/>
      <dgm:t>
        <a:bodyPr/>
        <a:lstStyle/>
        <a:p>
          <a:endParaRPr lang="en-US"/>
        </a:p>
      </dgm:t>
    </dgm:pt>
    <dgm:pt modelId="{BBF18ECA-5BAC-4AEE-B8C7-E9A7BCE19B6D}" type="sibTrans" cxnId="{83C71B58-7DC6-453D-B8D3-1AF84130E77F}">
      <dgm:prSet/>
      <dgm:spPr/>
      <dgm:t>
        <a:bodyPr/>
        <a:lstStyle/>
        <a:p>
          <a:endParaRPr lang="en-US"/>
        </a:p>
      </dgm:t>
    </dgm:pt>
    <dgm:pt modelId="{3CD03FBA-FAC7-4A3B-BD25-70C56D2D0B52}" type="pres">
      <dgm:prSet presAssocID="{F44219C7-1C28-4474-ABB1-CB12C6D44F6A}" presName="root" presStyleCnt="0">
        <dgm:presLayoutVars>
          <dgm:dir/>
          <dgm:resizeHandles val="exact"/>
        </dgm:presLayoutVars>
      </dgm:prSet>
      <dgm:spPr/>
    </dgm:pt>
    <dgm:pt modelId="{DAB62944-31E0-40B3-8831-F36F7EFEDA49}" type="pres">
      <dgm:prSet presAssocID="{31193746-BAA0-4A02-B71F-3CFA8A92FE91}" presName="compNode" presStyleCnt="0"/>
      <dgm:spPr/>
    </dgm:pt>
    <dgm:pt modelId="{95471EED-51A5-4E03-B742-E2B6AC2B3D49}" type="pres">
      <dgm:prSet presAssocID="{31193746-BAA0-4A02-B71F-3CFA8A92FE91}" presName="bgRect" presStyleLbl="bgShp" presStyleIdx="0" presStyleCnt="3"/>
      <dgm:spPr/>
    </dgm:pt>
    <dgm:pt modelId="{C70E95CB-60D6-43EC-8D30-2BA0049F3BF1}" type="pres">
      <dgm:prSet presAssocID="{31193746-BAA0-4A02-B71F-3CFA8A92FE9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7C254835-17D4-4CDF-A276-50353D76C530}" type="pres">
      <dgm:prSet presAssocID="{31193746-BAA0-4A02-B71F-3CFA8A92FE91}" presName="spaceRect" presStyleCnt="0"/>
      <dgm:spPr/>
    </dgm:pt>
    <dgm:pt modelId="{39B50640-5CC0-4F51-B9A6-989E497A9E77}" type="pres">
      <dgm:prSet presAssocID="{31193746-BAA0-4A02-B71F-3CFA8A92FE91}" presName="parTx" presStyleLbl="revTx" presStyleIdx="0" presStyleCnt="3">
        <dgm:presLayoutVars>
          <dgm:chMax val="0"/>
          <dgm:chPref val="0"/>
        </dgm:presLayoutVars>
      </dgm:prSet>
      <dgm:spPr/>
    </dgm:pt>
    <dgm:pt modelId="{9575B227-4EC2-4118-88EB-FF06C9BAEEA7}" type="pres">
      <dgm:prSet presAssocID="{478704E7-3A51-4FE6-98D8-0FA461A39E97}" presName="sibTrans" presStyleCnt="0"/>
      <dgm:spPr/>
    </dgm:pt>
    <dgm:pt modelId="{2170690A-710F-4768-B526-7A519CDAB58E}" type="pres">
      <dgm:prSet presAssocID="{5ACADC3D-E0C4-44EC-AF63-7DD06A437D50}" presName="compNode" presStyleCnt="0"/>
      <dgm:spPr/>
    </dgm:pt>
    <dgm:pt modelId="{34EC5B44-7638-46DD-B0EC-E73982D45DAA}" type="pres">
      <dgm:prSet presAssocID="{5ACADC3D-E0C4-44EC-AF63-7DD06A437D50}" presName="bgRect" presStyleLbl="bgShp" presStyleIdx="1" presStyleCnt="3"/>
      <dgm:spPr/>
    </dgm:pt>
    <dgm:pt modelId="{42ADD020-7AFC-4C15-923A-6DA5DF55DE0A}" type="pres">
      <dgm:prSet presAssocID="{5ACADC3D-E0C4-44EC-AF63-7DD06A437D5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F3A8C29-FE9B-4A1C-9F63-D35A47AF0361}" type="pres">
      <dgm:prSet presAssocID="{5ACADC3D-E0C4-44EC-AF63-7DD06A437D50}" presName="spaceRect" presStyleCnt="0"/>
      <dgm:spPr/>
    </dgm:pt>
    <dgm:pt modelId="{02C2C37B-989F-4306-AE59-4317231B3AB6}" type="pres">
      <dgm:prSet presAssocID="{5ACADC3D-E0C4-44EC-AF63-7DD06A437D50}" presName="parTx" presStyleLbl="revTx" presStyleIdx="1" presStyleCnt="3">
        <dgm:presLayoutVars>
          <dgm:chMax val="0"/>
          <dgm:chPref val="0"/>
        </dgm:presLayoutVars>
      </dgm:prSet>
      <dgm:spPr/>
    </dgm:pt>
    <dgm:pt modelId="{81322A5C-451A-443F-B4B6-4D452671CBB1}" type="pres">
      <dgm:prSet presAssocID="{94DA6DAA-D410-45AA-9901-B615855B761D}" presName="sibTrans" presStyleCnt="0"/>
      <dgm:spPr/>
    </dgm:pt>
    <dgm:pt modelId="{084BF4A3-95FA-4EDE-9BF8-0F08DE6D7095}" type="pres">
      <dgm:prSet presAssocID="{81AAEC2B-6946-4E2B-AC19-9234391675ED}" presName="compNode" presStyleCnt="0"/>
      <dgm:spPr/>
    </dgm:pt>
    <dgm:pt modelId="{693E063F-DE81-4A06-BE68-52CE21628502}" type="pres">
      <dgm:prSet presAssocID="{81AAEC2B-6946-4E2B-AC19-9234391675ED}" presName="bgRect" presStyleLbl="bgShp" presStyleIdx="2" presStyleCnt="3"/>
      <dgm:spPr/>
    </dgm:pt>
    <dgm:pt modelId="{132E35DB-7C77-4494-BC80-19B84445566A}" type="pres">
      <dgm:prSet presAssocID="{81AAEC2B-6946-4E2B-AC19-9234391675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mpagne Glasses"/>
        </a:ext>
      </dgm:extLst>
    </dgm:pt>
    <dgm:pt modelId="{77A2AFDC-3234-4293-AC9E-E86A23155CF5}" type="pres">
      <dgm:prSet presAssocID="{81AAEC2B-6946-4E2B-AC19-9234391675ED}" presName="spaceRect" presStyleCnt="0"/>
      <dgm:spPr/>
    </dgm:pt>
    <dgm:pt modelId="{F23CE761-FED0-4D37-B21D-378ED41C5816}" type="pres">
      <dgm:prSet presAssocID="{81AAEC2B-6946-4E2B-AC19-9234391675E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986E415-A9C2-46F5-BF5E-DBB309099AFA}" type="presOf" srcId="{F44219C7-1C28-4474-ABB1-CB12C6D44F6A}" destId="{3CD03FBA-FAC7-4A3B-BD25-70C56D2D0B52}" srcOrd="0" destOrd="0" presId="urn:microsoft.com/office/officeart/2018/2/layout/IconVerticalSolidList"/>
    <dgm:cxn modelId="{83C71B58-7DC6-453D-B8D3-1AF84130E77F}" srcId="{F44219C7-1C28-4474-ABB1-CB12C6D44F6A}" destId="{81AAEC2B-6946-4E2B-AC19-9234391675ED}" srcOrd="2" destOrd="0" parTransId="{F7CE7483-77C1-41BA-91ED-5E457F66018A}" sibTransId="{BBF18ECA-5BAC-4AEE-B8C7-E9A7BCE19B6D}"/>
    <dgm:cxn modelId="{6513F98A-4747-48FF-B2D5-B719F5DF0756}" type="presOf" srcId="{31193746-BAA0-4A02-B71F-3CFA8A92FE91}" destId="{39B50640-5CC0-4F51-B9A6-989E497A9E77}" srcOrd="0" destOrd="0" presId="urn:microsoft.com/office/officeart/2018/2/layout/IconVerticalSolidList"/>
    <dgm:cxn modelId="{1C5945B1-A873-403D-A8EF-32F499B69045}" srcId="{F44219C7-1C28-4474-ABB1-CB12C6D44F6A}" destId="{5ACADC3D-E0C4-44EC-AF63-7DD06A437D50}" srcOrd="1" destOrd="0" parTransId="{AF685FFB-8180-4C9E-BE3D-F573497BE88F}" sibTransId="{94DA6DAA-D410-45AA-9901-B615855B761D}"/>
    <dgm:cxn modelId="{E61E2CBD-56F0-4A95-8A8F-1A19BC66A373}" type="presOf" srcId="{81AAEC2B-6946-4E2B-AC19-9234391675ED}" destId="{F23CE761-FED0-4D37-B21D-378ED41C5816}" srcOrd="0" destOrd="0" presId="urn:microsoft.com/office/officeart/2018/2/layout/IconVerticalSolidList"/>
    <dgm:cxn modelId="{6B4EDFD0-F810-43E3-ADE8-646A5424A9CA}" srcId="{F44219C7-1C28-4474-ABB1-CB12C6D44F6A}" destId="{31193746-BAA0-4A02-B71F-3CFA8A92FE91}" srcOrd="0" destOrd="0" parTransId="{49AF2A0F-B410-48CD-A195-B8CAB3027AD2}" sibTransId="{478704E7-3A51-4FE6-98D8-0FA461A39E97}"/>
    <dgm:cxn modelId="{D57C70DE-912E-458E-807C-450994F5B5BC}" type="presOf" srcId="{5ACADC3D-E0C4-44EC-AF63-7DD06A437D50}" destId="{02C2C37B-989F-4306-AE59-4317231B3AB6}" srcOrd="0" destOrd="0" presId="urn:microsoft.com/office/officeart/2018/2/layout/IconVerticalSolidList"/>
    <dgm:cxn modelId="{981F18BB-5254-4EF7-B39E-FFA46D21F748}" type="presParOf" srcId="{3CD03FBA-FAC7-4A3B-BD25-70C56D2D0B52}" destId="{DAB62944-31E0-40B3-8831-F36F7EFEDA49}" srcOrd="0" destOrd="0" presId="urn:microsoft.com/office/officeart/2018/2/layout/IconVerticalSolidList"/>
    <dgm:cxn modelId="{9EF8F49C-31D6-491B-8E0B-743DF82BCB1D}" type="presParOf" srcId="{DAB62944-31E0-40B3-8831-F36F7EFEDA49}" destId="{95471EED-51A5-4E03-B742-E2B6AC2B3D49}" srcOrd="0" destOrd="0" presId="urn:microsoft.com/office/officeart/2018/2/layout/IconVerticalSolidList"/>
    <dgm:cxn modelId="{39DC3DA4-E84E-4BAD-B5A2-17DBDA79CADF}" type="presParOf" srcId="{DAB62944-31E0-40B3-8831-F36F7EFEDA49}" destId="{C70E95CB-60D6-43EC-8D30-2BA0049F3BF1}" srcOrd="1" destOrd="0" presId="urn:microsoft.com/office/officeart/2018/2/layout/IconVerticalSolidList"/>
    <dgm:cxn modelId="{B09AE4C7-0CF3-42EF-BB07-21B55FA8F0CB}" type="presParOf" srcId="{DAB62944-31E0-40B3-8831-F36F7EFEDA49}" destId="{7C254835-17D4-4CDF-A276-50353D76C530}" srcOrd="2" destOrd="0" presId="urn:microsoft.com/office/officeart/2018/2/layout/IconVerticalSolidList"/>
    <dgm:cxn modelId="{0DCC7B28-3E72-47D7-AF06-BA0E4D2DB093}" type="presParOf" srcId="{DAB62944-31E0-40B3-8831-F36F7EFEDA49}" destId="{39B50640-5CC0-4F51-B9A6-989E497A9E77}" srcOrd="3" destOrd="0" presId="urn:microsoft.com/office/officeart/2018/2/layout/IconVerticalSolidList"/>
    <dgm:cxn modelId="{38A86AA9-D0B6-4CC4-8F75-4C72DF1D10AD}" type="presParOf" srcId="{3CD03FBA-FAC7-4A3B-BD25-70C56D2D0B52}" destId="{9575B227-4EC2-4118-88EB-FF06C9BAEEA7}" srcOrd="1" destOrd="0" presId="urn:microsoft.com/office/officeart/2018/2/layout/IconVerticalSolidList"/>
    <dgm:cxn modelId="{44683A05-6CD9-4EFC-BC48-4D1F41CB244A}" type="presParOf" srcId="{3CD03FBA-FAC7-4A3B-BD25-70C56D2D0B52}" destId="{2170690A-710F-4768-B526-7A519CDAB58E}" srcOrd="2" destOrd="0" presId="urn:microsoft.com/office/officeart/2018/2/layout/IconVerticalSolidList"/>
    <dgm:cxn modelId="{F08D3891-554A-4191-9EE6-6C3BC94B66A5}" type="presParOf" srcId="{2170690A-710F-4768-B526-7A519CDAB58E}" destId="{34EC5B44-7638-46DD-B0EC-E73982D45DAA}" srcOrd="0" destOrd="0" presId="urn:microsoft.com/office/officeart/2018/2/layout/IconVerticalSolidList"/>
    <dgm:cxn modelId="{43A123A8-63C4-475B-9BF9-7E538E725B48}" type="presParOf" srcId="{2170690A-710F-4768-B526-7A519CDAB58E}" destId="{42ADD020-7AFC-4C15-923A-6DA5DF55DE0A}" srcOrd="1" destOrd="0" presId="urn:microsoft.com/office/officeart/2018/2/layout/IconVerticalSolidList"/>
    <dgm:cxn modelId="{3E2806E2-FFFD-4FDF-95D9-3DCEE95DADE1}" type="presParOf" srcId="{2170690A-710F-4768-B526-7A519CDAB58E}" destId="{BF3A8C29-FE9B-4A1C-9F63-D35A47AF0361}" srcOrd="2" destOrd="0" presId="urn:microsoft.com/office/officeart/2018/2/layout/IconVerticalSolidList"/>
    <dgm:cxn modelId="{05865A28-6363-4A76-9E31-61A8FC96DEDC}" type="presParOf" srcId="{2170690A-710F-4768-B526-7A519CDAB58E}" destId="{02C2C37B-989F-4306-AE59-4317231B3AB6}" srcOrd="3" destOrd="0" presId="urn:microsoft.com/office/officeart/2018/2/layout/IconVerticalSolidList"/>
    <dgm:cxn modelId="{2BA0378B-0E6B-4D67-941D-74F35D5B89E2}" type="presParOf" srcId="{3CD03FBA-FAC7-4A3B-BD25-70C56D2D0B52}" destId="{81322A5C-451A-443F-B4B6-4D452671CBB1}" srcOrd="3" destOrd="0" presId="urn:microsoft.com/office/officeart/2018/2/layout/IconVerticalSolidList"/>
    <dgm:cxn modelId="{091F666B-9121-46CB-8A9A-4B7F47106315}" type="presParOf" srcId="{3CD03FBA-FAC7-4A3B-BD25-70C56D2D0B52}" destId="{084BF4A3-95FA-4EDE-9BF8-0F08DE6D7095}" srcOrd="4" destOrd="0" presId="urn:microsoft.com/office/officeart/2018/2/layout/IconVerticalSolidList"/>
    <dgm:cxn modelId="{A11F9BF8-9E9D-4DDF-8351-C316AFD7EBEE}" type="presParOf" srcId="{084BF4A3-95FA-4EDE-9BF8-0F08DE6D7095}" destId="{693E063F-DE81-4A06-BE68-52CE21628502}" srcOrd="0" destOrd="0" presId="urn:microsoft.com/office/officeart/2018/2/layout/IconVerticalSolidList"/>
    <dgm:cxn modelId="{6DEB1001-C7A7-42FF-BAEF-A50899C0086A}" type="presParOf" srcId="{084BF4A3-95FA-4EDE-9BF8-0F08DE6D7095}" destId="{132E35DB-7C77-4494-BC80-19B84445566A}" srcOrd="1" destOrd="0" presId="urn:microsoft.com/office/officeart/2018/2/layout/IconVerticalSolidList"/>
    <dgm:cxn modelId="{36EBEF8D-B648-429B-AA05-F84981D0F88F}" type="presParOf" srcId="{084BF4A3-95FA-4EDE-9BF8-0F08DE6D7095}" destId="{77A2AFDC-3234-4293-AC9E-E86A23155CF5}" srcOrd="2" destOrd="0" presId="urn:microsoft.com/office/officeart/2018/2/layout/IconVerticalSolidList"/>
    <dgm:cxn modelId="{38BDD076-8566-47CC-AB95-3BE1B55110EA}" type="presParOf" srcId="{084BF4A3-95FA-4EDE-9BF8-0F08DE6D7095}" destId="{F23CE761-FED0-4D37-B21D-378ED41C58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304ED1-19B7-401D-9F28-335E9F5AB6D3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1EC134-5EE5-46C7-AB6C-589CAA51AA4A}">
      <dgm:prSet/>
      <dgm:spPr/>
      <dgm:t>
        <a:bodyPr/>
        <a:lstStyle/>
        <a:p>
          <a:r>
            <a:rPr lang="en-US"/>
            <a:t>Must be Developed in 3 Months or less</a:t>
          </a:r>
        </a:p>
      </dgm:t>
    </dgm:pt>
    <dgm:pt modelId="{0D1BF3F4-ECDA-407B-B462-95112CA4EFEE}" type="parTrans" cxnId="{6AC2493E-0C76-4707-A99B-7302E6075A9A}">
      <dgm:prSet/>
      <dgm:spPr/>
      <dgm:t>
        <a:bodyPr/>
        <a:lstStyle/>
        <a:p>
          <a:endParaRPr lang="en-US"/>
        </a:p>
      </dgm:t>
    </dgm:pt>
    <dgm:pt modelId="{2AE42B98-166C-4907-9E07-9388E3900B9A}" type="sibTrans" cxnId="{6AC2493E-0C76-4707-A99B-7302E6075A9A}">
      <dgm:prSet/>
      <dgm:spPr/>
      <dgm:t>
        <a:bodyPr/>
        <a:lstStyle/>
        <a:p>
          <a:endParaRPr lang="en-US"/>
        </a:p>
      </dgm:t>
    </dgm:pt>
    <dgm:pt modelId="{662FC34E-E441-4E7F-B522-DB67042DB67E}">
      <dgm:prSet/>
      <dgm:spPr/>
      <dgm:t>
        <a:bodyPr/>
        <a:lstStyle/>
        <a:p>
          <a:r>
            <a:rPr lang="en-US" dirty="0"/>
            <a:t>Must have Storage Capabilities</a:t>
          </a:r>
        </a:p>
      </dgm:t>
    </dgm:pt>
    <dgm:pt modelId="{29E3DFF9-7658-45AE-B90F-F4B84EEE739E}" type="parTrans" cxnId="{916ABC61-0057-4189-B579-134529BB39AD}">
      <dgm:prSet/>
      <dgm:spPr/>
      <dgm:t>
        <a:bodyPr/>
        <a:lstStyle/>
        <a:p>
          <a:endParaRPr lang="en-US"/>
        </a:p>
      </dgm:t>
    </dgm:pt>
    <dgm:pt modelId="{2FCFAF81-6AAD-41E8-922F-6A2F15632168}" type="sibTrans" cxnId="{916ABC61-0057-4189-B579-134529BB39AD}">
      <dgm:prSet/>
      <dgm:spPr/>
      <dgm:t>
        <a:bodyPr/>
        <a:lstStyle/>
        <a:p>
          <a:endParaRPr lang="en-US"/>
        </a:p>
      </dgm:t>
    </dgm:pt>
    <dgm:pt modelId="{129A2F16-700F-456E-91DF-B3F96B676460}">
      <dgm:prSet/>
      <dgm:spPr/>
      <dgm:t>
        <a:bodyPr/>
        <a:lstStyle/>
        <a:p>
          <a:r>
            <a:rPr lang="en-US"/>
            <a:t>Must be deployable as a standalone application</a:t>
          </a:r>
        </a:p>
      </dgm:t>
    </dgm:pt>
    <dgm:pt modelId="{77EAB83F-BBF1-40BE-91C7-01D43F730920}" type="parTrans" cxnId="{A781754B-A4E6-4843-BF95-F57A72D6A513}">
      <dgm:prSet/>
      <dgm:spPr/>
      <dgm:t>
        <a:bodyPr/>
        <a:lstStyle/>
        <a:p>
          <a:endParaRPr lang="en-US"/>
        </a:p>
      </dgm:t>
    </dgm:pt>
    <dgm:pt modelId="{8ECC37A2-14F3-4EB2-BDA1-CFE070A54451}" type="sibTrans" cxnId="{A781754B-A4E6-4843-BF95-F57A72D6A513}">
      <dgm:prSet/>
      <dgm:spPr/>
      <dgm:t>
        <a:bodyPr/>
        <a:lstStyle/>
        <a:p>
          <a:endParaRPr lang="en-US"/>
        </a:p>
      </dgm:t>
    </dgm:pt>
    <dgm:pt modelId="{CAA3E9AC-0A6A-4235-A727-F8E1B0DE4AA4}" type="pres">
      <dgm:prSet presAssocID="{C5304ED1-19B7-401D-9F28-335E9F5AB6D3}" presName="vert0" presStyleCnt="0">
        <dgm:presLayoutVars>
          <dgm:dir/>
          <dgm:animOne val="branch"/>
          <dgm:animLvl val="lvl"/>
        </dgm:presLayoutVars>
      </dgm:prSet>
      <dgm:spPr/>
    </dgm:pt>
    <dgm:pt modelId="{2DC73459-1924-44F8-98A1-EF4483CA2C25}" type="pres">
      <dgm:prSet presAssocID="{4E1EC134-5EE5-46C7-AB6C-589CAA51AA4A}" presName="thickLine" presStyleLbl="alignNode1" presStyleIdx="0" presStyleCnt="3"/>
      <dgm:spPr/>
    </dgm:pt>
    <dgm:pt modelId="{B281568E-EDEB-4C25-91EF-686EDC2CA3DA}" type="pres">
      <dgm:prSet presAssocID="{4E1EC134-5EE5-46C7-AB6C-589CAA51AA4A}" presName="horz1" presStyleCnt="0"/>
      <dgm:spPr/>
    </dgm:pt>
    <dgm:pt modelId="{C4505E16-06BD-4565-A899-B13B2DF73706}" type="pres">
      <dgm:prSet presAssocID="{4E1EC134-5EE5-46C7-AB6C-589CAA51AA4A}" presName="tx1" presStyleLbl="revTx" presStyleIdx="0" presStyleCnt="3"/>
      <dgm:spPr/>
    </dgm:pt>
    <dgm:pt modelId="{1CB9E21B-56C5-4D2B-A34A-1BA3BCBD76EF}" type="pres">
      <dgm:prSet presAssocID="{4E1EC134-5EE5-46C7-AB6C-589CAA51AA4A}" presName="vert1" presStyleCnt="0"/>
      <dgm:spPr/>
    </dgm:pt>
    <dgm:pt modelId="{934C8491-5EF0-4073-9919-56164D8C3A3E}" type="pres">
      <dgm:prSet presAssocID="{662FC34E-E441-4E7F-B522-DB67042DB67E}" presName="thickLine" presStyleLbl="alignNode1" presStyleIdx="1" presStyleCnt="3"/>
      <dgm:spPr/>
    </dgm:pt>
    <dgm:pt modelId="{0CF1850C-2FE6-42CF-ADEC-AF6F0A51EA06}" type="pres">
      <dgm:prSet presAssocID="{662FC34E-E441-4E7F-B522-DB67042DB67E}" presName="horz1" presStyleCnt="0"/>
      <dgm:spPr/>
    </dgm:pt>
    <dgm:pt modelId="{75CEE3D1-7393-4BD7-BBD2-5CAD603BD9C6}" type="pres">
      <dgm:prSet presAssocID="{662FC34E-E441-4E7F-B522-DB67042DB67E}" presName="tx1" presStyleLbl="revTx" presStyleIdx="1" presStyleCnt="3"/>
      <dgm:spPr/>
    </dgm:pt>
    <dgm:pt modelId="{D119404C-E9B0-4DF7-BA7A-9F12BA1AAE8E}" type="pres">
      <dgm:prSet presAssocID="{662FC34E-E441-4E7F-B522-DB67042DB67E}" presName="vert1" presStyleCnt="0"/>
      <dgm:spPr/>
    </dgm:pt>
    <dgm:pt modelId="{3AA85134-F7B5-4D4D-BF9B-B8F1E3939771}" type="pres">
      <dgm:prSet presAssocID="{129A2F16-700F-456E-91DF-B3F96B676460}" presName="thickLine" presStyleLbl="alignNode1" presStyleIdx="2" presStyleCnt="3"/>
      <dgm:spPr/>
    </dgm:pt>
    <dgm:pt modelId="{C1826F84-3DF8-47C5-AAEA-723ECC0BE94F}" type="pres">
      <dgm:prSet presAssocID="{129A2F16-700F-456E-91DF-B3F96B676460}" presName="horz1" presStyleCnt="0"/>
      <dgm:spPr/>
    </dgm:pt>
    <dgm:pt modelId="{D3034049-6F38-482F-B2DB-AD27A6A0F723}" type="pres">
      <dgm:prSet presAssocID="{129A2F16-700F-456E-91DF-B3F96B676460}" presName="tx1" presStyleLbl="revTx" presStyleIdx="2" presStyleCnt="3"/>
      <dgm:spPr/>
    </dgm:pt>
    <dgm:pt modelId="{BA5BBFF1-3A16-4D2A-9945-3930F3397F1A}" type="pres">
      <dgm:prSet presAssocID="{129A2F16-700F-456E-91DF-B3F96B676460}" presName="vert1" presStyleCnt="0"/>
      <dgm:spPr/>
    </dgm:pt>
  </dgm:ptLst>
  <dgm:cxnLst>
    <dgm:cxn modelId="{6AC2493E-0C76-4707-A99B-7302E6075A9A}" srcId="{C5304ED1-19B7-401D-9F28-335E9F5AB6D3}" destId="{4E1EC134-5EE5-46C7-AB6C-589CAA51AA4A}" srcOrd="0" destOrd="0" parTransId="{0D1BF3F4-ECDA-407B-B462-95112CA4EFEE}" sibTransId="{2AE42B98-166C-4907-9E07-9388E3900B9A}"/>
    <dgm:cxn modelId="{916ABC61-0057-4189-B579-134529BB39AD}" srcId="{C5304ED1-19B7-401D-9F28-335E9F5AB6D3}" destId="{662FC34E-E441-4E7F-B522-DB67042DB67E}" srcOrd="1" destOrd="0" parTransId="{29E3DFF9-7658-45AE-B90F-F4B84EEE739E}" sibTransId="{2FCFAF81-6AAD-41E8-922F-6A2F15632168}"/>
    <dgm:cxn modelId="{A781754B-A4E6-4843-BF95-F57A72D6A513}" srcId="{C5304ED1-19B7-401D-9F28-335E9F5AB6D3}" destId="{129A2F16-700F-456E-91DF-B3F96B676460}" srcOrd="2" destOrd="0" parTransId="{77EAB83F-BBF1-40BE-91C7-01D43F730920}" sibTransId="{8ECC37A2-14F3-4EB2-BDA1-CFE070A54451}"/>
    <dgm:cxn modelId="{F83A879C-4C04-4BBA-88BA-851CD63238E1}" type="presOf" srcId="{4E1EC134-5EE5-46C7-AB6C-589CAA51AA4A}" destId="{C4505E16-06BD-4565-A899-B13B2DF73706}" srcOrd="0" destOrd="0" presId="urn:microsoft.com/office/officeart/2008/layout/LinedList"/>
    <dgm:cxn modelId="{08272BD7-455A-47A2-BD60-D222B4C4C98C}" type="presOf" srcId="{C5304ED1-19B7-401D-9F28-335E9F5AB6D3}" destId="{CAA3E9AC-0A6A-4235-A727-F8E1B0DE4AA4}" srcOrd="0" destOrd="0" presId="urn:microsoft.com/office/officeart/2008/layout/LinedList"/>
    <dgm:cxn modelId="{4F904FF1-4DAE-40CA-876B-CD1B87251E99}" type="presOf" srcId="{662FC34E-E441-4E7F-B522-DB67042DB67E}" destId="{75CEE3D1-7393-4BD7-BBD2-5CAD603BD9C6}" srcOrd="0" destOrd="0" presId="urn:microsoft.com/office/officeart/2008/layout/LinedList"/>
    <dgm:cxn modelId="{BBDBC6F9-5B54-4E4D-BE4C-8CEE1A7713DF}" type="presOf" srcId="{129A2F16-700F-456E-91DF-B3F96B676460}" destId="{D3034049-6F38-482F-B2DB-AD27A6A0F723}" srcOrd="0" destOrd="0" presId="urn:microsoft.com/office/officeart/2008/layout/LinedList"/>
    <dgm:cxn modelId="{587D30A4-CE2C-43B0-9395-6B7DBAA0021C}" type="presParOf" srcId="{CAA3E9AC-0A6A-4235-A727-F8E1B0DE4AA4}" destId="{2DC73459-1924-44F8-98A1-EF4483CA2C25}" srcOrd="0" destOrd="0" presId="urn:microsoft.com/office/officeart/2008/layout/LinedList"/>
    <dgm:cxn modelId="{F2664F5D-C172-444C-BA77-38B16EF60987}" type="presParOf" srcId="{CAA3E9AC-0A6A-4235-A727-F8E1B0DE4AA4}" destId="{B281568E-EDEB-4C25-91EF-686EDC2CA3DA}" srcOrd="1" destOrd="0" presId="urn:microsoft.com/office/officeart/2008/layout/LinedList"/>
    <dgm:cxn modelId="{467EEEB6-0B06-491A-8CC6-AA53537EFF69}" type="presParOf" srcId="{B281568E-EDEB-4C25-91EF-686EDC2CA3DA}" destId="{C4505E16-06BD-4565-A899-B13B2DF73706}" srcOrd="0" destOrd="0" presId="urn:microsoft.com/office/officeart/2008/layout/LinedList"/>
    <dgm:cxn modelId="{7D8C0547-B724-4674-BD7F-B0C11B841927}" type="presParOf" srcId="{B281568E-EDEB-4C25-91EF-686EDC2CA3DA}" destId="{1CB9E21B-56C5-4D2B-A34A-1BA3BCBD76EF}" srcOrd="1" destOrd="0" presId="urn:microsoft.com/office/officeart/2008/layout/LinedList"/>
    <dgm:cxn modelId="{14EC6E29-D90E-4562-B883-3B8838ABE9BF}" type="presParOf" srcId="{CAA3E9AC-0A6A-4235-A727-F8E1B0DE4AA4}" destId="{934C8491-5EF0-4073-9919-56164D8C3A3E}" srcOrd="2" destOrd="0" presId="urn:microsoft.com/office/officeart/2008/layout/LinedList"/>
    <dgm:cxn modelId="{E211F9BC-B607-4C6F-AE30-A1E65FC41C7A}" type="presParOf" srcId="{CAA3E9AC-0A6A-4235-A727-F8E1B0DE4AA4}" destId="{0CF1850C-2FE6-42CF-ADEC-AF6F0A51EA06}" srcOrd="3" destOrd="0" presId="urn:microsoft.com/office/officeart/2008/layout/LinedList"/>
    <dgm:cxn modelId="{0A14D0D2-9D35-4D26-B2FE-508A5C890BBE}" type="presParOf" srcId="{0CF1850C-2FE6-42CF-ADEC-AF6F0A51EA06}" destId="{75CEE3D1-7393-4BD7-BBD2-5CAD603BD9C6}" srcOrd="0" destOrd="0" presId="urn:microsoft.com/office/officeart/2008/layout/LinedList"/>
    <dgm:cxn modelId="{A5B06102-E424-4BA0-97D7-4A92E5ED0852}" type="presParOf" srcId="{0CF1850C-2FE6-42CF-ADEC-AF6F0A51EA06}" destId="{D119404C-E9B0-4DF7-BA7A-9F12BA1AAE8E}" srcOrd="1" destOrd="0" presId="urn:microsoft.com/office/officeart/2008/layout/LinedList"/>
    <dgm:cxn modelId="{C8E1094B-EB82-447F-8FDE-1EFED68F8B04}" type="presParOf" srcId="{CAA3E9AC-0A6A-4235-A727-F8E1B0DE4AA4}" destId="{3AA85134-F7B5-4D4D-BF9B-B8F1E3939771}" srcOrd="4" destOrd="0" presId="urn:microsoft.com/office/officeart/2008/layout/LinedList"/>
    <dgm:cxn modelId="{BED384F0-25C7-4070-BD22-E9538064C506}" type="presParOf" srcId="{CAA3E9AC-0A6A-4235-A727-F8E1B0DE4AA4}" destId="{C1826F84-3DF8-47C5-AAEA-723ECC0BE94F}" srcOrd="5" destOrd="0" presId="urn:microsoft.com/office/officeart/2008/layout/LinedList"/>
    <dgm:cxn modelId="{1C98AB44-3CB3-47D7-8B97-80070E2B125D}" type="presParOf" srcId="{C1826F84-3DF8-47C5-AAEA-723ECC0BE94F}" destId="{D3034049-6F38-482F-B2DB-AD27A6A0F723}" srcOrd="0" destOrd="0" presId="urn:microsoft.com/office/officeart/2008/layout/LinedList"/>
    <dgm:cxn modelId="{5ABF5F38-BD6D-4359-A0CE-A8217A35B21C}" type="presParOf" srcId="{C1826F84-3DF8-47C5-AAEA-723ECC0BE94F}" destId="{BA5BBFF1-3A16-4D2A-9945-3930F3397F1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71EED-51A5-4E03-B742-E2B6AC2B3D49}">
      <dsp:nvSpPr>
        <dsp:cNvPr id="0" name=""/>
        <dsp:cNvSpPr/>
      </dsp:nvSpPr>
      <dsp:spPr>
        <a:xfrm>
          <a:off x="0" y="628"/>
          <a:ext cx="4120587" cy="14712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E95CB-60D6-43EC-8D30-2BA0049F3BF1}">
      <dsp:nvSpPr>
        <dsp:cNvPr id="0" name=""/>
        <dsp:cNvSpPr/>
      </dsp:nvSpPr>
      <dsp:spPr>
        <a:xfrm>
          <a:off x="445061" y="331666"/>
          <a:ext cx="809203" cy="8092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50640-5CC0-4F51-B9A6-989E497A9E77}">
      <dsp:nvSpPr>
        <dsp:cNvPr id="0" name=""/>
        <dsp:cNvSpPr/>
      </dsp:nvSpPr>
      <dsp:spPr>
        <a:xfrm>
          <a:off x="1699327" y="628"/>
          <a:ext cx="2421259" cy="1471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710" tIns="155710" rIns="155710" bIns="15571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Pantry Storage System to represent all your food items</a:t>
          </a:r>
        </a:p>
      </dsp:txBody>
      <dsp:txXfrm>
        <a:off x="1699327" y="628"/>
        <a:ext cx="2421259" cy="1471278"/>
      </dsp:txXfrm>
    </dsp:sp>
    <dsp:sp modelId="{34EC5B44-7638-46DD-B0EC-E73982D45DAA}">
      <dsp:nvSpPr>
        <dsp:cNvPr id="0" name=""/>
        <dsp:cNvSpPr/>
      </dsp:nvSpPr>
      <dsp:spPr>
        <a:xfrm>
          <a:off x="0" y="1839727"/>
          <a:ext cx="4120587" cy="14712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ADD020-7AFC-4C15-923A-6DA5DF55DE0A}">
      <dsp:nvSpPr>
        <dsp:cNvPr id="0" name=""/>
        <dsp:cNvSpPr/>
      </dsp:nvSpPr>
      <dsp:spPr>
        <a:xfrm>
          <a:off x="445061" y="2170765"/>
          <a:ext cx="809203" cy="8092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2C37B-989F-4306-AE59-4317231B3AB6}">
      <dsp:nvSpPr>
        <dsp:cNvPr id="0" name=""/>
        <dsp:cNvSpPr/>
      </dsp:nvSpPr>
      <dsp:spPr>
        <a:xfrm>
          <a:off x="1699327" y="1839727"/>
          <a:ext cx="2421259" cy="1471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710" tIns="155710" rIns="155710" bIns="15571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Automated Deletion of Food items if they go over their set expiry Date</a:t>
          </a:r>
        </a:p>
      </dsp:txBody>
      <dsp:txXfrm>
        <a:off x="1699327" y="1839727"/>
        <a:ext cx="2421259" cy="1471278"/>
      </dsp:txXfrm>
    </dsp:sp>
    <dsp:sp modelId="{693E063F-DE81-4A06-BE68-52CE21628502}">
      <dsp:nvSpPr>
        <dsp:cNvPr id="0" name=""/>
        <dsp:cNvSpPr/>
      </dsp:nvSpPr>
      <dsp:spPr>
        <a:xfrm>
          <a:off x="0" y="3678826"/>
          <a:ext cx="4120587" cy="14712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2E35DB-7C77-4494-BC80-19B84445566A}">
      <dsp:nvSpPr>
        <dsp:cNvPr id="0" name=""/>
        <dsp:cNvSpPr/>
      </dsp:nvSpPr>
      <dsp:spPr>
        <a:xfrm>
          <a:off x="445061" y="4009864"/>
          <a:ext cx="809203" cy="8092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CE761-FED0-4D37-B21D-378ED41C5816}">
      <dsp:nvSpPr>
        <dsp:cNvPr id="0" name=""/>
        <dsp:cNvSpPr/>
      </dsp:nvSpPr>
      <dsp:spPr>
        <a:xfrm>
          <a:off x="1699327" y="3678826"/>
          <a:ext cx="2421259" cy="1471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710" tIns="155710" rIns="155710" bIns="15571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Toast Notifications for food that’s close to being expired</a:t>
          </a:r>
        </a:p>
      </dsp:txBody>
      <dsp:txXfrm>
        <a:off x="1699327" y="3678826"/>
        <a:ext cx="2421259" cy="14712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73459-1924-44F8-98A1-EF4483CA2C25}">
      <dsp:nvSpPr>
        <dsp:cNvPr id="0" name=""/>
        <dsp:cNvSpPr/>
      </dsp:nvSpPr>
      <dsp:spPr>
        <a:xfrm>
          <a:off x="0" y="2515"/>
          <a:ext cx="412058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4505E16-06BD-4565-A899-B13B2DF73706}">
      <dsp:nvSpPr>
        <dsp:cNvPr id="0" name=""/>
        <dsp:cNvSpPr/>
      </dsp:nvSpPr>
      <dsp:spPr>
        <a:xfrm>
          <a:off x="0" y="2515"/>
          <a:ext cx="4120587" cy="17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Must be Developed in 3 Months or less</a:t>
          </a:r>
        </a:p>
      </dsp:txBody>
      <dsp:txXfrm>
        <a:off x="0" y="2515"/>
        <a:ext cx="4120587" cy="1715234"/>
      </dsp:txXfrm>
    </dsp:sp>
    <dsp:sp modelId="{934C8491-5EF0-4073-9919-56164D8C3A3E}">
      <dsp:nvSpPr>
        <dsp:cNvPr id="0" name=""/>
        <dsp:cNvSpPr/>
      </dsp:nvSpPr>
      <dsp:spPr>
        <a:xfrm>
          <a:off x="0" y="1717749"/>
          <a:ext cx="412058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5CEE3D1-7393-4BD7-BBD2-5CAD603BD9C6}">
      <dsp:nvSpPr>
        <dsp:cNvPr id="0" name=""/>
        <dsp:cNvSpPr/>
      </dsp:nvSpPr>
      <dsp:spPr>
        <a:xfrm>
          <a:off x="0" y="1717749"/>
          <a:ext cx="4120587" cy="17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Must have Storage Capabilities</a:t>
          </a:r>
        </a:p>
      </dsp:txBody>
      <dsp:txXfrm>
        <a:off x="0" y="1717749"/>
        <a:ext cx="4120587" cy="1715234"/>
      </dsp:txXfrm>
    </dsp:sp>
    <dsp:sp modelId="{3AA85134-F7B5-4D4D-BF9B-B8F1E3939771}">
      <dsp:nvSpPr>
        <dsp:cNvPr id="0" name=""/>
        <dsp:cNvSpPr/>
      </dsp:nvSpPr>
      <dsp:spPr>
        <a:xfrm>
          <a:off x="0" y="3432984"/>
          <a:ext cx="412058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3034049-6F38-482F-B2DB-AD27A6A0F723}">
      <dsp:nvSpPr>
        <dsp:cNvPr id="0" name=""/>
        <dsp:cNvSpPr/>
      </dsp:nvSpPr>
      <dsp:spPr>
        <a:xfrm>
          <a:off x="0" y="3432984"/>
          <a:ext cx="4120587" cy="17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Must be deployable as a standalone application</a:t>
          </a:r>
        </a:p>
      </dsp:txBody>
      <dsp:txXfrm>
        <a:off x="0" y="3432984"/>
        <a:ext cx="4120587" cy="1715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C3787-D225-4F78-8E71-4DD8FC1EC8F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B2D29-8AC0-4FB1-933D-AD24ECC4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40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E625E-096F-494B-B7CE-A49E276A3A3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2C895-EB1C-4157-9E46-0DF3298BA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6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2C895-EB1C-4157-9E46-0DF3298BA9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37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2C895-EB1C-4157-9E46-0DF3298BA9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8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gradFill rotWithShape="1">
          <a:gsLst>
            <a:gs pos="0">
              <a:schemeClr val="bg2"/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accent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" name="Rectangle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7" name="Rectangle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11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1" name="Rectangle 80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5" name="Freeform 44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Freeform 51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Freeform 57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Freeform 67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Freeform 68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7" name="Rectangle 46"/>
          <p:cNvSpPr/>
          <p:nvPr/>
        </p:nvSpPr>
        <p:spPr bwMode="ltGray"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 descr="An empty placeholder to add an image. Click on the placeholder and select the image that you wish to add"/>
          <p:cNvSpPr>
            <a:spLocks noGrp="1"/>
          </p:cNvSpPr>
          <p:nvPr>
            <p:ph type="pic" sz="quarter" idx="13" hasCustomPrompt="1"/>
          </p:nvPr>
        </p:nvSpPr>
        <p:spPr>
          <a:xfrm>
            <a:off x="1195939" y="2695635"/>
            <a:ext cx="4414838" cy="3551578"/>
          </a:xfrm>
        </p:spPr>
        <p:txBody>
          <a:bodyPr/>
          <a:lstStyle>
            <a:lvl1pPr marL="68580" indent="0">
              <a:buNone/>
              <a:defRPr/>
            </a:lvl1pPr>
          </a:lstStyle>
          <a:p>
            <a:r>
              <a:rPr lang="en-US" dirty="0"/>
              <a:t>Insert product photo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5FB4A4D-BEB3-42DE-8D0E-DB8F0B5DA3ED}" type="datetime1">
              <a:rPr lang="en-US" smtClean="0"/>
              <a:t>5/10/2024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557D-1DB1-46C0-998A-94433545C341}" type="datetime1">
              <a:rPr lang="en-US" smtClean="0"/>
              <a:t>5/10/2024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1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610B-0B0E-4C6C-A7A6-0853CA34DDCA}" type="datetime1">
              <a:rPr lang="en-US" smtClean="0"/>
              <a:t>5/10/2024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3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C144-8206-4C57-B7F2-12168FDC6C23}" type="datetime1">
              <a:rPr lang="en-US" smtClean="0"/>
              <a:t>5/10/2024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8FB8-1142-402E-8BCA-4DC30F103E56}" type="datetime1">
              <a:rPr lang="en-US" smtClean="0"/>
              <a:t>5/10/2024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3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CBAD-D360-40D3-A33A-B189CE27C2FB}" type="datetime1">
              <a:rPr lang="en-US" smtClean="0"/>
              <a:t>5/10/2024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5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471D-48A1-4899-AFFF-8ACC56D03BF3}" type="datetime1">
              <a:rPr lang="en-US" smtClean="0"/>
              <a:t>5/10/2024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0513-7D68-4635-8489-06A9AFAAD13D}" type="datetime1">
              <a:rPr lang="en-US" smtClean="0"/>
              <a:t>5/10/2024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1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36AC-4807-4E91-B671-F9B91617C7B3}" type="datetime1">
              <a:rPr lang="en-US" smtClean="0"/>
              <a:t>5/10/2024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3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0" name="Rectangle 79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7" name="Freeform 46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Freeform 58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Freeform 69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Freeform 70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Rectangle 56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DBCC-10C7-4CB5-9734-C5542D870FBB}" type="datetime1">
              <a:rPr lang="en-US" smtClean="0"/>
              <a:t>5/10/2024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8" name="Rectangle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9" name="Rectangle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84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9" name="Rectangle 78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0" name="Rectangle 79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6" name="Freeform 45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Freeform 62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Hexagon 69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Hexagon 70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2" name="Hexagon 71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3" name="Freeform 72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4" name="Freeform 73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1" name="Rectangle 100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46AD-5C1D-4E35-A3CE-CF8952DE9936}" type="datetime1">
              <a:rPr lang="en-US" smtClean="0"/>
              <a:t>5/10/2024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 bwMode="invGray">
          <a:xfrm>
            <a:off x="-506608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5" name="Rectangle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1" name="Rectangle 110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2" name="Rectangle 111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8" name="Rectangle 107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9" name="Rectangle 108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5" name="Rectangle 104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6" name="Rectangle 105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4" name="Freeform 43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Freeform 44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" name="Freeform 45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Hexagon 49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Freeform 54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Hexagon 57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5" name="Hexagon 94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6" name="Hexagon 95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7" name="Hexagon 96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8" name="Hexagon 97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9" name="Freeform 98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0" name="Freeform 99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1" name="Rectangle 70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39097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EFEFE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EFEFE"/>
                </a:solidFill>
              </a:defRPr>
            </a:lvl1pPr>
          </a:lstStyle>
          <a:p>
            <a:fld id="{EED287B1-10B2-498E-AB88-8F08CA169E5C}" type="datetime1">
              <a:rPr lang="en-US" smtClean="0"/>
              <a:pPr/>
              <a:t>5/10/2024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5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75054" indent="-28575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892808" indent="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864" userDrawn="1">
          <p15:clr>
            <a:srgbClr val="F26B43"/>
          </p15:clr>
        </p15:guide>
        <p15:guide id="3" pos="6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/>
          <a:p>
            <a:r>
              <a:rPr lang="en-US" dirty="0"/>
              <a:t>No Waste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527859" y="2607777"/>
            <a:ext cx="4120587" cy="1648234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/>
          <a:p>
            <a:r>
              <a:rPr lang="en-US"/>
              <a:t>Pitch Presentation for Appdev &amp;&amp; Event Driver Programming</a:t>
            </a:r>
          </a:p>
          <a:p>
            <a:endParaRPr lang="en-US"/>
          </a:p>
          <a:p>
            <a:r>
              <a:rPr lang="en-US"/>
              <a:t>Conwell Maraya BSCS-2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9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2837" y="2857500"/>
            <a:ext cx="9366325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Thank you</a:t>
            </a:r>
            <a:br>
              <a:rPr lang="en-US" dirty="0"/>
            </a:br>
            <a:r>
              <a:rPr lang="en-US" sz="2700" dirty="0"/>
              <a:t>For your Time.</a:t>
            </a:r>
          </a:p>
        </p:txBody>
      </p:sp>
    </p:spTree>
    <p:extLst>
      <p:ext uri="{BB962C8B-B14F-4D97-AF65-F5344CB8AC3E}">
        <p14:creationId xmlns:p14="http://schemas.microsoft.com/office/powerpoint/2010/main" val="372410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6668" y="1027664"/>
            <a:ext cx="9366325" cy="1143000"/>
          </a:xfrm>
        </p:spPr>
        <p:txBody>
          <a:bodyPr>
            <a:normAutofit/>
          </a:bodyPr>
          <a:lstStyle/>
          <a:p>
            <a:r>
              <a:rPr lang="en-US" dirty="0"/>
              <a:t>What is it: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2323653"/>
            <a:ext cx="9390977" cy="1143000"/>
          </a:xfrm>
        </p:spPr>
        <p:txBody>
          <a:bodyPr/>
          <a:lstStyle/>
          <a:p>
            <a:r>
              <a:rPr lang="en-US" dirty="0"/>
              <a:t>An Application designed to help you reduce your food waste.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015E3FC-B924-D69E-2363-4A1534CC3B6D}"/>
              </a:ext>
            </a:extLst>
          </p:cNvPr>
          <p:cNvSpPr txBox="1">
            <a:spLocks/>
          </p:cNvSpPr>
          <p:nvPr/>
        </p:nvSpPr>
        <p:spPr>
          <a:xfrm>
            <a:off x="1366668" y="3168231"/>
            <a:ext cx="9366325" cy="64711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What can it Do: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D044AC-AAE7-E672-7A00-BCD022024095}"/>
              </a:ext>
            </a:extLst>
          </p:cNvPr>
          <p:cNvSpPr txBox="1">
            <a:spLocks/>
          </p:cNvSpPr>
          <p:nvPr/>
        </p:nvSpPr>
        <p:spPr>
          <a:xfrm>
            <a:off x="1342016" y="4164038"/>
            <a:ext cx="9390977" cy="1666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75054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anose="05020102010507070707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892808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Track your current stock of food</a:t>
            </a:r>
          </a:p>
          <a:p>
            <a:r>
              <a:rPr lang="en-US" dirty="0"/>
              <a:t>Remind you to consume food that’s close to expiring</a:t>
            </a:r>
          </a:p>
          <a:p>
            <a:r>
              <a:rPr lang="en-US" dirty="0"/>
              <a:t>Keep track of what you forget to consume most often</a:t>
            </a:r>
          </a:p>
        </p:txBody>
      </p:sp>
    </p:spTree>
    <p:extLst>
      <p:ext uri="{BB962C8B-B14F-4D97-AF65-F5344CB8AC3E}">
        <p14:creationId xmlns:p14="http://schemas.microsoft.com/office/powerpoint/2010/main" val="400112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/>
          <a:p>
            <a:r>
              <a:rPr lang="en-US"/>
              <a:t>Features &amp; Benefits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CB9B460-9EDE-914C-EB5B-A8964E5C6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57E8435-C852-9FDA-B218-0F0D23FDDC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293531"/>
              </p:ext>
            </p:extLst>
          </p:nvPr>
        </p:nvGraphicFramePr>
        <p:xfrm>
          <a:off x="1527859" y="856527"/>
          <a:ext cx="4120587" cy="5150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966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/>
          <a:p>
            <a:r>
              <a:rPr lang="en-US" dirty="0"/>
              <a:t>Project Scope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92D759F-3B91-FF77-D6C2-91F8E8E6E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700A86-6B46-0FA3-CC60-4B7E3B5380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32337"/>
              </p:ext>
            </p:extLst>
          </p:nvPr>
        </p:nvGraphicFramePr>
        <p:xfrm>
          <a:off x="1527859" y="856527"/>
          <a:ext cx="4120587" cy="5150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950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A2EA-FEE3-785F-A8BA-1F5D3122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User and Functional Requirements</a:t>
            </a:r>
            <a:endParaRPr lang="en-PH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0D7403-C6C9-64ED-6CCB-38034E4ED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2815" y="2668043"/>
            <a:ext cx="4076197" cy="287727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/>
              <a:t>The Ability to Add Food Items into the Grid</a:t>
            </a:r>
          </a:p>
          <a:p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87F7367-5798-D364-F497-2EC51F496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Food Items Must Contain a Name, and an Expiration Date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If user does not add an expiration date, the program will automatically assign it to have an expiration date matching the current date plus one day</a:t>
            </a:r>
          </a:p>
          <a:p>
            <a:pPr marL="68580" indent="0">
              <a:lnSpc>
                <a:spcPct val="90000"/>
              </a:lnSpc>
              <a:buNone/>
            </a:pPr>
            <a:endParaRPr lang="en-PH" sz="1500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B64CD5DE-A07E-78AF-96FA-0FBC79231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536" y="2316010"/>
            <a:ext cx="4563203" cy="639762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2400" dirty="0"/>
              <a:t>The Ability to View Food Items in the Grid</a:t>
            </a:r>
          </a:p>
          <a:p>
            <a:endParaRPr lang="en-US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C330D686-053C-A24F-996E-CEB075035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/>
          <a:p>
            <a:pPr marL="342900" marR="0" lvl="0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0A22E">
                  <a:lumMod val="50000"/>
                </a:srgbClr>
              </a:buClr>
              <a:buSzPct val="76000"/>
              <a:buFont typeface="Wingdings 2" pitchFamily="18" charset="2"/>
              <a:buChar char="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Food Items will be listed in the format of (Name : Expiration Date). And will be sorted by their expiration date in ascending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1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A2EA-FEE3-785F-A8BA-1F5D3122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User and Functional Requirements</a:t>
            </a:r>
            <a:endParaRPr lang="en-PH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0D7403-C6C9-64ED-6CCB-38034E4ED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2572" y="2611208"/>
            <a:ext cx="4076197" cy="287727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The Ability to Remove Food Items from the Grid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87F7367-5798-D364-F497-2EC51F496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C</a:t>
            </a:r>
            <a:r>
              <a:rPr lang="en-PH" sz="1500" dirty="0"/>
              <a:t>licking a Food Item in the Grid will display a window that lets the user mark the food as Consumed or Disposed. Choosing either option removes the item from the grid and makes a note of it in a file. </a:t>
            </a:r>
            <a:endParaRPr lang="en-US" sz="1500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B64CD5DE-A07E-78AF-96FA-0FBC79231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0141" y="2020808"/>
            <a:ext cx="4563203" cy="878127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dirty="0"/>
              <a:t>Automatic  Deletion of Expired Food Items and Notification System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C330D686-053C-A24F-996E-CEB075035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/>
          <a:p>
            <a:pPr marL="342900" marR="0" lvl="0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0A22E">
                  <a:lumMod val="50000"/>
                </a:srgbClr>
              </a:buClr>
              <a:buSzPct val="76000"/>
              <a:buFont typeface="Wingdings 2" pitchFamily="18" charset="2"/>
              <a:buChar char="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Food Items whose expiration dates passed while the program was closed will, on the program being started up, be automatically removed from the grid and a message will display showing what was deleted</a:t>
            </a:r>
          </a:p>
          <a:p>
            <a:pPr marL="342900" marR="0" lvl="0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0A22E">
                  <a:lumMod val="50000"/>
                </a:srgbClr>
              </a:buClr>
              <a:buSzPct val="76000"/>
              <a:buFont typeface="Wingdings 2" pitchFamily="18" charset="2"/>
              <a:buChar char="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If any item is close to their expiration date, the user will be notified via a toast notification on their device</a:t>
            </a:r>
          </a:p>
        </p:txBody>
      </p:sp>
    </p:spTree>
    <p:extLst>
      <p:ext uri="{BB962C8B-B14F-4D97-AF65-F5344CB8AC3E}">
        <p14:creationId xmlns:p14="http://schemas.microsoft.com/office/powerpoint/2010/main" val="274976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3FDD4-D6F4-7BC0-048C-AC0DD0DBE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</p:spPr>
        <p:txBody>
          <a:bodyPr anchor="b">
            <a:normAutofit/>
          </a:bodyPr>
          <a:lstStyle/>
          <a:p>
            <a:r>
              <a:rPr lang="en-US"/>
              <a:t>Use Case Diagram:</a:t>
            </a:r>
            <a:endParaRPr lang="en-PH"/>
          </a:p>
        </p:txBody>
      </p:sp>
      <p:pic>
        <p:nvPicPr>
          <p:cNvPr id="5" name="Content Placeholder 4" descr="A diagram of food items&#10;&#10;Description automatically generated">
            <a:extLst>
              <a:ext uri="{FF2B5EF4-FFF2-40B4-BE49-F238E27FC236}">
                <a16:creationId xmlns:a16="http://schemas.microsoft.com/office/drawing/2014/main" id="{61FC0421-ECBD-A3D6-8FD0-948434A4A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108" y="2323652"/>
            <a:ext cx="6509406" cy="3508977"/>
          </a:xfrm>
          <a:noFill/>
        </p:spPr>
      </p:pic>
    </p:spTree>
    <p:extLst>
      <p:ext uri="{BB962C8B-B14F-4D97-AF65-F5344CB8AC3E}">
        <p14:creationId xmlns:p14="http://schemas.microsoft.com/office/powerpoint/2010/main" val="153431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4" y="2323652"/>
            <a:ext cx="1689502" cy="506139"/>
          </a:xfrm>
        </p:spPr>
        <p:txBody>
          <a:bodyPr/>
          <a:lstStyle/>
          <a:p>
            <a:pPr lvl="0"/>
            <a:r>
              <a:rPr lang="en-US" dirty="0"/>
              <a:t>Editors:</a:t>
            </a:r>
          </a:p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725C55A5-8C26-DD0F-856A-54D9969E54A2}"/>
              </a:ext>
            </a:extLst>
          </p:cNvPr>
          <p:cNvSpPr/>
          <p:nvPr/>
        </p:nvSpPr>
        <p:spPr>
          <a:xfrm>
            <a:off x="1634783" y="2829791"/>
            <a:ext cx="1198417" cy="1198417"/>
          </a:xfrm>
          <a:custGeom>
            <a:avLst/>
            <a:gdLst/>
            <a:ahLst/>
            <a:cxnLst/>
            <a:rect l="l" t="t" r="r" b="b"/>
            <a:pathLst>
              <a:path w="1198417" h="1198417">
                <a:moveTo>
                  <a:pt x="0" y="0"/>
                </a:moveTo>
                <a:lnTo>
                  <a:pt x="1198417" y="0"/>
                </a:lnTo>
                <a:lnTo>
                  <a:pt x="1198417" y="1198417"/>
                </a:lnTo>
                <a:lnTo>
                  <a:pt x="0" y="11984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0DBDAC-3E1F-E929-3BB2-01F6BE007560}"/>
              </a:ext>
            </a:extLst>
          </p:cNvPr>
          <p:cNvSpPr txBox="1">
            <a:spLocks/>
          </p:cNvSpPr>
          <p:nvPr/>
        </p:nvSpPr>
        <p:spPr>
          <a:xfrm>
            <a:off x="3080826" y="2263733"/>
            <a:ext cx="2541943" cy="506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75054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anose="05020102010507070707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892808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Frameworks</a:t>
            </a:r>
            <a:r>
              <a:rPr lang="en-US" sz="2600" dirty="0"/>
              <a:t>:</a:t>
            </a:r>
          </a:p>
          <a:p>
            <a:endParaRPr lang="en-US" dirty="0"/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3E005BCC-954B-DD99-1FFA-297A98B233E0}"/>
              </a:ext>
            </a:extLst>
          </p:cNvPr>
          <p:cNvSpPr/>
          <p:nvPr/>
        </p:nvSpPr>
        <p:spPr>
          <a:xfrm>
            <a:off x="3324285" y="2769872"/>
            <a:ext cx="1346189" cy="1318257"/>
          </a:xfrm>
          <a:custGeom>
            <a:avLst/>
            <a:gdLst/>
            <a:ahLst/>
            <a:cxnLst/>
            <a:rect l="l" t="t" r="r" b="b"/>
            <a:pathLst>
              <a:path w="1398495" h="1398495">
                <a:moveTo>
                  <a:pt x="0" y="0"/>
                </a:moveTo>
                <a:lnTo>
                  <a:pt x="1398495" y="0"/>
                </a:lnTo>
                <a:lnTo>
                  <a:pt x="1398495" y="1398494"/>
                </a:lnTo>
                <a:lnTo>
                  <a:pt x="0" y="13984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9CE464D-AED8-6254-6F49-A8FDFF7D313B}"/>
              </a:ext>
            </a:extLst>
          </p:cNvPr>
          <p:cNvSpPr txBox="1">
            <a:spLocks/>
          </p:cNvSpPr>
          <p:nvPr/>
        </p:nvSpPr>
        <p:spPr>
          <a:xfrm>
            <a:off x="6569233" y="2201965"/>
            <a:ext cx="2541943" cy="506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75054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anose="05020102010507070707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892808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Languages</a:t>
            </a:r>
            <a:r>
              <a:rPr lang="en-US" sz="2600" dirty="0"/>
              <a:t>:</a:t>
            </a:r>
          </a:p>
          <a:p>
            <a:endParaRPr lang="en-US" dirty="0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0C43E5B5-2B10-D91C-CDF8-FE0EDDCC82F0}"/>
              </a:ext>
            </a:extLst>
          </p:cNvPr>
          <p:cNvSpPr/>
          <p:nvPr/>
        </p:nvSpPr>
        <p:spPr>
          <a:xfrm>
            <a:off x="6830558" y="2681372"/>
            <a:ext cx="1346189" cy="1398495"/>
          </a:xfrm>
          <a:custGeom>
            <a:avLst/>
            <a:gdLst/>
            <a:ahLst/>
            <a:cxnLst/>
            <a:rect l="l" t="t" r="r" b="b"/>
            <a:pathLst>
              <a:path w="1198417" h="1398495">
                <a:moveTo>
                  <a:pt x="0" y="0"/>
                </a:moveTo>
                <a:lnTo>
                  <a:pt x="1198417" y="0"/>
                </a:lnTo>
                <a:lnTo>
                  <a:pt x="1198417" y="1398494"/>
                </a:lnTo>
                <a:lnTo>
                  <a:pt x="0" y="13984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3" name="Picture 12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3A310CB6-DF2C-9EEB-1E8C-3774B6A0A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9886" y="2769872"/>
            <a:ext cx="1346189" cy="13182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669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1ACC-B3BB-6841-99E2-48097C27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Demonstration of the App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E86D6-41E7-33A3-26A1-516D8233A1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0103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duct overview presentation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duct overview presentation.potx" id="{B28DC015-93EB-44B4-96D3-A8389FA731F7}" vid="{002F0659-0D88-4125-B907-A96737D600EC}"/>
    </a:ext>
  </a:extLst>
</a:theme>
</file>

<file path=ppt/theme/theme2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product overview presentation</Template>
  <TotalTime>1347</TotalTime>
  <Words>347</Words>
  <Application>Microsoft Office PowerPoint</Application>
  <PresentationFormat>Widescreen</PresentationFormat>
  <Paragraphs>39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Product overview presentation</vt:lpstr>
      <vt:lpstr>No Waste</vt:lpstr>
      <vt:lpstr>What is it:</vt:lpstr>
      <vt:lpstr>Features &amp; Benefits</vt:lpstr>
      <vt:lpstr>Project Scope</vt:lpstr>
      <vt:lpstr>User and Functional Requirements</vt:lpstr>
      <vt:lpstr>User and Functional Requirements</vt:lpstr>
      <vt:lpstr>Use Case Diagram:</vt:lpstr>
      <vt:lpstr>Technologies Used:</vt:lpstr>
      <vt:lpstr>Demonstration of the App</vt:lpstr>
      <vt:lpstr>Thank you For your Time.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Waste</dc:title>
  <dc:creator>Conwell White</dc:creator>
  <cp:lastModifiedBy>Conwell White</cp:lastModifiedBy>
  <cp:revision>3</cp:revision>
  <dcterms:created xsi:type="dcterms:W3CDTF">2024-05-08T10:12:35Z</dcterms:created>
  <dcterms:modified xsi:type="dcterms:W3CDTF">2024-05-10T03:33:10Z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