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Hin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3F1582-0CD1-44BF-8217-48BB511EA2DC}">
  <a:tblStyle styleId="{583F1582-0CD1-44BF-8217-48BB511EA2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i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Hi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componente tiene un ciclo de vida que comienza cuando Angular crea una instancia de la clase de componente y representa la vista del componente junto con sus vistas secundarias.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ciclo de vida continúa con la detección de cambios, ya que Angular verifica cuándo cambian las propiedades vinculadas a los datos y actualiza tanto la vista como la instancia del componente según sea necesario.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ciclo de vida finaliza cuando Angular destruye la instancia del componente y elimina su plantilla renderizada del DOM.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 directivas tienen un ciclo de vida similar, ya que Angular crea, actualiza y destruye instancias en el curso de la ejecución.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2328150" y="1991825"/>
            <a:ext cx="44877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Lifecycle events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1112638" y="684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/>
              <a:t>Interfaces &amp; Methods</a:t>
            </a:r>
            <a:endParaRPr sz="3300" u="sng"/>
          </a:p>
        </p:txBody>
      </p:sp>
      <p:graphicFrame>
        <p:nvGraphicFramePr>
          <p:cNvPr id="202" name="Google Shape;202;p16"/>
          <p:cNvGraphicFramePr/>
          <p:nvPr/>
        </p:nvGraphicFramePr>
        <p:xfrm>
          <a:off x="489183" y="70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{583F1582-0CD1-44BF-8217-48BB511EA2DC}</a:tableStyleId>
              </a:tblPr>
              <a:tblGrid>
                <a:gridCol w="2721875"/>
                <a:gridCol w="2721875"/>
                <a:gridCol w="2721875"/>
              </a:tblGrid>
              <a:tr h="4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A86E8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Interface</a:t>
                      </a:r>
                      <a:endParaRPr b="1" sz="1800">
                        <a:solidFill>
                          <a:srgbClr val="4A86E8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A86E8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Method</a:t>
                      </a:r>
                      <a:endParaRPr b="1" sz="1800">
                        <a:solidFill>
                          <a:srgbClr val="4A86E8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A86E8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Description</a:t>
                      </a:r>
                      <a:endParaRPr b="1" sz="1800">
                        <a:solidFill>
                          <a:srgbClr val="4A86E8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OnChanges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ngOnChanges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Called when an input or output binding value changes</a:t>
                      </a:r>
                      <a:endParaRPr sz="10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OnInit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ngOnInit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After the first ngOnChanges</a:t>
                      </a:r>
                      <a:endParaRPr sz="10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DoCheck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ngDoCheck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Developer’s custom change detection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AfterContentInit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ngAfterContentInit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After component content initialized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AfterContentChecked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ngAfterContentChecked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After every check of component content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AfterViewInit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ngAfterViewInit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After component’s view(s) are initialized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AfterViewChecked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ngAfterViewChecked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After every check of a component’s view(s)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OnDestroy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ngOnDestroy</a:t>
                      </a:r>
                      <a:endParaRPr b="1" sz="17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Just before the directive is destroyed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