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9/30/2022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645" y="1803041"/>
            <a:ext cx="9981127" cy="3219719"/>
          </a:xfrm>
        </p:spPr>
        <p:txBody>
          <a:bodyPr>
            <a:normAutofit/>
          </a:bodyPr>
          <a:lstStyle/>
          <a:p>
            <a:r>
              <a:rPr lang="en-US" sz="6600" dirty="0" smtClean="0">
                <a:solidFill>
                  <a:schemeClr val="accent4"/>
                </a:solidFill>
              </a:rPr>
              <a:t>Covid 19 data visualization</a:t>
            </a:r>
            <a:endParaRPr lang="en-US" sz="6600" dirty="0">
              <a:solidFill>
                <a:schemeClr val="accent4"/>
              </a:solidFill>
            </a:endParaRPr>
          </a:p>
        </p:txBody>
      </p:sp>
    </p:spTree>
    <p:extLst>
      <p:ext uri="{BB962C8B-B14F-4D97-AF65-F5344CB8AC3E}">
        <p14:creationId xmlns:p14="http://schemas.microsoft.com/office/powerpoint/2010/main" val="415961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261" y="223234"/>
            <a:ext cx="9905998" cy="1905000"/>
          </a:xfrm>
        </p:spPr>
        <p:txBody>
          <a:bodyPr>
            <a:normAutofit/>
          </a:bodyPr>
          <a:lstStyle/>
          <a:p>
            <a:pPr algn="ctr"/>
            <a:r>
              <a:rPr lang="en-US" sz="3600" b="1" i="1" dirty="0" smtClean="0">
                <a:solidFill>
                  <a:schemeClr val="accent4"/>
                </a:solidFill>
              </a:rPr>
              <a:t>BRIEF History Of Covid 19 pandemic</a:t>
            </a:r>
            <a:endParaRPr lang="en-US" sz="3600" b="1" i="1" dirty="0">
              <a:solidFill>
                <a:schemeClr val="accent4"/>
              </a:solidFill>
            </a:endParaRPr>
          </a:p>
        </p:txBody>
      </p:sp>
      <p:sp>
        <p:nvSpPr>
          <p:cNvPr id="4" name="Content Placeholder 3"/>
          <p:cNvSpPr>
            <a:spLocks noGrp="1"/>
          </p:cNvSpPr>
          <p:nvPr>
            <p:ph idx="1"/>
          </p:nvPr>
        </p:nvSpPr>
        <p:spPr>
          <a:xfrm>
            <a:off x="1141413" y="2408349"/>
            <a:ext cx="9905998" cy="4198513"/>
          </a:xfrm>
        </p:spPr>
        <p:txBody>
          <a:bodyPr>
            <a:normAutofit/>
          </a:bodyPr>
          <a:lstStyle/>
          <a:p>
            <a:r>
              <a:rPr lang="en-US" dirty="0" smtClean="0"/>
              <a:t>The Covid 19 pandemic also known as coronavirus pandemic, is an ongoing global pandemic caused by severe acute respiratory syndrome coronavirus 2 “SARS-CoV-2”. This novel virus was first identified from an outbreak in WUHAN, China, in December 2019. attempts to contain it there failed, allowing the virus spread to other areas of China and later worldwide.</a:t>
            </a:r>
          </a:p>
          <a:p>
            <a:r>
              <a:rPr lang="en-US" dirty="0" smtClean="0"/>
              <a:t>The world heath organization “WHO” declared the outbreak a public heath emergency of international concern on 30 January 2020 and a pandemic on 11 March 2020.</a:t>
            </a:r>
          </a:p>
          <a:p>
            <a:r>
              <a:rPr lang="en-US" dirty="0" smtClean="0"/>
              <a:t>As of 27</a:t>
            </a:r>
            <a:r>
              <a:rPr lang="en-US" baseline="30000" dirty="0" smtClean="0"/>
              <a:t>th</a:t>
            </a:r>
            <a:r>
              <a:rPr lang="en-US" dirty="0" smtClean="0"/>
              <a:t> September 2022, the pandemic has caused more than 603.5 million cases and 6.5 million confirmed deaths, making it one of the deadliest in history. </a:t>
            </a:r>
            <a:endParaRPr lang="en-US" dirty="0"/>
          </a:p>
        </p:txBody>
      </p:sp>
    </p:spTree>
    <p:extLst>
      <p:ext uri="{BB962C8B-B14F-4D97-AF65-F5344CB8AC3E}">
        <p14:creationId xmlns:p14="http://schemas.microsoft.com/office/powerpoint/2010/main" val="2563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605566"/>
          </a:xfrm>
        </p:spPr>
        <p:txBody>
          <a:bodyPr>
            <a:normAutofit/>
          </a:bodyPr>
          <a:lstStyle/>
          <a:p>
            <a:pPr algn="ctr"/>
            <a:r>
              <a:rPr lang="en-US" sz="4800" b="1" i="1" dirty="0" smtClean="0">
                <a:solidFill>
                  <a:schemeClr val="accent4"/>
                </a:solidFill>
              </a:rPr>
              <a:t>Project breakdown</a:t>
            </a:r>
            <a:endParaRPr lang="en-US" sz="4800" b="1" i="1" dirty="0">
              <a:solidFill>
                <a:schemeClr val="accent4"/>
              </a:solidFill>
            </a:endParaRPr>
          </a:p>
        </p:txBody>
      </p:sp>
      <p:sp>
        <p:nvSpPr>
          <p:cNvPr id="3" name="Content Placeholder 2"/>
          <p:cNvSpPr>
            <a:spLocks noGrp="1"/>
          </p:cNvSpPr>
          <p:nvPr>
            <p:ph idx="1"/>
          </p:nvPr>
        </p:nvSpPr>
        <p:spPr>
          <a:xfrm>
            <a:off x="1141413" y="2666999"/>
            <a:ext cx="9905998" cy="3527739"/>
          </a:xfrm>
        </p:spPr>
        <p:txBody>
          <a:bodyPr>
            <a:noAutofit/>
          </a:bodyPr>
          <a:lstStyle/>
          <a:p>
            <a:r>
              <a:rPr lang="en-US" dirty="0" smtClean="0"/>
              <a:t>The data used in this project was provided by John Hopkins CSSE Covid 19 global data set. The data was imported from github.com into an excel sheet, cleaning and transformation of data was carried out using power query, power pivot and excel functions.  </a:t>
            </a:r>
          </a:p>
          <a:p>
            <a:r>
              <a:rPr lang="en-US" dirty="0" smtClean="0"/>
              <a:t>Graphs and charts were created using pivot table and chart to show the relationships between the confirmed ,deaths and recovered cases of countries and rate by year.</a:t>
            </a:r>
          </a:p>
          <a:p>
            <a:r>
              <a:rPr lang="en-US" dirty="0" smtClean="0"/>
              <a:t>The bar charts were used to show the 5 top countries that have the highest number of confirmed and deaths cases. While the line graph was used to show the confirmed and deaths rate by year as shown in the next slide.</a:t>
            </a:r>
            <a:endParaRPr lang="en-US" dirty="0"/>
          </a:p>
        </p:txBody>
      </p:sp>
    </p:spTree>
    <p:extLst>
      <p:ext uri="{BB962C8B-B14F-4D97-AF65-F5344CB8AC3E}">
        <p14:creationId xmlns:p14="http://schemas.microsoft.com/office/powerpoint/2010/main" val="248084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1"/>
            <a:ext cx="12277344" cy="6858000"/>
          </a:xfrm>
        </p:spPr>
      </p:pic>
    </p:spTree>
    <p:extLst>
      <p:ext uri="{BB962C8B-B14F-4D97-AF65-F5344CB8AC3E}">
        <p14:creationId xmlns:p14="http://schemas.microsoft.com/office/powerpoint/2010/main" val="59039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dirty="0" smtClean="0">
                <a:solidFill>
                  <a:schemeClr val="accent4"/>
                </a:solidFill>
              </a:rPr>
              <a:t>DATA Analysis</a:t>
            </a:r>
            <a:endParaRPr lang="en-US" sz="5400" b="1" i="1" dirty="0">
              <a:solidFill>
                <a:schemeClr val="accent4"/>
              </a:solidFill>
            </a:endParaRPr>
          </a:p>
        </p:txBody>
      </p:sp>
      <p:sp>
        <p:nvSpPr>
          <p:cNvPr id="3" name="Content Placeholder 2"/>
          <p:cNvSpPr>
            <a:spLocks noGrp="1"/>
          </p:cNvSpPr>
          <p:nvPr>
            <p:ph idx="1"/>
          </p:nvPr>
        </p:nvSpPr>
        <p:spPr>
          <a:xfrm>
            <a:off x="1232853" y="3098073"/>
            <a:ext cx="9905998" cy="3124201"/>
          </a:xfrm>
        </p:spPr>
        <p:txBody>
          <a:bodyPr>
            <a:normAutofit fontScale="92500"/>
          </a:bodyPr>
          <a:lstStyle/>
          <a:p>
            <a:pPr>
              <a:buFont typeface="Wingdings" panose="05000000000000000000" pitchFamily="2" charset="2"/>
              <a:buChar char="§"/>
            </a:pPr>
            <a:r>
              <a:rPr lang="en-US" dirty="0" smtClean="0"/>
              <a:t>Form the top 5 countries shown using the bar chart, us has the highest number of cases, with a total of </a:t>
            </a:r>
            <a:r>
              <a:rPr lang="en-US" dirty="0" smtClean="0">
                <a:solidFill>
                  <a:srgbClr val="FF0000"/>
                </a:solidFill>
              </a:rPr>
              <a:t>96.1 million </a:t>
            </a:r>
            <a:r>
              <a:rPr lang="en-US" dirty="0" smtClean="0"/>
              <a:t>followed by India with a total of </a:t>
            </a:r>
            <a:r>
              <a:rPr lang="en-US" dirty="0" smtClean="0">
                <a:solidFill>
                  <a:srgbClr val="FF0000"/>
                </a:solidFill>
              </a:rPr>
              <a:t>44.5 million</a:t>
            </a:r>
            <a:r>
              <a:rPr lang="en-US" dirty="0" smtClean="0"/>
              <a:t>. That’s a difference of </a:t>
            </a:r>
            <a:r>
              <a:rPr lang="en-US" dirty="0" smtClean="0">
                <a:solidFill>
                  <a:srgbClr val="FF0000"/>
                </a:solidFill>
              </a:rPr>
              <a:t>51.5 </a:t>
            </a:r>
            <a:r>
              <a:rPr lang="en-US" dirty="0">
                <a:solidFill>
                  <a:srgbClr val="FF0000"/>
                </a:solidFill>
              </a:rPr>
              <a:t>million</a:t>
            </a:r>
            <a:r>
              <a:rPr lang="en-US" dirty="0"/>
              <a:t>. </a:t>
            </a:r>
            <a:endParaRPr lang="en-US" dirty="0" smtClean="0"/>
          </a:p>
          <a:p>
            <a:pPr>
              <a:buFont typeface="Wingdings" panose="05000000000000000000" pitchFamily="2" charset="2"/>
              <a:buChar char="§"/>
            </a:pPr>
            <a:r>
              <a:rPr lang="en-US" dirty="0" smtClean="0"/>
              <a:t>US also has the highest amount of death cases with a value of </a:t>
            </a:r>
            <a:r>
              <a:rPr lang="en-US" dirty="0" smtClean="0">
                <a:solidFill>
                  <a:srgbClr val="FF0000"/>
                </a:solidFill>
              </a:rPr>
              <a:t>1.1 million </a:t>
            </a:r>
            <a:r>
              <a:rPr lang="en-US" dirty="0" smtClean="0"/>
              <a:t>followed by Brazil with </a:t>
            </a:r>
            <a:r>
              <a:rPr lang="en-US" dirty="0" smtClean="0">
                <a:solidFill>
                  <a:srgbClr val="FF0000"/>
                </a:solidFill>
              </a:rPr>
              <a:t>685,835</a:t>
            </a:r>
            <a:r>
              <a:rPr lang="en-US" dirty="0" smtClean="0"/>
              <a:t>. that’s a difference of </a:t>
            </a:r>
            <a:r>
              <a:rPr lang="en-US" dirty="0" smtClean="0">
                <a:solidFill>
                  <a:srgbClr val="FF0000"/>
                </a:solidFill>
              </a:rPr>
              <a:t>370,954</a:t>
            </a:r>
            <a:r>
              <a:rPr lang="en-US" dirty="0" smtClean="0"/>
              <a:t>.</a:t>
            </a:r>
          </a:p>
          <a:p>
            <a:pPr>
              <a:buFont typeface="Wingdings" panose="05000000000000000000" pitchFamily="2" charset="2"/>
              <a:buChar char="§"/>
            </a:pPr>
            <a:r>
              <a:rPr lang="en-US" dirty="0" smtClean="0"/>
              <a:t>The line charts shows the confirmed and death cases by year. In 2021, we have the highest death cases with </a:t>
            </a:r>
            <a:r>
              <a:rPr lang="en-US" dirty="0" smtClean="0">
                <a:solidFill>
                  <a:srgbClr val="FF0000"/>
                </a:solidFill>
              </a:rPr>
              <a:t>475,061</a:t>
            </a:r>
            <a:r>
              <a:rPr lang="en-US" dirty="0" smtClean="0"/>
              <a:t> while 2022 has the lowest death cases with </a:t>
            </a:r>
            <a:r>
              <a:rPr lang="en-US" dirty="0" smtClean="0">
                <a:solidFill>
                  <a:srgbClr val="FF0000"/>
                </a:solidFill>
              </a:rPr>
              <a:t>231,184</a:t>
            </a:r>
            <a:r>
              <a:rPr lang="en-US" dirty="0" smtClean="0"/>
              <a:t>.</a:t>
            </a:r>
          </a:p>
          <a:p>
            <a:pPr>
              <a:buFont typeface="Wingdings" panose="05000000000000000000" pitchFamily="2" charset="2"/>
              <a:buChar char="§"/>
            </a:pPr>
            <a:r>
              <a:rPr lang="en-US" dirty="0" smtClean="0"/>
              <a:t>2022 has the highest confirmed cases with </a:t>
            </a:r>
            <a:r>
              <a:rPr lang="en-US" dirty="0" smtClean="0">
                <a:solidFill>
                  <a:srgbClr val="FF0000"/>
                </a:solidFill>
              </a:rPr>
              <a:t>41.2 </a:t>
            </a:r>
            <a:r>
              <a:rPr lang="en-US" dirty="0">
                <a:solidFill>
                  <a:srgbClr val="FF0000"/>
                </a:solidFill>
              </a:rPr>
              <a:t>million</a:t>
            </a:r>
            <a:r>
              <a:rPr lang="en-US" dirty="0"/>
              <a:t>.</a:t>
            </a:r>
            <a:r>
              <a:rPr lang="en-US" dirty="0" smtClean="0"/>
              <a:t> while 2020 has the lowest confirmed cases with </a:t>
            </a:r>
            <a:r>
              <a:rPr lang="en-US" dirty="0" smtClean="0">
                <a:solidFill>
                  <a:srgbClr val="FF0000"/>
                </a:solidFill>
              </a:rPr>
              <a:t>20.2 </a:t>
            </a:r>
            <a:r>
              <a:rPr lang="en-US" dirty="0">
                <a:solidFill>
                  <a:srgbClr val="FF0000"/>
                </a:solidFill>
              </a:rPr>
              <a:t>million</a:t>
            </a:r>
            <a:r>
              <a:rPr lang="en-US" dirty="0"/>
              <a:t>. </a:t>
            </a:r>
          </a:p>
        </p:txBody>
      </p:sp>
    </p:spTree>
    <p:extLst>
      <p:ext uri="{BB962C8B-B14F-4D97-AF65-F5344CB8AC3E}">
        <p14:creationId xmlns:p14="http://schemas.microsoft.com/office/powerpoint/2010/main" val="137976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722" y="-396240"/>
            <a:ext cx="9905998" cy="1905000"/>
          </a:xfrm>
        </p:spPr>
        <p:txBody>
          <a:bodyPr>
            <a:normAutofit/>
          </a:bodyPr>
          <a:lstStyle/>
          <a:p>
            <a:pPr algn="ctr"/>
            <a:r>
              <a:rPr lang="en-US" sz="4400" dirty="0" smtClean="0">
                <a:solidFill>
                  <a:schemeClr val="accent4"/>
                </a:solidFill>
              </a:rPr>
              <a:t>Covid 19 Dashboard </a:t>
            </a:r>
            <a:endParaRPr lang="en-US" sz="4400"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297" y="1084218"/>
            <a:ext cx="9000309" cy="5688874"/>
          </a:xfrm>
        </p:spPr>
      </p:pic>
    </p:spTree>
    <p:extLst>
      <p:ext uri="{BB962C8B-B14F-4D97-AF65-F5344CB8AC3E}">
        <p14:creationId xmlns:p14="http://schemas.microsoft.com/office/powerpoint/2010/main" val="3830052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243</TotalTime>
  <Words>383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vt:lpstr>
      <vt:lpstr>Mesh</vt:lpstr>
      <vt:lpstr>Covid 19 data visualization</vt:lpstr>
      <vt:lpstr>BRIEF History Of Covid 19 pandemic</vt:lpstr>
      <vt:lpstr>Project breakdown</vt:lpstr>
      <vt:lpstr>PowerPoint Presentation</vt:lpstr>
      <vt:lpstr>DATA Analysis</vt:lpstr>
      <vt:lpstr>Covid 19 Dashboard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data visualization</dc:title>
  <dc:creator>PC</dc:creator>
  <cp:lastModifiedBy>PC</cp:lastModifiedBy>
  <cp:revision>16</cp:revision>
  <dcterms:created xsi:type="dcterms:W3CDTF">2022-09-30T04:51:01Z</dcterms:created>
  <dcterms:modified xsi:type="dcterms:W3CDTF">2022-09-30T09:25:51Z</dcterms:modified>
</cp:coreProperties>
</file>