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90" y="-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xmlns="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5116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96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xmlns="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55862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B5CA51-D9AA-485C-BCCE-CEA7F2B28F2F}"/>
              </a:ext>
            </a:extLst>
          </p:cNvPr>
          <p:cNvSpPr txBox="1"/>
          <p:nvPr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8993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xmlns="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97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xmlns="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51939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839448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xmlns="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625414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r>
              <a:rPr lang="ru-RU" dirty="0"/>
              <a:t>Вставка рисунка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761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3486836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ru-RU" dirty="0"/>
              <a:t>Вставка рисунка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3367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6DA0C5-E88B-4930-B71E-6C6A2870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ECA6C05-7042-4636-93A5-3D5C32DCC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30D7065-B8B0-496D-865E-78DBC323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3049-0875-4B4F-894B-94CE0FBAD038}" type="datetimeFigureOut">
              <a:rPr lang="ru-RU" smtClean="0"/>
              <a:t>12.03.2024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5BC0DDE-213C-4FF5-B23F-59A85245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4666198-B193-4CCC-9958-4288AA1B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C5A9-5412-40C9-8649-F7354206A1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59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9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xmlns="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xmlns="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xmlns="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xmlns="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xmlns="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xmlns="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90046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xmlns="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8861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8196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xmlns="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3368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xmlns="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xmlns="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xmlns="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xmlns="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xmlns="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036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3049-0875-4B4F-894B-94CE0FBAD038}" type="datetimeFigureOut">
              <a:rPr lang="ru-RU" smtClean="0"/>
              <a:t>12.03.2024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C5A9-5412-40C9-8649-F7354206A1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11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2CC9D6A2-E458-4526-A1AB-84A1259A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0"/>
            <a:ext cx="3987800" cy="397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FEDA46C-D24F-41CA-A163-1EFEA9AF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08" y="901999"/>
            <a:ext cx="111458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xmlns="" id="{AE413E31-5859-4944-B219-D63FC3111A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1E70E8E-CCB2-46C6-9697-BE67BE85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095375"/>
            <a:ext cx="847725" cy="904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4BB68-8A95-46D1-ABC2-09E2BC210864}"/>
              </a:ext>
            </a:extLst>
          </p:cNvPr>
          <p:cNvSpPr txBox="1"/>
          <p:nvPr/>
        </p:nvSpPr>
        <p:spPr>
          <a:xfrm>
            <a:off x="4505659" y="1209735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Бизнес модель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20EEEF-5C8D-4D97-8627-79CA4D1A9F1C}"/>
              </a:ext>
            </a:extLst>
          </p:cNvPr>
          <p:cNvSpPr txBox="1"/>
          <p:nvPr/>
        </p:nvSpPr>
        <p:spPr>
          <a:xfrm>
            <a:off x="1762125" y="2733675"/>
            <a:ext cx="4592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Рекламные </a:t>
            </a:r>
            <a:r>
              <a:rPr lang="ru-RU" dirty="0"/>
              <a:t>баннеры в приложении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Рекламные интеграции в трансляциях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Платные курсы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14894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xmlns="" id="{A6D4331E-0EC9-4324-93B3-5747CB10C9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5D476A8-6F6B-4FC7-BFC6-63152759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04" y="1114426"/>
            <a:ext cx="976222" cy="923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639F93-0245-42B9-91AB-44A7F2FB714C}"/>
              </a:ext>
            </a:extLst>
          </p:cNvPr>
          <p:cNvSpPr txBox="1"/>
          <p:nvPr/>
        </p:nvSpPr>
        <p:spPr>
          <a:xfrm>
            <a:off x="4513673" y="1114426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План развития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974" y="2177415"/>
            <a:ext cx="6709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Краткосрочные цели проекта: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</a:t>
            </a:r>
            <a:r>
              <a:rPr lang="ru-RU" dirty="0"/>
              <a:t>серверного модуля, модуля хранения </a:t>
            </a:r>
            <a:r>
              <a:rPr lang="ru-RU" dirty="0" smtClean="0"/>
              <a:t>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Развертывание серверной части </a:t>
            </a:r>
            <a:r>
              <a:rPr lang="ru-RU" dirty="0" smtClean="0"/>
              <a:t>приложения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мобильного </a:t>
            </a:r>
            <a:r>
              <a:rPr lang="en-US" dirty="0"/>
              <a:t>Android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02974" y="3789564"/>
            <a:ext cx="6709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Долгосрочные цели проекта: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Проведение рекламной компании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нового функционала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Дальнейшая поддержка и продвижение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0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2CC9D6A2-E458-4526-A1AB-84A1259A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0"/>
            <a:ext cx="3987800" cy="397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FEDA46C-D24F-41CA-A163-1EFEA9AF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08" y="901999"/>
            <a:ext cx="111458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75B76F12-61CF-4C8F-B79F-4CAE44727F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EF24D0-77E7-44D8-B9C2-0CE651511208}"/>
              </a:ext>
            </a:extLst>
          </p:cNvPr>
          <p:cNvSpPr txBox="1"/>
          <p:nvPr/>
        </p:nvSpPr>
        <p:spPr>
          <a:xfrm>
            <a:off x="282795" y="2347226"/>
            <a:ext cx="7872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Выполнили студенты 3 курса ФКН ТОЗИ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Батурин Влас Андреевич – руководитель проекта, дизайнер, </a:t>
            </a:r>
            <a:r>
              <a:rPr lang="en-US" sz="2800" dirty="0" smtClean="0"/>
              <a:t>backend</a:t>
            </a:r>
            <a:r>
              <a:rPr lang="ru-RU" sz="2800" dirty="0" smtClean="0"/>
              <a:t>/</a:t>
            </a:r>
            <a:r>
              <a:rPr lang="en-US" sz="2800" dirty="0" smtClean="0"/>
              <a:t>mobile developer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Семенов Дмитрий Сергеевич - бизнес аналитик, </a:t>
            </a:r>
            <a:r>
              <a:rPr lang="en-US" sz="2800" dirty="0"/>
              <a:t>mobile developer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Пекшев Антон Сергеевич – </a:t>
            </a:r>
            <a:r>
              <a:rPr lang="en-US" sz="2800" dirty="0" smtClean="0"/>
              <a:t>QA-</a:t>
            </a:r>
            <a:r>
              <a:rPr lang="ru-RU" sz="2800" dirty="0"/>
              <a:t>инженер, </a:t>
            </a:r>
            <a:r>
              <a:rPr lang="en-US" sz="2800" dirty="0"/>
              <a:t>mobile/backend </a:t>
            </a:r>
            <a:r>
              <a:rPr lang="en-US" sz="2800" dirty="0" smtClean="0"/>
              <a:t>developer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AFEDA46C-D24F-41CA-A163-1EFEA9AF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08" y="901999"/>
            <a:ext cx="1114581" cy="1086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EF24D0-77E7-44D8-B9C2-0CE651511208}"/>
              </a:ext>
            </a:extLst>
          </p:cNvPr>
          <p:cNvSpPr txBox="1"/>
          <p:nvPr/>
        </p:nvSpPr>
        <p:spPr>
          <a:xfrm>
            <a:off x="3106236" y="831855"/>
            <a:ext cx="8734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Мобильное приложени</a:t>
            </a:r>
            <a:r>
              <a:rPr lang="ru-RU" sz="4000" dirty="0" smtClean="0"/>
              <a:t>е </a:t>
            </a:r>
            <a:r>
              <a:rPr lang="en-US" sz="4000" dirty="0" smtClean="0"/>
              <a:t>“StreamEd”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162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xmlns="" id="{AABC01F9-F54F-482C-8CCE-D0A97ED9C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CD4736-3ADF-438A-B071-9F710239C684}"/>
              </a:ext>
            </a:extLst>
          </p:cNvPr>
          <p:cNvSpPr txBox="1"/>
          <p:nvPr/>
        </p:nvSpPr>
        <p:spPr>
          <a:xfrm>
            <a:off x="980988" y="2061073"/>
            <a:ext cx="101262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smtClean="0"/>
              <a:t>Решение проблемы </a:t>
            </a:r>
            <a:r>
              <a:rPr lang="ru-RU" sz="2800" dirty="0"/>
              <a:t>организации и проведения вебинаров, обеспечивая удобство для организаторов и участников, а также повышая эффективность обучения и маркетинга.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079B92-8C66-486A-B517-F0AD320CF1BB}"/>
              </a:ext>
            </a:extLst>
          </p:cNvPr>
          <p:cNvSpPr txBox="1"/>
          <p:nvPr/>
        </p:nvSpPr>
        <p:spPr>
          <a:xfrm>
            <a:off x="4612824" y="1379491"/>
            <a:ext cx="276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Цель проекта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B0A6CF1-9E97-45BE-AA53-812DC368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43" y="878264"/>
            <a:ext cx="1114581" cy="1086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C38A63-2FB3-4A8B-A9F7-A7EDC127F733}"/>
              </a:ext>
            </a:extLst>
          </p:cNvPr>
          <p:cNvSpPr txBox="1"/>
          <p:nvPr/>
        </p:nvSpPr>
        <p:spPr>
          <a:xfrm>
            <a:off x="3700349" y="3463136"/>
            <a:ext cx="5975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 smtClean="0">
                <a:solidFill>
                  <a:srgbClr val="E1E3E6"/>
                </a:solidFill>
                <a:effectLst/>
              </a:rPr>
              <a:t>Предлагаемое решение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4B49BB-482D-4183-844D-A55D943C6AD4}"/>
              </a:ext>
            </a:extLst>
          </p:cNvPr>
          <p:cNvSpPr txBox="1"/>
          <p:nvPr/>
        </p:nvSpPr>
        <p:spPr>
          <a:xfrm>
            <a:off x="980988" y="4141970"/>
            <a:ext cx="76510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E1E3E6"/>
                </a:solidFill>
                <a:effectLst/>
              </a:rPr>
              <a:t>Будет разработана </a:t>
            </a:r>
            <a:r>
              <a:rPr lang="ru-RU" sz="2800" b="0" i="0" dirty="0">
                <a:effectLst/>
              </a:rPr>
              <a:t>онлайн-платформа</a:t>
            </a:r>
            <a:r>
              <a:rPr lang="ru-RU" sz="2800" b="0" i="0" dirty="0">
                <a:solidFill>
                  <a:srgbClr val="E1E3E6"/>
                </a:solidFill>
                <a:effectLst/>
              </a:rPr>
              <a:t> для проведения и трансляции вебинаров с возможностью взаимодействия со зрителями и хранения записей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52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xmlns="" id="{128EA445-5875-4738-B611-00EEF0F9C1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D9D569-AEBA-47EB-87B6-0ACD87E46B9B}"/>
              </a:ext>
            </a:extLst>
          </p:cNvPr>
          <p:cNvSpPr txBox="1"/>
          <p:nvPr/>
        </p:nvSpPr>
        <p:spPr>
          <a:xfrm>
            <a:off x="4123332" y="1938866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Целевая аудитория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E93D90-5ADD-42E2-8034-441C5D83CE34}"/>
              </a:ext>
            </a:extLst>
          </p:cNvPr>
          <p:cNvSpPr txBox="1"/>
          <p:nvPr/>
        </p:nvSpPr>
        <p:spPr>
          <a:xfrm>
            <a:off x="930157" y="2760708"/>
            <a:ext cx="103316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E1E3E6"/>
                </a:solidFill>
                <a:effectLst/>
              </a:rPr>
              <a:t>Образовательные учреждения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E1E3E6"/>
                </a:solidFill>
                <a:effectLst/>
              </a:rPr>
              <a:t>Корпоративные тренинги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E1E3E6"/>
                </a:solidFill>
                <a:effectLst/>
              </a:rPr>
              <a:t>Организации, проводящие онлайн-мероприятия</a:t>
            </a:r>
            <a:endParaRPr lang="ru-RU" sz="2800" dirty="0">
              <a:solidFill>
                <a:srgbClr val="E1E3E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E1E3E6"/>
                </a:solidFill>
                <a:effectLst/>
              </a:rPr>
              <a:t>Профессиональные сообщества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E1E3E6"/>
                </a:solidFill>
              </a:rPr>
              <a:t>Маркетологи и специалисты по продажам</a:t>
            </a:r>
            <a:endParaRPr lang="ru-RU" sz="2800" b="0" i="0" dirty="0">
              <a:solidFill>
                <a:srgbClr val="E1E3E6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E1E3E6"/>
                </a:solidFill>
                <a:effectLst/>
              </a:rPr>
              <a:t>Индивидуальные обучающиеся</a:t>
            </a:r>
            <a:endParaRPr lang="ru-RU" sz="2800" dirty="0">
              <a:solidFill>
                <a:srgbClr val="E1E3E6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EC03BD0-8F9E-41BD-90A3-AC1B681D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575" y="876635"/>
            <a:ext cx="111458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исунок 31">
            <a:extLst>
              <a:ext uri="{FF2B5EF4-FFF2-40B4-BE49-F238E27FC236}">
                <a16:creationId xmlns:a16="http://schemas.microsoft.com/office/drawing/2014/main" xmlns="" id="{B615F5F3-FAAE-4327-A2B9-2C2F982CFF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DAF994-7504-43F9-8E70-A8A37BC021D3}"/>
              </a:ext>
            </a:extLst>
          </p:cNvPr>
          <p:cNvSpPr txBox="1"/>
          <p:nvPr/>
        </p:nvSpPr>
        <p:spPr>
          <a:xfrm flipH="1">
            <a:off x="4141331" y="1905954"/>
            <a:ext cx="361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Стек технологий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EB6FEC-887A-432A-9231-74E4C04AE912}"/>
              </a:ext>
            </a:extLst>
          </p:cNvPr>
          <p:cNvSpPr txBox="1"/>
          <p:nvPr/>
        </p:nvSpPr>
        <p:spPr>
          <a:xfrm>
            <a:off x="2082802" y="6261099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01B6F-B7A7-444D-90A9-BB1288C836FF}"/>
              </a:ext>
            </a:extLst>
          </p:cNvPr>
          <p:cNvSpPr txBox="1"/>
          <p:nvPr/>
        </p:nvSpPr>
        <p:spPr>
          <a:xfrm>
            <a:off x="1563676" y="2836117"/>
            <a:ext cx="40407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Kotlin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PostgreSQL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Docker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AA9DFB9E-E5C5-489A-BE8C-EA7520AC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31" y="3379614"/>
            <a:ext cx="1383351" cy="92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5411F3C-EE74-400B-90CC-EA0F0CB2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83" y="2839997"/>
            <a:ext cx="998646" cy="66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xmlns="" id="{FEFEB30F-C256-4D16-92CE-E35DA284E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83" y="4492140"/>
            <a:ext cx="1883125" cy="12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xmlns="" id="{9A52808A-B116-4EF4-88A6-35C9EBD8D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21"/>
          <a:stretch/>
        </p:blipFill>
        <p:spPr bwMode="auto">
          <a:xfrm>
            <a:off x="1087331" y="3696053"/>
            <a:ext cx="1041667" cy="157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AE9BD6BF-33CE-44FC-A9B6-3BD89AC42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041" y="913340"/>
            <a:ext cx="111458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E9BD6BF-33CE-44FC-A9B6-3BD89AC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39" y="1092048"/>
            <a:ext cx="1114581" cy="1086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AF994-7504-43F9-8E70-A8A37BC021D3}"/>
              </a:ext>
            </a:extLst>
          </p:cNvPr>
          <p:cNvSpPr txBox="1"/>
          <p:nvPr/>
        </p:nvSpPr>
        <p:spPr>
          <a:xfrm flipH="1">
            <a:off x="4141327" y="1092048"/>
            <a:ext cx="420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Анализ конкурентов</a:t>
            </a:r>
            <a:endParaRPr lang="ru-RU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5480"/>
            <a:ext cx="12192000" cy="492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9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xmlns="" id="{451E5760-53A2-416D-9BE5-EC79A85AC3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824735-7858-4D5B-A4CD-866CE5E9D64B}"/>
              </a:ext>
            </a:extLst>
          </p:cNvPr>
          <p:cNvSpPr txBox="1"/>
          <p:nvPr/>
        </p:nvSpPr>
        <p:spPr>
          <a:xfrm>
            <a:off x="3035707" y="2040075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0" i="0" dirty="0">
                <a:solidFill>
                  <a:srgbClr val="E1E3E6"/>
                </a:solidFill>
                <a:effectLst/>
              </a:rPr>
              <a:t>Конкурентное преимущество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ECFAC6-D273-4A48-941C-6F7B9442DB66}"/>
              </a:ext>
            </a:extLst>
          </p:cNvPr>
          <p:cNvSpPr txBox="1"/>
          <p:nvPr/>
        </p:nvSpPr>
        <p:spPr>
          <a:xfrm>
            <a:off x="1298526" y="2690109"/>
            <a:ext cx="97335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технологии </a:t>
            </a:r>
            <a:r>
              <a:rPr lang="en-US" sz="2800" dirty="0" err="1" smtClean="0"/>
              <a:t>nginx</a:t>
            </a:r>
            <a:r>
              <a:rPr lang="en-US" sz="2800" dirty="0" smtClean="0"/>
              <a:t>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err="1"/>
              <a:t>rtmp</a:t>
            </a:r>
            <a:r>
              <a:rPr lang="en-US" sz="2800" dirty="0"/>
              <a:t> </a:t>
            </a:r>
            <a:r>
              <a:rPr lang="ru-RU" sz="2800" dirty="0"/>
              <a:t>позволяет уменьшить нагрузку на сервер при проведении потоковых трансляций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Ориентированность на мобильные устройства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Широкие возможности монетизации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4454273-97CB-4E40-95B8-61A42CC6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42" y="954073"/>
            <a:ext cx="111458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094A39B-1AAD-40E3-89F1-9E610D6EEA04}"/>
              </a:ext>
            </a:extLst>
          </p:cNvPr>
          <p:cNvSpPr txBox="1"/>
          <p:nvPr/>
        </p:nvSpPr>
        <p:spPr>
          <a:xfrm>
            <a:off x="2042358" y="694266"/>
            <a:ext cx="8107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Пользовательский сценарий (студент)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4CB9E9DA-2AFF-4101-9B24-251F8EAD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5"/>
          <a:stretch/>
        </p:blipFill>
        <p:spPr>
          <a:xfrm>
            <a:off x="3888334" y="1704975"/>
            <a:ext cx="2143309" cy="445875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1052B448-0DE0-4937-867B-8E434310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666" y="1704975"/>
            <a:ext cx="2044438" cy="445875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A3AEB50D-5DA7-4793-8497-66B812F3D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85"/>
          <a:stretch/>
        </p:blipFill>
        <p:spPr>
          <a:xfrm>
            <a:off x="6096002" y="1704975"/>
            <a:ext cx="2143308" cy="445875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1D3B7531-E443-4C6F-B01B-360DC8ED6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68" r="33439"/>
          <a:stretch/>
        </p:blipFill>
        <p:spPr>
          <a:xfrm>
            <a:off x="1680668" y="1704975"/>
            <a:ext cx="2143309" cy="44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8D8831-ED04-4AE6-8BDE-F1D92D4436D6}"/>
              </a:ext>
            </a:extLst>
          </p:cNvPr>
          <p:cNvSpPr txBox="1"/>
          <p:nvPr/>
        </p:nvSpPr>
        <p:spPr>
          <a:xfrm>
            <a:off x="1598230" y="707364"/>
            <a:ext cx="10256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Пользовательский сценарий (преподаватель)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6D83156B-040D-4E8F-99D9-AFFD0348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11" y="1636284"/>
            <a:ext cx="2172709" cy="47954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A0DB727-552C-470E-AF74-FC67A59AD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7"/>
          <a:stretch/>
        </p:blipFill>
        <p:spPr>
          <a:xfrm>
            <a:off x="1598230" y="1636282"/>
            <a:ext cx="2163639" cy="47954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F9A11610-A575-40A4-AFF4-2B0CC799F5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87"/>
          <a:stretch/>
        </p:blipFill>
        <p:spPr>
          <a:xfrm>
            <a:off x="6096000" y="1636283"/>
            <a:ext cx="2172709" cy="47954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49377B7B-D68E-4BEF-B0B8-AD7FC0B99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181" y="1636282"/>
            <a:ext cx="2118269" cy="47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Wav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Dark-Wave</Template>
  <TotalTime>947</TotalTime>
  <Words>166</Words>
  <Application>Microsoft Office PowerPoint</Application>
  <PresentationFormat>Произвольный</PresentationFormat>
  <Paragraphs>42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Dark-Wave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Пекшев</dc:creator>
  <cp:lastModifiedBy>Comp</cp:lastModifiedBy>
  <cp:revision>30</cp:revision>
  <dcterms:created xsi:type="dcterms:W3CDTF">2024-03-11T12:03:57Z</dcterms:created>
  <dcterms:modified xsi:type="dcterms:W3CDTF">2024-03-12T23:20:37Z</dcterms:modified>
</cp:coreProperties>
</file>