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64" r:id="rId6"/>
    <p:sldId id="260" r:id="rId7"/>
    <p:sldId id="265" r:id="rId8"/>
    <p:sldId id="266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18A0C-B567-496B-9DB6-81024C6D8480}" v="2301" dt="2021-12-10T14:51:37.602"/>
    <p1510:client id="{11EDB142-4D47-4AC0-B14A-4B7EDF8FBB82}" v="192" dt="2021-12-10T09:23:41.235"/>
    <p1510:client id="{44C5BB94-DB0C-4091-96D3-42B5C9429B58}" v="202" dt="2021-12-10T10:13:27.676"/>
    <p1510:client id="{5BD0581C-9105-4109-8E02-1A34F85A93C3}" v="83" dt="2021-12-10T13:46:11.014"/>
    <p1510:client id="{7572244A-2179-4251-8B31-FF2502D0F4D9}" v="629" dt="2021-12-10T12:45:10.319"/>
    <p1510:client id="{9F8B3BA8-6FB2-45D7-BC9C-C440DB684620}" v="151" dt="2021-12-10T13:44:00.868"/>
    <p1510:client id="{B12158BA-E79F-4D26-9C8A-017AB7D9026B}" v="9" dt="2021-12-10T15:34:31.788"/>
    <p1510:client id="{BB805EC3-EAEB-4675-80F8-353F0C70CDDA}" v="1313" dt="2021-12-10T14:19:11.331"/>
    <p1510:client id="{CBAFF387-35E1-467A-BDC2-EC591CBEC754}" v="320" dt="2021-12-10T10:00:01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FORGE Samuel" userId="S::samuel.laforge@ynov.com::a2e7f102-5201-4269-9848-2a17d2875529" providerId="AD" clId="Web-{9F8B3BA8-6FB2-45D7-BC9C-C440DB684620}"/>
    <pc:docChg chg="addSld delSld modSld">
      <pc:chgData name="LAFORGE Samuel" userId="S::samuel.laforge@ynov.com::a2e7f102-5201-4269-9848-2a17d2875529" providerId="AD" clId="Web-{9F8B3BA8-6FB2-45D7-BC9C-C440DB684620}" dt="2021-12-10T13:44:00.868" v="735" actId="20577"/>
      <pc:docMkLst>
        <pc:docMk/>
      </pc:docMkLst>
      <pc:sldChg chg="modSp modNotes">
        <pc:chgData name="LAFORGE Samuel" userId="S::samuel.laforge@ynov.com::a2e7f102-5201-4269-9848-2a17d2875529" providerId="AD" clId="Web-{9F8B3BA8-6FB2-45D7-BC9C-C440DB684620}" dt="2021-12-10T13:44:00.868" v="735" actId="20577"/>
        <pc:sldMkLst>
          <pc:docMk/>
          <pc:sldMk cId="3225887440" sldId="258"/>
        </pc:sldMkLst>
        <pc:spChg chg="mod">
          <ac:chgData name="LAFORGE Samuel" userId="S::samuel.laforge@ynov.com::a2e7f102-5201-4269-9848-2a17d2875529" providerId="AD" clId="Web-{9F8B3BA8-6FB2-45D7-BC9C-C440DB684620}" dt="2021-12-10T13:44:00.868" v="735" actId="20577"/>
          <ac:spMkLst>
            <pc:docMk/>
            <pc:sldMk cId="3225887440" sldId="258"/>
            <ac:spMk id="6" creationId="{AF202DA4-A72C-45F6-ABE4-9AF6F9F9FECE}"/>
          </ac:spMkLst>
        </pc:spChg>
      </pc:sldChg>
      <pc:sldChg chg="addSp delSp modSp new modNotes">
        <pc:chgData name="LAFORGE Samuel" userId="S::samuel.laforge@ynov.com::a2e7f102-5201-4269-9848-2a17d2875529" providerId="AD" clId="Web-{9F8B3BA8-6FB2-45D7-BC9C-C440DB684620}" dt="2021-12-10T13:29:44.584" v="616"/>
        <pc:sldMkLst>
          <pc:docMk/>
          <pc:sldMk cId="4246219648" sldId="264"/>
        </pc:sldMkLst>
        <pc:spChg chg="del">
          <ac:chgData name="LAFORGE Samuel" userId="S::samuel.laforge@ynov.com::a2e7f102-5201-4269-9848-2a17d2875529" providerId="AD" clId="Web-{9F8B3BA8-6FB2-45D7-BC9C-C440DB684620}" dt="2021-12-10T12:59:48.107" v="32"/>
          <ac:spMkLst>
            <pc:docMk/>
            <pc:sldMk cId="4246219648" sldId="264"/>
            <ac:spMk id="2" creationId="{14E58778-2D3D-4DD3-90B2-373B3D0C4693}"/>
          </ac:spMkLst>
        </pc:spChg>
        <pc:spChg chg="del">
          <ac:chgData name="LAFORGE Samuel" userId="S::samuel.laforge@ynov.com::a2e7f102-5201-4269-9848-2a17d2875529" providerId="AD" clId="Web-{9F8B3BA8-6FB2-45D7-BC9C-C440DB684620}" dt="2021-12-10T12:59:30.794" v="25"/>
          <ac:spMkLst>
            <pc:docMk/>
            <pc:sldMk cId="4246219648" sldId="264"/>
            <ac:spMk id="3" creationId="{E978CF4E-1EF3-4F35-9C00-CA7C80F2696B}"/>
          </ac:spMkLst>
        </pc:spChg>
        <pc:picChg chg="add mod">
          <ac:chgData name="LAFORGE Samuel" userId="S::samuel.laforge@ynov.com::a2e7f102-5201-4269-9848-2a17d2875529" providerId="AD" clId="Web-{9F8B3BA8-6FB2-45D7-BC9C-C440DB684620}" dt="2021-12-10T13:00:41.468" v="35" actId="1076"/>
          <ac:picMkLst>
            <pc:docMk/>
            <pc:sldMk cId="4246219648" sldId="264"/>
            <ac:picMk id="4" creationId="{1902A627-1E87-477E-B95D-03F3234EDB4B}"/>
          </ac:picMkLst>
        </pc:picChg>
        <pc:picChg chg="add mod">
          <ac:chgData name="LAFORGE Samuel" userId="S::samuel.laforge@ynov.com::a2e7f102-5201-4269-9848-2a17d2875529" providerId="AD" clId="Web-{9F8B3BA8-6FB2-45D7-BC9C-C440DB684620}" dt="2021-12-10T13:00:32.733" v="34"/>
          <ac:picMkLst>
            <pc:docMk/>
            <pc:sldMk cId="4246219648" sldId="264"/>
            <ac:picMk id="6" creationId="{81F4B76E-DF6A-4DBB-A7AC-8DEC14CDC0A0}"/>
          </ac:picMkLst>
        </pc:picChg>
      </pc:sldChg>
      <pc:sldChg chg="new del">
        <pc:chgData name="LAFORGE Samuel" userId="S::samuel.laforge@ynov.com::a2e7f102-5201-4269-9848-2a17d2875529" providerId="AD" clId="Web-{9F8B3BA8-6FB2-45D7-BC9C-C440DB684620}" dt="2021-12-10T13:26:42.517" v="543"/>
        <pc:sldMkLst>
          <pc:docMk/>
          <pc:sldMk cId="3093082237" sldId="266"/>
        </pc:sldMkLst>
      </pc:sldChg>
    </pc:docChg>
  </pc:docChgLst>
  <pc:docChgLst>
    <pc:chgData name="BATTAIS Erwan" userId="63711a49-a02d-4a6c-9378-57bcb250a1e2" providerId="ADAL" clId="{08018A0C-B567-496B-9DB6-81024C6D8480}"/>
    <pc:docChg chg="undo custSel addSld delSld modSld sldOrd">
      <pc:chgData name="BATTAIS Erwan" userId="63711a49-a02d-4a6c-9378-57bcb250a1e2" providerId="ADAL" clId="{08018A0C-B567-496B-9DB6-81024C6D8480}" dt="2021-12-10T14:51:37.602" v="2302" actId="1076"/>
      <pc:docMkLst>
        <pc:docMk/>
      </pc:docMkLst>
      <pc:sldChg chg="addSp delSp modSp mod setBg">
        <pc:chgData name="BATTAIS Erwan" userId="63711a49-a02d-4a6c-9378-57bcb250a1e2" providerId="ADAL" clId="{08018A0C-B567-496B-9DB6-81024C6D8480}" dt="2021-12-10T13:13:21.459" v="1527" actId="14100"/>
        <pc:sldMkLst>
          <pc:docMk/>
          <pc:sldMk cId="2420258153" sldId="256"/>
        </pc:sldMkLst>
        <pc:spChg chg="mod">
          <ac:chgData name="BATTAIS Erwan" userId="63711a49-a02d-4a6c-9378-57bcb250a1e2" providerId="ADAL" clId="{08018A0C-B567-496B-9DB6-81024C6D8480}" dt="2021-12-10T10:30:04.156" v="364" actId="1076"/>
          <ac:spMkLst>
            <pc:docMk/>
            <pc:sldMk cId="2420258153" sldId="256"/>
            <ac:spMk id="2" creationId="{125DCC6E-396E-478C-A8E6-C015F35787B6}"/>
          </ac:spMkLst>
        </pc:spChg>
        <pc:spChg chg="mod">
          <ac:chgData name="BATTAIS Erwan" userId="63711a49-a02d-4a6c-9378-57bcb250a1e2" providerId="ADAL" clId="{08018A0C-B567-496B-9DB6-81024C6D8480}" dt="2021-12-10T10:30:18.729" v="367" actId="1076"/>
          <ac:spMkLst>
            <pc:docMk/>
            <pc:sldMk cId="2420258153" sldId="256"/>
            <ac:spMk id="4" creationId="{51DFF0CF-DE38-4444-A590-C3AF468A3946}"/>
          </ac:spMkLst>
        </pc:spChg>
        <pc:spChg chg="add del">
          <ac:chgData name="BATTAIS Erwan" userId="63711a49-a02d-4a6c-9378-57bcb250a1e2" providerId="ADAL" clId="{08018A0C-B567-496B-9DB6-81024C6D8480}" dt="2021-12-10T10:27:34.049" v="295" actId="26606"/>
          <ac:spMkLst>
            <pc:docMk/>
            <pc:sldMk cId="2420258153" sldId="256"/>
            <ac:spMk id="24" creationId="{4600514D-20FB-4559-97DC-D1DC39E6C3DE}"/>
          </ac:spMkLst>
        </pc:spChg>
        <pc:spChg chg="add del">
          <ac:chgData name="BATTAIS Erwan" userId="63711a49-a02d-4a6c-9378-57bcb250a1e2" providerId="ADAL" clId="{08018A0C-B567-496B-9DB6-81024C6D8480}" dt="2021-12-10T10:27:34.049" v="295" actId="26606"/>
          <ac:spMkLst>
            <pc:docMk/>
            <pc:sldMk cId="2420258153" sldId="256"/>
            <ac:spMk id="26" creationId="{266F638A-E405-4AC0-B984-72E5813B0DD1}"/>
          </ac:spMkLst>
        </pc:spChg>
        <pc:spChg chg="add del">
          <ac:chgData name="BATTAIS Erwan" userId="63711a49-a02d-4a6c-9378-57bcb250a1e2" providerId="ADAL" clId="{08018A0C-B567-496B-9DB6-81024C6D8480}" dt="2021-12-10T10:27:34.049" v="295" actId="26606"/>
          <ac:spMkLst>
            <pc:docMk/>
            <pc:sldMk cId="2420258153" sldId="256"/>
            <ac:spMk id="27" creationId="{8DF4D7F6-81B5-452A-9CE6-76D81F91D41B}"/>
          </ac:spMkLst>
        </pc:spChg>
        <pc:spChg chg="add del">
          <ac:chgData name="BATTAIS Erwan" userId="63711a49-a02d-4a6c-9378-57bcb250a1e2" providerId="ADAL" clId="{08018A0C-B567-496B-9DB6-81024C6D8480}" dt="2021-12-10T10:27:34.049" v="295" actId="26606"/>
          <ac:spMkLst>
            <pc:docMk/>
            <pc:sldMk cId="2420258153" sldId="256"/>
            <ac:spMk id="32" creationId="{27B538D5-95DB-47ED-9CB4-34AE5BF78E6B}"/>
          </ac:spMkLst>
        </pc:spChg>
        <pc:grpChg chg="add del">
          <ac:chgData name="BATTAIS Erwan" userId="63711a49-a02d-4a6c-9378-57bcb250a1e2" providerId="ADAL" clId="{08018A0C-B567-496B-9DB6-81024C6D8480}" dt="2021-12-10T10:27:29.498" v="293" actId="26606"/>
          <ac:grpSpMkLst>
            <pc:docMk/>
            <pc:sldMk cId="2420258153" sldId="256"/>
            <ac:grpSpMk id="10" creationId="{2A83B46E-4B9D-41E7-AEA4-D49D0E7D87A9}"/>
          </ac:grpSpMkLst>
        </pc:grpChg>
        <pc:grpChg chg="add del">
          <ac:chgData name="BATTAIS Erwan" userId="63711a49-a02d-4a6c-9378-57bcb250a1e2" providerId="ADAL" clId="{08018A0C-B567-496B-9DB6-81024C6D8480}" dt="2021-12-10T10:27:34.049" v="295" actId="26606"/>
          <ac:grpSpMkLst>
            <pc:docMk/>
            <pc:sldMk cId="2420258153" sldId="256"/>
            <ac:grpSpMk id="25" creationId="{2A83B46E-4B9D-41E7-AEA4-D49D0E7D87A9}"/>
          </ac:grpSpMkLst>
        </pc:grpChg>
        <pc:picChg chg="add del mod">
          <ac:chgData name="BATTAIS Erwan" userId="63711a49-a02d-4a6c-9378-57bcb250a1e2" providerId="ADAL" clId="{08018A0C-B567-496B-9DB6-81024C6D8480}" dt="2021-12-10T13:13:16.857" v="1525" actId="478"/>
          <ac:picMkLst>
            <pc:docMk/>
            <pc:sldMk cId="2420258153" sldId="256"/>
            <ac:picMk id="5" creationId="{A0376B3C-8D17-4E06-943E-519B8CC161B1}"/>
          </ac:picMkLst>
        </pc:picChg>
        <pc:picChg chg="add mod">
          <ac:chgData name="BATTAIS Erwan" userId="63711a49-a02d-4a6c-9378-57bcb250a1e2" providerId="ADAL" clId="{08018A0C-B567-496B-9DB6-81024C6D8480}" dt="2021-12-10T13:13:21.459" v="1527" actId="14100"/>
          <ac:picMkLst>
            <pc:docMk/>
            <pc:sldMk cId="2420258153" sldId="256"/>
            <ac:picMk id="29" creationId="{60DF4F57-E7E0-4344-ACBE-7D39E6CEDAB2}"/>
          </ac:picMkLst>
        </pc:picChg>
        <pc:cxnChg chg="add del">
          <ac:chgData name="BATTAIS Erwan" userId="63711a49-a02d-4a6c-9378-57bcb250a1e2" providerId="ADAL" clId="{08018A0C-B567-496B-9DB6-81024C6D8480}" dt="2021-12-10T10:27:29.498" v="293" actId="26606"/>
          <ac:cxnSpMkLst>
            <pc:docMk/>
            <pc:sldMk cId="2420258153" sldId="256"/>
            <ac:cxnSpMk id="22" creationId="{0B5F7E3B-C5F1-40E0-A491-558BAFBC1127}"/>
          </ac:cxnSpMkLst>
        </pc:cxnChg>
        <pc:cxnChg chg="add del">
          <ac:chgData name="BATTAIS Erwan" userId="63711a49-a02d-4a6c-9378-57bcb250a1e2" providerId="ADAL" clId="{08018A0C-B567-496B-9DB6-81024C6D8480}" dt="2021-12-10T10:27:34.049" v="295" actId="26606"/>
          <ac:cxnSpMkLst>
            <pc:docMk/>
            <pc:sldMk cId="2420258153" sldId="256"/>
            <ac:cxnSpMk id="28" creationId="{7D1CBE93-B17D-4509-843C-82287C38032A}"/>
          </ac:cxnSpMkLst>
        </pc:cxnChg>
        <pc:cxnChg chg="add del">
          <ac:chgData name="BATTAIS Erwan" userId="63711a49-a02d-4a6c-9378-57bcb250a1e2" providerId="ADAL" clId="{08018A0C-B567-496B-9DB6-81024C6D8480}" dt="2021-12-10T10:27:34.049" v="295" actId="26606"/>
          <ac:cxnSpMkLst>
            <pc:docMk/>
            <pc:sldMk cId="2420258153" sldId="256"/>
            <ac:cxnSpMk id="30" creationId="{AE6277B4-6A43-48AB-89B2-3442221619CC}"/>
          </ac:cxnSpMkLst>
        </pc:cxnChg>
      </pc:sldChg>
      <pc:sldChg chg="addSp delSp modSp mod ord">
        <pc:chgData name="BATTAIS Erwan" userId="63711a49-a02d-4a6c-9378-57bcb250a1e2" providerId="ADAL" clId="{08018A0C-B567-496B-9DB6-81024C6D8480}" dt="2021-12-10T14:29:04.564" v="2166" actId="1076"/>
        <pc:sldMkLst>
          <pc:docMk/>
          <pc:sldMk cId="2696509589" sldId="257"/>
        </pc:sldMkLst>
        <pc:spChg chg="mod">
          <ac:chgData name="BATTAIS Erwan" userId="63711a49-a02d-4a6c-9378-57bcb250a1e2" providerId="ADAL" clId="{08018A0C-B567-496B-9DB6-81024C6D8480}" dt="2021-12-10T10:30:42.854" v="371" actId="2711"/>
          <ac:spMkLst>
            <pc:docMk/>
            <pc:sldMk cId="2696509589" sldId="257"/>
            <ac:spMk id="2" creationId="{C65B6B25-FD19-4248-A339-01EEF1525A79}"/>
          </ac:spMkLst>
        </pc:spChg>
        <pc:spChg chg="del mod">
          <ac:chgData name="BATTAIS Erwan" userId="63711a49-a02d-4a6c-9378-57bcb250a1e2" providerId="ADAL" clId="{08018A0C-B567-496B-9DB6-81024C6D8480}" dt="2021-12-10T09:39:55.578" v="98" actId="478"/>
          <ac:spMkLst>
            <pc:docMk/>
            <pc:sldMk cId="2696509589" sldId="257"/>
            <ac:spMk id="3" creationId="{7E894F99-A4E6-47BE-AB84-4971FF393247}"/>
          </ac:spMkLst>
        </pc:spChg>
        <pc:spChg chg="add mod">
          <ac:chgData name="BATTAIS Erwan" userId="63711a49-a02d-4a6c-9378-57bcb250a1e2" providerId="ADAL" clId="{08018A0C-B567-496B-9DB6-81024C6D8480}" dt="2021-12-10T09:40:11.159" v="100" actId="1076"/>
          <ac:spMkLst>
            <pc:docMk/>
            <pc:sldMk cId="2696509589" sldId="257"/>
            <ac:spMk id="14" creationId="{5D5ECEC2-18A1-4567-982A-41887D2C0F88}"/>
          </ac:spMkLst>
        </pc:spChg>
        <pc:picChg chg="mod">
          <ac:chgData name="BATTAIS Erwan" userId="63711a49-a02d-4a6c-9378-57bcb250a1e2" providerId="ADAL" clId="{08018A0C-B567-496B-9DB6-81024C6D8480}" dt="2021-12-10T09:44:38.160" v="152" actId="1076"/>
          <ac:picMkLst>
            <pc:docMk/>
            <pc:sldMk cId="2696509589" sldId="257"/>
            <ac:picMk id="5" creationId="{B49B96A0-D65A-4272-BEE2-020C721B448F}"/>
          </ac:picMkLst>
        </pc:picChg>
        <pc:picChg chg="add mod">
          <ac:chgData name="BATTAIS Erwan" userId="63711a49-a02d-4a6c-9378-57bcb250a1e2" providerId="ADAL" clId="{08018A0C-B567-496B-9DB6-81024C6D8480}" dt="2021-12-10T14:28:58.844" v="2165" actId="1076"/>
          <ac:picMkLst>
            <pc:docMk/>
            <pc:sldMk cId="2696509589" sldId="257"/>
            <ac:picMk id="6" creationId="{9D13C1B2-8CD3-4FDE-B328-F23049F15525}"/>
          </ac:picMkLst>
        </pc:picChg>
        <pc:picChg chg="mod">
          <ac:chgData name="BATTAIS Erwan" userId="63711a49-a02d-4a6c-9378-57bcb250a1e2" providerId="ADAL" clId="{08018A0C-B567-496B-9DB6-81024C6D8480}" dt="2021-12-10T09:44:52.651" v="158" actId="1076"/>
          <ac:picMkLst>
            <pc:docMk/>
            <pc:sldMk cId="2696509589" sldId="257"/>
            <ac:picMk id="7" creationId="{ED5B65C7-3D60-436C-8982-5EF91D04A704}"/>
          </ac:picMkLst>
        </pc:picChg>
        <pc:picChg chg="mod">
          <ac:chgData name="BATTAIS Erwan" userId="63711a49-a02d-4a6c-9378-57bcb250a1e2" providerId="ADAL" clId="{08018A0C-B567-496B-9DB6-81024C6D8480}" dt="2021-12-10T09:44:49.585" v="157" actId="1076"/>
          <ac:picMkLst>
            <pc:docMk/>
            <pc:sldMk cId="2696509589" sldId="257"/>
            <ac:picMk id="8" creationId="{1C03E70A-89CC-4F59-B55F-541997FCA50D}"/>
          </ac:picMkLst>
        </pc:picChg>
        <pc:picChg chg="add mod">
          <ac:chgData name="BATTAIS Erwan" userId="63711a49-a02d-4a6c-9378-57bcb250a1e2" providerId="ADAL" clId="{08018A0C-B567-496B-9DB6-81024C6D8480}" dt="2021-12-10T09:40:57.982" v="121" actId="1076"/>
          <ac:picMkLst>
            <pc:docMk/>
            <pc:sldMk cId="2696509589" sldId="257"/>
            <ac:picMk id="9" creationId="{050D3B4A-0856-4366-A30F-CAA7F5D071DA}"/>
          </ac:picMkLst>
        </pc:picChg>
        <pc:picChg chg="mod">
          <ac:chgData name="BATTAIS Erwan" userId="63711a49-a02d-4a6c-9378-57bcb250a1e2" providerId="ADAL" clId="{08018A0C-B567-496B-9DB6-81024C6D8480}" dt="2021-12-10T09:40:57.015" v="120" actId="1076"/>
          <ac:picMkLst>
            <pc:docMk/>
            <pc:sldMk cId="2696509589" sldId="257"/>
            <ac:picMk id="10" creationId="{ACEA45CF-89C4-4117-9217-E9F93E52F2B6}"/>
          </ac:picMkLst>
        </pc:picChg>
        <pc:picChg chg="add mod">
          <ac:chgData name="BATTAIS Erwan" userId="63711a49-a02d-4a6c-9378-57bcb250a1e2" providerId="ADAL" clId="{08018A0C-B567-496B-9DB6-81024C6D8480}" dt="2021-12-10T14:29:04.564" v="2166" actId="1076"/>
          <ac:picMkLst>
            <pc:docMk/>
            <pc:sldMk cId="2696509589" sldId="257"/>
            <ac:picMk id="12" creationId="{7A13B599-B1B8-42BD-8C62-8F75C508CFF8}"/>
          </ac:picMkLst>
        </pc:picChg>
        <pc:picChg chg="mod">
          <ac:chgData name="BATTAIS Erwan" userId="63711a49-a02d-4a6c-9378-57bcb250a1e2" providerId="ADAL" clId="{08018A0C-B567-496B-9DB6-81024C6D8480}" dt="2021-12-10T09:44:46.387" v="156" actId="1076"/>
          <ac:picMkLst>
            <pc:docMk/>
            <pc:sldMk cId="2696509589" sldId="257"/>
            <ac:picMk id="15" creationId="{942BFEBC-CE55-413B-81F3-C8AFA8941748}"/>
          </ac:picMkLst>
        </pc:picChg>
        <pc:picChg chg="mod">
          <ac:chgData name="BATTAIS Erwan" userId="63711a49-a02d-4a6c-9378-57bcb250a1e2" providerId="ADAL" clId="{08018A0C-B567-496B-9DB6-81024C6D8480}" dt="2021-12-10T09:43:05.527" v="125" actId="1076"/>
          <ac:picMkLst>
            <pc:docMk/>
            <pc:sldMk cId="2696509589" sldId="257"/>
            <ac:picMk id="16" creationId="{B07C3837-C1D9-4F03-A0E3-006CD668F731}"/>
          </ac:picMkLst>
        </pc:picChg>
        <pc:picChg chg="add del mod">
          <ac:chgData name="BATTAIS Erwan" userId="63711a49-a02d-4a6c-9378-57bcb250a1e2" providerId="ADAL" clId="{08018A0C-B567-496B-9DB6-81024C6D8480}" dt="2021-12-10T13:12:41.541" v="1510" actId="478"/>
          <ac:picMkLst>
            <pc:docMk/>
            <pc:sldMk cId="2696509589" sldId="257"/>
            <ac:picMk id="17" creationId="{BCA0088E-35F9-4F7D-96A0-F3A0567E7598}"/>
          </ac:picMkLst>
        </pc:picChg>
        <pc:picChg chg="add mod">
          <ac:chgData name="BATTAIS Erwan" userId="63711a49-a02d-4a6c-9378-57bcb250a1e2" providerId="ADAL" clId="{08018A0C-B567-496B-9DB6-81024C6D8480}" dt="2021-12-10T13:12:45.555" v="1512" actId="1076"/>
          <ac:picMkLst>
            <pc:docMk/>
            <pc:sldMk cId="2696509589" sldId="257"/>
            <ac:picMk id="19" creationId="{BAB7854D-4025-4A89-BA84-0BC348ADB72D}"/>
          </ac:picMkLst>
        </pc:picChg>
      </pc:sldChg>
      <pc:sldChg chg="addSp delSp modSp mod modNotesTx">
        <pc:chgData name="BATTAIS Erwan" userId="63711a49-a02d-4a6c-9378-57bcb250a1e2" providerId="ADAL" clId="{08018A0C-B567-496B-9DB6-81024C6D8480}" dt="2021-12-10T14:04:56.105" v="2146" actId="1076"/>
        <pc:sldMkLst>
          <pc:docMk/>
          <pc:sldMk cId="3225887440" sldId="258"/>
        </pc:sldMkLst>
        <pc:spChg chg="mod">
          <ac:chgData name="BATTAIS Erwan" userId="63711a49-a02d-4a6c-9378-57bcb250a1e2" providerId="ADAL" clId="{08018A0C-B567-496B-9DB6-81024C6D8480}" dt="2021-12-10T10:30:50.565" v="372" actId="2711"/>
          <ac:spMkLst>
            <pc:docMk/>
            <pc:sldMk cId="3225887440" sldId="258"/>
            <ac:spMk id="2" creationId="{B451A119-5E77-4D91-A411-E91F40074096}"/>
          </ac:spMkLst>
        </pc:spChg>
        <pc:spChg chg="mod">
          <ac:chgData name="BATTAIS Erwan" userId="63711a49-a02d-4a6c-9378-57bcb250a1e2" providerId="ADAL" clId="{08018A0C-B567-496B-9DB6-81024C6D8480}" dt="2021-12-10T09:19:13.602" v="0"/>
          <ac:spMkLst>
            <pc:docMk/>
            <pc:sldMk cId="3225887440" sldId="258"/>
            <ac:spMk id="3" creationId="{67EA20E5-C8A7-4319-ABCE-2676ECB734F8}"/>
          </ac:spMkLst>
        </pc:spChg>
        <pc:spChg chg="mod">
          <ac:chgData name="BATTAIS Erwan" userId="63711a49-a02d-4a6c-9378-57bcb250a1e2" providerId="ADAL" clId="{08018A0C-B567-496B-9DB6-81024C6D8480}" dt="2021-12-10T10:30:55.173" v="373" actId="2711"/>
          <ac:spMkLst>
            <pc:docMk/>
            <pc:sldMk cId="3225887440" sldId="258"/>
            <ac:spMk id="3" creationId="{6E704287-52CE-4428-8B5B-65CB1D42F995}"/>
          </ac:spMkLst>
        </pc:spChg>
        <pc:spChg chg="mod">
          <ac:chgData name="BATTAIS Erwan" userId="63711a49-a02d-4a6c-9378-57bcb250a1e2" providerId="ADAL" clId="{08018A0C-B567-496B-9DB6-81024C6D8480}" dt="2021-12-10T14:04:56.105" v="2146" actId="1076"/>
          <ac:spMkLst>
            <pc:docMk/>
            <pc:sldMk cId="3225887440" sldId="258"/>
            <ac:spMk id="6" creationId="{AF202DA4-A72C-45F6-ABE4-9AF6F9F9FECE}"/>
          </ac:spMkLst>
        </pc:spChg>
        <pc:picChg chg="add del mod">
          <ac:chgData name="BATTAIS Erwan" userId="63711a49-a02d-4a6c-9378-57bcb250a1e2" providerId="ADAL" clId="{08018A0C-B567-496B-9DB6-81024C6D8480}" dt="2021-12-10T13:12:56.919" v="1515" actId="478"/>
          <ac:picMkLst>
            <pc:docMk/>
            <pc:sldMk cId="3225887440" sldId="258"/>
            <ac:picMk id="7" creationId="{6CBF1ABA-818E-4387-AC6B-22283E9EE1F1}"/>
          </ac:picMkLst>
        </pc:picChg>
        <pc:picChg chg="add mod">
          <ac:chgData name="BATTAIS Erwan" userId="63711a49-a02d-4a6c-9378-57bcb250a1e2" providerId="ADAL" clId="{08018A0C-B567-496B-9DB6-81024C6D8480}" dt="2021-12-10T13:12:57.236" v="1516"/>
          <ac:picMkLst>
            <pc:docMk/>
            <pc:sldMk cId="3225887440" sldId="258"/>
            <ac:picMk id="8" creationId="{94052585-6A7B-4B5F-90A3-FD9DB86976C2}"/>
          </ac:picMkLst>
        </pc:picChg>
      </pc:sldChg>
      <pc:sldChg chg="modSp mod">
        <pc:chgData name="BATTAIS Erwan" userId="63711a49-a02d-4a6c-9378-57bcb250a1e2" providerId="ADAL" clId="{08018A0C-B567-496B-9DB6-81024C6D8480}" dt="2021-12-10T10:31:26.151" v="378" actId="2711"/>
        <pc:sldMkLst>
          <pc:docMk/>
          <pc:sldMk cId="2284627424" sldId="259"/>
        </pc:sldMkLst>
        <pc:spChg chg="mod">
          <ac:chgData name="BATTAIS Erwan" userId="63711a49-a02d-4a6c-9378-57bcb250a1e2" providerId="ADAL" clId="{08018A0C-B567-496B-9DB6-81024C6D8480}" dt="2021-12-10T10:31:14.962" v="376" actId="2711"/>
          <ac:spMkLst>
            <pc:docMk/>
            <pc:sldMk cId="2284627424" sldId="259"/>
            <ac:spMk id="2" creationId="{A50DD96B-4080-4908-A6C5-73AE3CD44EC2}"/>
          </ac:spMkLst>
        </pc:spChg>
        <pc:spChg chg="mod">
          <ac:chgData name="BATTAIS Erwan" userId="63711a49-a02d-4a6c-9378-57bcb250a1e2" providerId="ADAL" clId="{08018A0C-B567-496B-9DB6-81024C6D8480}" dt="2021-12-10T10:31:26.151" v="378" actId="2711"/>
          <ac:spMkLst>
            <pc:docMk/>
            <pc:sldMk cId="2284627424" sldId="259"/>
            <ac:spMk id="7" creationId="{B241774E-5018-428C-94D3-7744B92E25F6}"/>
          </ac:spMkLst>
        </pc:spChg>
      </pc:sldChg>
      <pc:sldChg chg="addSp delSp modSp mod modNotesTx">
        <pc:chgData name="BATTAIS Erwan" userId="63711a49-a02d-4a6c-9378-57bcb250a1e2" providerId="ADAL" clId="{08018A0C-B567-496B-9DB6-81024C6D8480}" dt="2021-12-10T14:41:33.204" v="2291" actId="20577"/>
        <pc:sldMkLst>
          <pc:docMk/>
          <pc:sldMk cId="1196490666" sldId="260"/>
        </pc:sldMkLst>
        <pc:spChg chg="del mod">
          <ac:chgData name="BATTAIS Erwan" userId="63711a49-a02d-4a6c-9378-57bcb250a1e2" providerId="ADAL" clId="{08018A0C-B567-496B-9DB6-81024C6D8480}" dt="2021-12-10T12:06:50.321" v="385" actId="478"/>
          <ac:spMkLst>
            <pc:docMk/>
            <pc:sldMk cId="1196490666" sldId="260"/>
            <ac:spMk id="2" creationId="{DCE64FC6-4FC8-4CD5-BD06-33E2AC40FDDB}"/>
          </ac:spMkLst>
        </pc:spChg>
        <pc:spChg chg="add del">
          <ac:chgData name="BATTAIS Erwan" userId="63711a49-a02d-4a6c-9378-57bcb250a1e2" providerId="ADAL" clId="{08018A0C-B567-496B-9DB6-81024C6D8480}" dt="2021-12-10T09:29:29.459" v="36"/>
          <ac:spMkLst>
            <pc:docMk/>
            <pc:sldMk cId="1196490666" sldId="260"/>
            <ac:spMk id="3" creationId="{6CF45A81-2DFA-4CF5-B5AB-C9C9C56AC88C}"/>
          </ac:spMkLst>
        </pc:spChg>
        <pc:spChg chg="add del mod">
          <ac:chgData name="BATTAIS Erwan" userId="63711a49-a02d-4a6c-9378-57bcb250a1e2" providerId="ADAL" clId="{08018A0C-B567-496B-9DB6-81024C6D8480}" dt="2021-12-10T13:10:18.321" v="1422" actId="26606"/>
          <ac:spMkLst>
            <pc:docMk/>
            <pc:sldMk cId="1196490666" sldId="260"/>
            <ac:spMk id="9" creationId="{9E94A7BB-C8FE-4DEB-973D-459130872D3A}"/>
          </ac:spMkLst>
        </pc:spChg>
        <pc:graphicFrameChg chg="add">
          <ac:chgData name="BATTAIS Erwan" userId="63711a49-a02d-4a6c-9378-57bcb250a1e2" providerId="ADAL" clId="{08018A0C-B567-496B-9DB6-81024C6D8480}" dt="2021-12-10T13:10:18.321" v="1422" actId="26606"/>
          <ac:graphicFrameMkLst>
            <pc:docMk/>
            <pc:sldMk cId="1196490666" sldId="260"/>
            <ac:graphicFrameMk id="17" creationId="{4FA52967-142F-4C13-9660-9CB4B38E9465}"/>
          </ac:graphicFrameMkLst>
        </pc:graphicFrameChg>
        <pc:picChg chg="add del mod">
          <ac:chgData name="BATTAIS Erwan" userId="63711a49-a02d-4a6c-9378-57bcb250a1e2" providerId="ADAL" clId="{08018A0C-B567-496B-9DB6-81024C6D8480}" dt="2021-12-10T09:29:27.985" v="35"/>
          <ac:picMkLst>
            <pc:docMk/>
            <pc:sldMk cId="1196490666" sldId="260"/>
            <ac:picMk id="5" creationId="{320A1CB9-6044-4FEE-A51F-DEBA8D4BC31C}"/>
          </ac:picMkLst>
        </pc:picChg>
        <pc:picChg chg="add del mod">
          <ac:chgData name="BATTAIS Erwan" userId="63711a49-a02d-4a6c-9378-57bcb250a1e2" providerId="ADAL" clId="{08018A0C-B567-496B-9DB6-81024C6D8480}" dt="2021-12-10T09:29:32.160" v="38" actId="21"/>
          <ac:picMkLst>
            <pc:docMk/>
            <pc:sldMk cId="1196490666" sldId="260"/>
            <ac:picMk id="7" creationId="{FA012001-ACB2-49BD-A276-656AD9942786}"/>
          </ac:picMkLst>
        </pc:picChg>
        <pc:picChg chg="add del mod">
          <ac:chgData name="BATTAIS Erwan" userId="63711a49-a02d-4a6c-9378-57bcb250a1e2" providerId="ADAL" clId="{08018A0C-B567-496B-9DB6-81024C6D8480}" dt="2021-12-10T09:30:24.539" v="44" actId="478"/>
          <ac:picMkLst>
            <pc:docMk/>
            <pc:sldMk cId="1196490666" sldId="260"/>
            <ac:picMk id="10" creationId="{38578C10-E6E2-4A90-953B-A1DA0247EF3A}"/>
          </ac:picMkLst>
        </pc:picChg>
        <pc:picChg chg="add mod">
          <ac:chgData name="BATTAIS Erwan" userId="63711a49-a02d-4a6c-9378-57bcb250a1e2" providerId="ADAL" clId="{08018A0C-B567-496B-9DB6-81024C6D8480}" dt="2021-12-10T12:06:57.156" v="387" actId="1076"/>
          <ac:picMkLst>
            <pc:docMk/>
            <pc:sldMk cId="1196490666" sldId="260"/>
            <ac:picMk id="12" creationId="{5C4FCC81-0BEB-4216-A5FC-CAD158A1C96F}"/>
          </ac:picMkLst>
        </pc:picChg>
        <pc:picChg chg="add mod">
          <ac:chgData name="BATTAIS Erwan" userId="63711a49-a02d-4a6c-9378-57bcb250a1e2" providerId="ADAL" clId="{08018A0C-B567-496B-9DB6-81024C6D8480}" dt="2021-12-10T13:10:46.095" v="1505" actId="1036"/>
          <ac:picMkLst>
            <pc:docMk/>
            <pc:sldMk cId="1196490666" sldId="260"/>
            <ac:picMk id="14" creationId="{46D98E1F-3B35-4DF3-861E-66A4864E0090}"/>
          </ac:picMkLst>
        </pc:picChg>
        <pc:picChg chg="add del mod">
          <ac:chgData name="BATTAIS Erwan" userId="63711a49-a02d-4a6c-9378-57bcb250a1e2" providerId="ADAL" clId="{08018A0C-B567-496B-9DB6-81024C6D8480}" dt="2021-12-10T13:13:03.458" v="1519" actId="478"/>
          <ac:picMkLst>
            <pc:docMk/>
            <pc:sldMk cId="1196490666" sldId="260"/>
            <ac:picMk id="15" creationId="{97F82DF9-638E-47FA-9849-439AA990FB21}"/>
          </ac:picMkLst>
        </pc:picChg>
        <pc:picChg chg="add mod">
          <ac:chgData name="BATTAIS Erwan" userId="63711a49-a02d-4a6c-9378-57bcb250a1e2" providerId="ADAL" clId="{08018A0C-B567-496B-9DB6-81024C6D8480}" dt="2021-12-10T13:13:03.743" v="1520"/>
          <ac:picMkLst>
            <pc:docMk/>
            <pc:sldMk cId="1196490666" sldId="260"/>
            <ac:picMk id="18" creationId="{450D5605-8A6F-40D0-ADF9-3E4F6785E696}"/>
          </ac:picMkLst>
        </pc:picChg>
      </pc:sldChg>
      <pc:sldChg chg="addSp delSp modSp mod setBg modNotesTx">
        <pc:chgData name="BATTAIS Erwan" userId="63711a49-a02d-4a6c-9378-57bcb250a1e2" providerId="ADAL" clId="{08018A0C-B567-496B-9DB6-81024C6D8480}" dt="2021-12-10T13:15:31.376" v="1534" actId="14100"/>
        <pc:sldMkLst>
          <pc:docMk/>
          <pc:sldMk cId="3566232318" sldId="261"/>
        </pc:sldMkLst>
        <pc:spChg chg="mod ord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2" creationId="{01627B66-91DD-4BF2-8FC0-9BA8044519CB}"/>
          </ac:spMkLst>
        </pc:spChg>
        <pc:spChg chg="mod">
          <ac:chgData name="BATTAIS Erwan" userId="63711a49-a02d-4a6c-9378-57bcb250a1e2" providerId="ADAL" clId="{08018A0C-B567-496B-9DB6-81024C6D8480}" dt="2021-12-10T13:13:55.589" v="1528" actId="26606"/>
          <ac:spMkLst>
            <pc:docMk/>
            <pc:sldMk cId="3566232318" sldId="261"/>
            <ac:spMk id="3" creationId="{7239F81F-B7D7-4566-ADEE-E881470196A2}"/>
          </ac:spMkLst>
        </pc:spChg>
        <pc:spChg chg="add">
          <ac:chgData name="BATTAIS Erwan" userId="63711a49-a02d-4a6c-9378-57bcb250a1e2" providerId="ADAL" clId="{08018A0C-B567-496B-9DB6-81024C6D8480}" dt="2021-12-10T13:13:55.589" v="1528" actId="26606"/>
          <ac:spMkLst>
            <pc:docMk/>
            <pc:sldMk cId="3566232318" sldId="261"/>
            <ac:spMk id="10" creationId="{603AE127-802C-459A-A612-DB85B67F0DC0}"/>
          </ac:spMkLst>
        </pc:spChg>
        <pc:spChg chg="add">
          <ac:chgData name="BATTAIS Erwan" userId="63711a49-a02d-4a6c-9378-57bcb250a1e2" providerId="ADAL" clId="{08018A0C-B567-496B-9DB6-81024C6D8480}" dt="2021-12-10T13:13:55.589" v="1528" actId="26606"/>
          <ac:spMkLst>
            <pc:docMk/>
            <pc:sldMk cId="3566232318" sldId="261"/>
            <ac:spMk id="12" creationId="{9323D83D-50D6-4040-A58B-FCEA340F886A}"/>
          </ac:spMkLst>
        </pc:spChg>
        <pc:spChg chg="add">
          <ac:chgData name="BATTAIS Erwan" userId="63711a49-a02d-4a6c-9378-57bcb250a1e2" providerId="ADAL" clId="{08018A0C-B567-496B-9DB6-81024C6D8480}" dt="2021-12-10T13:13:55.589" v="1528" actId="26606"/>
          <ac:spMkLst>
            <pc:docMk/>
            <pc:sldMk cId="3566232318" sldId="261"/>
            <ac:spMk id="16" creationId="{F10FD715-4DCE-4779-B634-EC78315EA213}"/>
          </ac:spMkLst>
        </pc:spChg>
        <pc:spChg chg="mod">
          <ac:chgData name="BATTAIS Erwan" userId="63711a49-a02d-4a6c-9378-57bcb250a1e2" providerId="ADAL" clId="{08018A0C-B567-496B-9DB6-81024C6D8480}" dt="2021-12-10T13:15:31.376" v="1534" actId="14100"/>
          <ac:spMkLst>
            <pc:docMk/>
            <pc:sldMk cId="3566232318" sldId="261"/>
            <ac:spMk id="43" creationId="{7239F81F-B7D7-4566-ADEE-E881470196A2}"/>
          </ac:spMkLst>
        </pc:spChg>
        <pc:spChg chg="add del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48" creationId="{C52ED567-06B3-4107-9773-BBB6BD78673C}"/>
          </ac:spMkLst>
        </pc:spChg>
        <pc:spChg chg="add del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50" creationId="{AF551D8B-3775-4477-88B7-7B7C350D34E4}"/>
          </ac:spMkLst>
        </pc:spChg>
        <pc:spChg chg="add del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56" creationId="{BB934D2B-85E2-4375-94EE-B66C16BF7999}"/>
          </ac:spMkLst>
        </pc:spChg>
        <pc:spChg chg="add del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58" creationId="{9B445E02-D785-4565-B842-9567BBC09508}"/>
          </ac:spMkLst>
        </pc:spChg>
        <pc:spChg chg="add del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60" creationId="{2C153736-D102-4F57-9DE7-615AFC02B0AC}"/>
          </ac:spMkLst>
        </pc:spChg>
        <pc:spChg chg="add del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62" creationId="{BA407A52-66F4-4CDE-A726-FF79F3EC342D}"/>
          </ac:spMkLst>
        </pc:spChg>
        <pc:spChg chg="add del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64" creationId="{D28FFB34-4FC3-46F5-B900-D3B774FD0BE6}"/>
          </ac:spMkLst>
        </pc:spChg>
        <pc:spChg chg="add del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66" creationId="{205F7B13-ACB5-46BE-8070-0431266B183B}"/>
          </ac:spMkLst>
        </pc:spChg>
        <pc:spChg chg="add del">
          <ac:chgData name="BATTAIS Erwan" userId="63711a49-a02d-4a6c-9378-57bcb250a1e2" providerId="ADAL" clId="{08018A0C-B567-496B-9DB6-81024C6D8480}" dt="2021-12-10T13:15:06.959" v="1533" actId="26606"/>
          <ac:spMkLst>
            <pc:docMk/>
            <pc:sldMk cId="3566232318" sldId="261"/>
            <ac:spMk id="68" creationId="{D52A0D23-45DD-4DF4-ADE6-A81F409BB9FB}"/>
          </ac:spMkLst>
        </pc:spChg>
        <pc:picChg chg="add del mod">
          <ac:chgData name="BATTAIS Erwan" userId="63711a49-a02d-4a6c-9378-57bcb250a1e2" providerId="ADAL" clId="{08018A0C-B567-496B-9DB6-81024C6D8480}" dt="2021-12-10T13:12:52.465" v="1513" actId="478"/>
          <ac:picMkLst>
            <pc:docMk/>
            <pc:sldMk cId="3566232318" sldId="261"/>
            <ac:picMk id="4" creationId="{ECA038B0-0E7B-41C4-A1A4-1F57A0EEEF80}"/>
          </ac:picMkLst>
        </pc:picChg>
        <pc:picChg chg="add del mod">
          <ac:chgData name="BATTAIS Erwan" userId="63711a49-a02d-4a6c-9378-57bcb250a1e2" providerId="ADAL" clId="{08018A0C-B567-496B-9DB6-81024C6D8480}" dt="2021-12-10T13:14:53.327" v="1530" actId="478"/>
          <ac:picMkLst>
            <pc:docMk/>
            <pc:sldMk cId="3566232318" sldId="261"/>
            <ac:picMk id="5" creationId="{3485F3FB-39AB-4FE6-A6A4-DEB7AF9A1F4B}"/>
          </ac:picMkLst>
        </pc:picChg>
        <pc:picChg chg="add mod">
          <ac:chgData name="BATTAIS Erwan" userId="63711a49-a02d-4a6c-9378-57bcb250a1e2" providerId="ADAL" clId="{08018A0C-B567-496B-9DB6-81024C6D8480}" dt="2021-12-10T13:14:55.090" v="1531"/>
          <ac:picMkLst>
            <pc:docMk/>
            <pc:sldMk cId="3566232318" sldId="261"/>
            <ac:picMk id="34" creationId="{4B19422E-44C5-470A-B149-A9C594E249A2}"/>
          </ac:picMkLst>
        </pc:picChg>
        <pc:cxnChg chg="add">
          <ac:chgData name="BATTAIS Erwan" userId="63711a49-a02d-4a6c-9378-57bcb250a1e2" providerId="ADAL" clId="{08018A0C-B567-496B-9DB6-81024C6D8480}" dt="2021-12-10T13:13:55.589" v="1528" actId="26606"/>
          <ac:cxnSpMkLst>
            <pc:docMk/>
            <pc:sldMk cId="3566232318" sldId="261"/>
            <ac:cxnSpMk id="14" creationId="{1A1FE6BB-DFB2-4080-9B5E-076EF5DDE67B}"/>
          </ac:cxnSpMkLst>
        </pc:cxnChg>
        <pc:cxnChg chg="add del">
          <ac:chgData name="BATTAIS Erwan" userId="63711a49-a02d-4a6c-9378-57bcb250a1e2" providerId="ADAL" clId="{08018A0C-B567-496B-9DB6-81024C6D8480}" dt="2021-12-10T13:15:06.959" v="1533" actId="26606"/>
          <ac:cxnSpMkLst>
            <pc:docMk/>
            <pc:sldMk cId="3566232318" sldId="261"/>
            <ac:cxnSpMk id="42" creationId="{0B5F7E3B-C5F1-40E0-A491-558BAFBC1127}"/>
          </ac:cxnSpMkLst>
        </pc:cxnChg>
        <pc:cxnChg chg="add del">
          <ac:chgData name="BATTAIS Erwan" userId="63711a49-a02d-4a6c-9378-57bcb250a1e2" providerId="ADAL" clId="{08018A0C-B567-496B-9DB6-81024C6D8480}" dt="2021-12-10T13:15:06.959" v="1533" actId="26606"/>
          <ac:cxnSpMkLst>
            <pc:docMk/>
            <pc:sldMk cId="3566232318" sldId="261"/>
            <ac:cxnSpMk id="52" creationId="{1A901C3D-CFAE-460D-BD0E-7D22164D7DFB}"/>
          </ac:cxnSpMkLst>
        </pc:cxnChg>
        <pc:cxnChg chg="add del">
          <ac:chgData name="BATTAIS Erwan" userId="63711a49-a02d-4a6c-9378-57bcb250a1e2" providerId="ADAL" clId="{08018A0C-B567-496B-9DB6-81024C6D8480}" dt="2021-12-10T13:15:06.959" v="1533" actId="26606"/>
          <ac:cxnSpMkLst>
            <pc:docMk/>
            <pc:sldMk cId="3566232318" sldId="261"/>
            <ac:cxnSpMk id="54" creationId="{837C0EA9-1437-4437-9D20-2BBDA1AA9FF8}"/>
          </ac:cxnSpMkLst>
        </pc:cxnChg>
      </pc:sldChg>
      <pc:sldChg chg="addSp delSp modSp new mod setBg">
        <pc:chgData name="BATTAIS Erwan" userId="63711a49-a02d-4a6c-9378-57bcb250a1e2" providerId="ADAL" clId="{08018A0C-B567-496B-9DB6-81024C6D8480}" dt="2021-12-10T14:23:01.777" v="2164" actId="1076"/>
        <pc:sldMkLst>
          <pc:docMk/>
          <pc:sldMk cId="861536248" sldId="262"/>
        </pc:sldMkLst>
        <pc:spChg chg="mod">
          <ac:chgData name="BATTAIS Erwan" userId="63711a49-a02d-4a6c-9378-57bcb250a1e2" providerId="ADAL" clId="{08018A0C-B567-496B-9DB6-81024C6D8480}" dt="2021-12-10T14:23:01.777" v="2164" actId="1076"/>
          <ac:spMkLst>
            <pc:docMk/>
            <pc:sldMk cId="861536248" sldId="262"/>
            <ac:spMk id="2" creationId="{EE79E24B-6606-44AF-A9DE-131B9C9859D6}"/>
          </ac:spMkLst>
        </pc:spChg>
        <pc:spChg chg="del">
          <ac:chgData name="BATTAIS Erwan" userId="63711a49-a02d-4a6c-9378-57bcb250a1e2" providerId="ADAL" clId="{08018A0C-B567-496B-9DB6-81024C6D8480}" dt="2021-12-10T10:27:12.020" v="291" actId="26606"/>
          <ac:spMkLst>
            <pc:docMk/>
            <pc:sldMk cId="861536248" sldId="262"/>
            <ac:spMk id="3" creationId="{3F14CE1E-5C0F-4696-8D3D-9E8BF2FA2675}"/>
          </ac:spMkLst>
        </pc:spChg>
        <pc:spChg chg="add">
          <ac:chgData name="BATTAIS Erwan" userId="63711a49-a02d-4a6c-9378-57bcb250a1e2" providerId="ADAL" clId="{08018A0C-B567-496B-9DB6-81024C6D8480}" dt="2021-12-10T10:27:12.020" v="291" actId="26606"/>
          <ac:spMkLst>
            <pc:docMk/>
            <pc:sldMk cId="861536248" sldId="262"/>
            <ac:spMk id="20" creationId="{2783C067-F8BF-4755-B516-8A0CD74CF60C}"/>
          </ac:spMkLst>
        </pc:spChg>
        <pc:spChg chg="add">
          <ac:chgData name="BATTAIS Erwan" userId="63711a49-a02d-4a6c-9378-57bcb250a1e2" providerId="ADAL" clId="{08018A0C-B567-496B-9DB6-81024C6D8480}" dt="2021-12-10T10:27:12.020" v="291" actId="26606"/>
          <ac:spMkLst>
            <pc:docMk/>
            <pc:sldMk cId="861536248" sldId="262"/>
            <ac:spMk id="22" creationId="{2ED796EC-E7FF-46DB-B912-FB08BF12AA6E}"/>
          </ac:spMkLst>
        </pc:spChg>
        <pc:spChg chg="add">
          <ac:chgData name="BATTAIS Erwan" userId="63711a49-a02d-4a6c-9378-57bcb250a1e2" providerId="ADAL" clId="{08018A0C-B567-496B-9DB6-81024C6D8480}" dt="2021-12-10T10:27:12.020" v="291" actId="26606"/>
          <ac:spMkLst>
            <pc:docMk/>
            <pc:sldMk cId="861536248" sldId="262"/>
            <ac:spMk id="24" creationId="{549A2DAB-B431-487D-95AD-BB0FECB49E57}"/>
          </ac:spMkLst>
        </pc:spChg>
        <pc:spChg chg="add">
          <ac:chgData name="BATTAIS Erwan" userId="63711a49-a02d-4a6c-9378-57bcb250a1e2" providerId="ADAL" clId="{08018A0C-B567-496B-9DB6-81024C6D8480}" dt="2021-12-10T10:27:12.020" v="291" actId="26606"/>
          <ac:spMkLst>
            <pc:docMk/>
            <pc:sldMk cId="861536248" sldId="262"/>
            <ac:spMk id="30" creationId="{0819F787-32B4-46A8-BC57-C6571BCEE243}"/>
          </ac:spMkLst>
        </pc:spChg>
        <pc:grpChg chg="add">
          <ac:chgData name="BATTAIS Erwan" userId="63711a49-a02d-4a6c-9378-57bcb250a1e2" providerId="ADAL" clId="{08018A0C-B567-496B-9DB6-81024C6D8480}" dt="2021-12-10T10:27:12.020" v="291" actId="26606"/>
          <ac:grpSpMkLst>
            <pc:docMk/>
            <pc:sldMk cId="861536248" sldId="262"/>
            <ac:grpSpMk id="8" creationId="{76582886-877C-4AEC-A77F-8055EB9A0CF9}"/>
          </ac:grpSpMkLst>
        </pc:grpChg>
        <pc:picChg chg="add mod">
          <ac:chgData name="BATTAIS Erwan" userId="63711a49-a02d-4a6c-9378-57bcb250a1e2" providerId="ADAL" clId="{08018A0C-B567-496B-9DB6-81024C6D8480}" dt="2021-12-10T13:01:05.337" v="1285" actId="1038"/>
          <ac:picMkLst>
            <pc:docMk/>
            <pc:sldMk cId="861536248" sldId="262"/>
            <ac:picMk id="21" creationId="{3DE46A9C-9761-4059-8037-DBB4938C1791}"/>
          </ac:picMkLst>
        </pc:picChg>
        <pc:cxnChg chg="add">
          <ac:chgData name="BATTAIS Erwan" userId="63711a49-a02d-4a6c-9378-57bcb250a1e2" providerId="ADAL" clId="{08018A0C-B567-496B-9DB6-81024C6D8480}" dt="2021-12-10T10:27:12.020" v="291" actId="26606"/>
          <ac:cxnSpMkLst>
            <pc:docMk/>
            <pc:sldMk cId="861536248" sldId="262"/>
            <ac:cxnSpMk id="26" creationId="{C5ECDEE1-7093-418F-9CF5-24EEB115C1C1}"/>
          </ac:cxnSpMkLst>
        </pc:cxnChg>
        <pc:cxnChg chg="add">
          <ac:chgData name="BATTAIS Erwan" userId="63711a49-a02d-4a6c-9378-57bcb250a1e2" providerId="ADAL" clId="{08018A0C-B567-496B-9DB6-81024C6D8480}" dt="2021-12-10T10:27:12.020" v="291" actId="26606"/>
          <ac:cxnSpMkLst>
            <pc:docMk/>
            <pc:sldMk cId="861536248" sldId="262"/>
            <ac:cxnSpMk id="28" creationId="{045062AF-EB11-4651-BC4A-4DA21768DE8E}"/>
          </ac:cxnSpMkLst>
        </pc:cxnChg>
      </pc:sldChg>
      <pc:sldChg chg="modSp new del mod">
        <pc:chgData name="BATTAIS Erwan" userId="63711a49-a02d-4a6c-9378-57bcb250a1e2" providerId="ADAL" clId="{08018A0C-B567-496B-9DB6-81024C6D8480}" dt="2021-12-10T09:44:10.913" v="126" actId="47"/>
        <pc:sldMkLst>
          <pc:docMk/>
          <pc:sldMk cId="1251183198" sldId="262"/>
        </pc:sldMkLst>
        <pc:spChg chg="mod">
          <ac:chgData name="BATTAIS Erwan" userId="63711a49-a02d-4a6c-9378-57bcb250a1e2" providerId="ADAL" clId="{08018A0C-B567-496B-9DB6-81024C6D8480}" dt="2021-12-10T09:36:43.136" v="86" actId="20577"/>
          <ac:spMkLst>
            <pc:docMk/>
            <pc:sldMk cId="1251183198" sldId="262"/>
            <ac:spMk id="2" creationId="{52FDFDAB-ED57-4E22-AC5E-E11EDE470EE8}"/>
          </ac:spMkLst>
        </pc:spChg>
      </pc:sldChg>
      <pc:sldChg chg="addSp delSp modSp add mod ord modNotesTx">
        <pc:chgData name="BATTAIS Erwan" userId="63711a49-a02d-4a6c-9378-57bcb250a1e2" providerId="ADAL" clId="{08018A0C-B567-496B-9DB6-81024C6D8480}" dt="2021-12-10T13:13:09.813" v="1524"/>
        <pc:sldMkLst>
          <pc:docMk/>
          <pc:sldMk cId="3808286829" sldId="263"/>
        </pc:sldMkLst>
        <pc:spChg chg="mod">
          <ac:chgData name="BATTAIS Erwan" userId="63711a49-a02d-4a6c-9378-57bcb250a1e2" providerId="ADAL" clId="{08018A0C-B567-496B-9DB6-81024C6D8480}" dt="2021-12-10T13:04:09.655" v="1324" actId="1035"/>
          <ac:spMkLst>
            <pc:docMk/>
            <pc:sldMk cId="3808286829" sldId="263"/>
            <ac:spMk id="2" creationId="{EE79E24B-6606-44AF-A9DE-131B9C9859D6}"/>
          </ac:spMkLst>
        </pc:spChg>
        <pc:spChg chg="add mod">
          <ac:chgData name="BATTAIS Erwan" userId="63711a49-a02d-4a6c-9378-57bcb250a1e2" providerId="ADAL" clId="{08018A0C-B567-496B-9DB6-81024C6D8480}" dt="2021-12-10T13:04:24.293" v="1415" actId="1038"/>
          <ac:spMkLst>
            <pc:docMk/>
            <pc:sldMk cId="3808286829" sldId="263"/>
            <ac:spMk id="3" creationId="{7FC59E4B-BB34-401A-8244-28DBF924E1CD}"/>
          </ac:spMkLst>
        </pc:spChg>
        <pc:picChg chg="del">
          <ac:chgData name="BATTAIS Erwan" userId="63711a49-a02d-4a6c-9378-57bcb250a1e2" providerId="ADAL" clId="{08018A0C-B567-496B-9DB6-81024C6D8480}" dt="2021-12-10T10:28:37.520" v="339" actId="478"/>
          <ac:picMkLst>
            <pc:docMk/>
            <pc:sldMk cId="3808286829" sldId="263"/>
            <ac:picMk id="21" creationId="{3DE46A9C-9761-4059-8037-DBB4938C1791}"/>
          </ac:picMkLst>
        </pc:picChg>
        <pc:picChg chg="add del mod">
          <ac:chgData name="BATTAIS Erwan" userId="63711a49-a02d-4a6c-9378-57bcb250a1e2" providerId="ADAL" clId="{08018A0C-B567-496B-9DB6-81024C6D8480}" dt="2021-12-10T13:13:09.575" v="1523" actId="478"/>
          <ac:picMkLst>
            <pc:docMk/>
            <pc:sldMk cId="3808286829" sldId="263"/>
            <ac:picMk id="23" creationId="{B7589C18-5623-43E9-A9D0-95A216FBDDA6}"/>
          </ac:picMkLst>
        </pc:picChg>
        <pc:picChg chg="add mod">
          <ac:chgData name="BATTAIS Erwan" userId="63711a49-a02d-4a6c-9378-57bcb250a1e2" providerId="ADAL" clId="{08018A0C-B567-496B-9DB6-81024C6D8480}" dt="2021-12-10T13:04:24.293" v="1415" actId="1038"/>
          <ac:picMkLst>
            <pc:docMk/>
            <pc:sldMk cId="3808286829" sldId="263"/>
            <ac:picMk id="25" creationId="{1C11E239-0721-48E3-A525-A84F15475310}"/>
          </ac:picMkLst>
        </pc:picChg>
        <pc:picChg chg="add mod">
          <ac:chgData name="BATTAIS Erwan" userId="63711a49-a02d-4a6c-9378-57bcb250a1e2" providerId="ADAL" clId="{08018A0C-B567-496B-9DB6-81024C6D8480}" dt="2021-12-10T13:04:24.293" v="1415" actId="1038"/>
          <ac:picMkLst>
            <pc:docMk/>
            <pc:sldMk cId="3808286829" sldId="263"/>
            <ac:picMk id="27" creationId="{CBBD3C2E-15B1-4BAC-87B5-4F228905B74E}"/>
          </ac:picMkLst>
        </pc:picChg>
        <pc:picChg chg="add mod">
          <ac:chgData name="BATTAIS Erwan" userId="63711a49-a02d-4a6c-9378-57bcb250a1e2" providerId="ADAL" clId="{08018A0C-B567-496B-9DB6-81024C6D8480}" dt="2021-12-10T13:13:09.813" v="1524"/>
          <ac:picMkLst>
            <pc:docMk/>
            <pc:sldMk cId="3808286829" sldId="263"/>
            <ac:picMk id="29" creationId="{C371FF44-66BB-4478-B254-AB7E857AC711}"/>
          </ac:picMkLst>
        </pc:picChg>
      </pc:sldChg>
      <pc:sldChg chg="modNotesTx">
        <pc:chgData name="BATTAIS Erwan" userId="63711a49-a02d-4a6c-9378-57bcb250a1e2" providerId="ADAL" clId="{08018A0C-B567-496B-9DB6-81024C6D8480}" dt="2021-12-10T12:08:09.011" v="400" actId="20577"/>
        <pc:sldMkLst>
          <pc:docMk/>
          <pc:sldMk cId="977921974" sldId="264"/>
        </pc:sldMkLst>
      </pc:sldChg>
      <pc:sldChg chg="addSp delSp modSp mod">
        <pc:chgData name="BATTAIS Erwan" userId="63711a49-a02d-4a6c-9378-57bcb250a1e2" providerId="ADAL" clId="{08018A0C-B567-496B-9DB6-81024C6D8480}" dt="2021-12-10T13:13:00.462" v="1518"/>
        <pc:sldMkLst>
          <pc:docMk/>
          <pc:sldMk cId="4246219648" sldId="264"/>
        </pc:sldMkLst>
        <pc:picChg chg="add del mod">
          <ac:chgData name="BATTAIS Erwan" userId="63711a49-a02d-4a6c-9378-57bcb250a1e2" providerId="ADAL" clId="{08018A0C-B567-496B-9DB6-81024C6D8480}" dt="2021-12-10T13:13:00.145" v="1517" actId="478"/>
          <ac:picMkLst>
            <pc:docMk/>
            <pc:sldMk cId="4246219648" sldId="264"/>
            <ac:picMk id="7" creationId="{24C06657-DFD7-46B4-8959-6F3EDA7B3360}"/>
          </ac:picMkLst>
        </pc:picChg>
        <pc:picChg chg="add mod">
          <ac:chgData name="BATTAIS Erwan" userId="63711a49-a02d-4a6c-9378-57bcb250a1e2" providerId="ADAL" clId="{08018A0C-B567-496B-9DB6-81024C6D8480}" dt="2021-12-10T13:13:00.462" v="1518"/>
          <ac:picMkLst>
            <pc:docMk/>
            <pc:sldMk cId="4246219648" sldId="264"/>
            <ac:picMk id="8" creationId="{EE2610E5-C5DD-4AE8-BE01-CC3295785430}"/>
          </ac:picMkLst>
        </pc:picChg>
      </pc:sldChg>
      <pc:sldChg chg="addSp delSp modSp add mod modNotesTx">
        <pc:chgData name="BATTAIS Erwan" userId="63711a49-a02d-4a6c-9378-57bcb250a1e2" providerId="ADAL" clId="{08018A0C-B567-496B-9DB6-81024C6D8480}" dt="2021-12-10T14:51:09.900" v="2292" actId="14100"/>
        <pc:sldMkLst>
          <pc:docMk/>
          <pc:sldMk cId="1213635255" sldId="265"/>
        </pc:sldMkLst>
        <pc:spChg chg="mod">
          <ac:chgData name="BATTAIS Erwan" userId="63711a49-a02d-4a6c-9378-57bcb250a1e2" providerId="ADAL" clId="{08018A0C-B567-496B-9DB6-81024C6D8480}" dt="2021-12-10T13:00:18.181" v="1261" actId="6549"/>
          <ac:spMkLst>
            <pc:docMk/>
            <pc:sldMk cId="1213635255" sldId="265"/>
            <ac:spMk id="9" creationId="{9E94A7BB-C8FE-4DEB-973D-459130872D3A}"/>
          </ac:spMkLst>
        </pc:spChg>
        <pc:picChg chg="add mod">
          <ac:chgData name="BATTAIS Erwan" userId="63711a49-a02d-4a6c-9378-57bcb250a1e2" providerId="ADAL" clId="{08018A0C-B567-496B-9DB6-81024C6D8480}" dt="2021-12-10T14:51:09.900" v="2292" actId="14100"/>
          <ac:picMkLst>
            <pc:docMk/>
            <pc:sldMk cId="1213635255" sldId="265"/>
            <ac:picMk id="3" creationId="{15E63D21-87CE-4246-ABA6-28145FC60B26}"/>
          </ac:picMkLst>
        </pc:picChg>
        <pc:picChg chg="add del mod">
          <ac:chgData name="BATTAIS Erwan" userId="63711a49-a02d-4a6c-9378-57bcb250a1e2" providerId="ADAL" clId="{08018A0C-B567-496B-9DB6-81024C6D8480}" dt="2021-12-10T13:13:06.700" v="1521" actId="478"/>
          <ac:picMkLst>
            <pc:docMk/>
            <pc:sldMk cId="1213635255" sldId="265"/>
            <ac:picMk id="5" creationId="{322A6109-24F0-43B1-BB61-E70813766BF9}"/>
          </ac:picMkLst>
        </pc:picChg>
        <pc:picChg chg="add mod">
          <ac:chgData name="BATTAIS Erwan" userId="63711a49-a02d-4a6c-9378-57bcb250a1e2" providerId="ADAL" clId="{08018A0C-B567-496B-9DB6-81024C6D8480}" dt="2021-12-10T13:13:07" v="1522"/>
          <ac:picMkLst>
            <pc:docMk/>
            <pc:sldMk cId="1213635255" sldId="265"/>
            <ac:picMk id="8" creationId="{DCE882DC-85B0-497C-93CB-DADC23620EC8}"/>
          </ac:picMkLst>
        </pc:picChg>
        <pc:picChg chg="del">
          <ac:chgData name="BATTAIS Erwan" userId="63711a49-a02d-4a6c-9378-57bcb250a1e2" providerId="ADAL" clId="{08018A0C-B567-496B-9DB6-81024C6D8480}" dt="2021-12-10T13:00:15.388" v="1260" actId="478"/>
          <ac:picMkLst>
            <pc:docMk/>
            <pc:sldMk cId="1213635255" sldId="265"/>
            <ac:picMk id="14" creationId="{46D98E1F-3B35-4DF3-861E-66A4864E0090}"/>
          </ac:picMkLst>
        </pc:picChg>
      </pc:sldChg>
      <pc:sldChg chg="new del">
        <pc:chgData name="BATTAIS Erwan" userId="63711a49-a02d-4a6c-9378-57bcb250a1e2" providerId="ADAL" clId="{08018A0C-B567-496B-9DB6-81024C6D8480}" dt="2021-12-10T14:51:15.166" v="2294" actId="47"/>
        <pc:sldMkLst>
          <pc:docMk/>
          <pc:sldMk cId="3227118057" sldId="266"/>
        </pc:sldMkLst>
      </pc:sldChg>
      <pc:sldChg chg="addSp delSp modSp add mod">
        <pc:chgData name="BATTAIS Erwan" userId="63711a49-a02d-4a6c-9378-57bcb250a1e2" providerId="ADAL" clId="{08018A0C-B567-496B-9DB6-81024C6D8480}" dt="2021-12-10T14:51:37.602" v="2302" actId="1076"/>
        <pc:sldMkLst>
          <pc:docMk/>
          <pc:sldMk cId="4276953802" sldId="266"/>
        </pc:sldMkLst>
        <pc:spChg chg="del">
          <ac:chgData name="BATTAIS Erwan" userId="63711a49-a02d-4a6c-9378-57bcb250a1e2" providerId="ADAL" clId="{08018A0C-B567-496B-9DB6-81024C6D8480}" dt="2021-12-10T14:51:24.240" v="2297"/>
          <ac:spMkLst>
            <pc:docMk/>
            <pc:sldMk cId="4276953802" sldId="266"/>
            <ac:spMk id="9" creationId="{9E94A7BB-C8FE-4DEB-973D-459130872D3A}"/>
          </ac:spMkLst>
        </pc:spChg>
        <pc:picChg chg="del">
          <ac:chgData name="BATTAIS Erwan" userId="63711a49-a02d-4a6c-9378-57bcb250a1e2" providerId="ADAL" clId="{08018A0C-B567-496B-9DB6-81024C6D8480}" dt="2021-12-10T14:51:20.945" v="2296" actId="478"/>
          <ac:picMkLst>
            <pc:docMk/>
            <pc:sldMk cId="4276953802" sldId="266"/>
            <ac:picMk id="3" creationId="{15E63D21-87CE-4246-ABA6-28145FC60B26}"/>
          </ac:picMkLst>
        </pc:picChg>
        <pc:picChg chg="add mod">
          <ac:chgData name="BATTAIS Erwan" userId="63711a49-a02d-4a6c-9378-57bcb250a1e2" providerId="ADAL" clId="{08018A0C-B567-496B-9DB6-81024C6D8480}" dt="2021-12-10T14:51:37.602" v="2302" actId="1076"/>
          <ac:picMkLst>
            <pc:docMk/>
            <pc:sldMk cId="4276953802" sldId="266"/>
            <ac:picMk id="4" creationId="{29546462-132E-4B58-A8A8-43C8A3E0C909}"/>
          </ac:picMkLst>
        </pc:picChg>
      </pc:sldChg>
    </pc:docChg>
  </pc:docChgLst>
  <pc:docChgLst>
    <pc:chgData name="LAFORGE Samuel" userId="S::samuel.laforge@ynov.com::a2e7f102-5201-4269-9848-2a17d2875529" providerId="AD" clId="Web-{7572244A-2179-4251-8B31-FF2502D0F4D9}"/>
    <pc:docChg chg="addSld delSld modSld">
      <pc:chgData name="LAFORGE Samuel" userId="S::samuel.laforge@ynov.com::a2e7f102-5201-4269-9848-2a17d2875529" providerId="AD" clId="Web-{7572244A-2179-4251-8B31-FF2502D0F4D9}" dt="2021-12-10T12:45:10.319" v="800" actId="14100"/>
      <pc:docMkLst>
        <pc:docMk/>
      </pc:docMkLst>
      <pc:sldChg chg="addSp delSp modSp modNotes">
        <pc:chgData name="LAFORGE Samuel" userId="S::samuel.laforge@ynov.com::a2e7f102-5201-4269-9848-2a17d2875529" providerId="AD" clId="Web-{7572244A-2179-4251-8B31-FF2502D0F4D9}" dt="2021-12-10T12:45:10.319" v="800" actId="14100"/>
        <pc:sldMkLst>
          <pc:docMk/>
          <pc:sldMk cId="3225887440" sldId="258"/>
        </pc:sldMkLst>
        <pc:spChg chg="del">
          <ac:chgData name="LAFORGE Samuel" userId="S::samuel.laforge@ynov.com::a2e7f102-5201-4269-9848-2a17d2875529" providerId="AD" clId="Web-{7572244A-2179-4251-8B31-FF2502D0F4D9}" dt="2021-12-10T11:53:56.411" v="414"/>
          <ac:spMkLst>
            <pc:docMk/>
            <pc:sldMk cId="3225887440" sldId="258"/>
            <ac:spMk id="3" creationId="{6E704287-52CE-4428-8B5B-65CB1D42F995}"/>
          </ac:spMkLst>
        </pc:spChg>
        <pc:spChg chg="add mod">
          <ac:chgData name="LAFORGE Samuel" userId="S::samuel.laforge@ynov.com::a2e7f102-5201-4269-9848-2a17d2875529" providerId="AD" clId="Web-{7572244A-2179-4251-8B31-FF2502D0F4D9}" dt="2021-12-10T12:45:10.319" v="800" actId="14100"/>
          <ac:spMkLst>
            <pc:docMk/>
            <pc:sldMk cId="3225887440" sldId="258"/>
            <ac:spMk id="6" creationId="{AF202DA4-A72C-45F6-ABE4-9AF6F9F9FECE}"/>
          </ac:spMkLst>
        </pc:spChg>
      </pc:sldChg>
      <pc:sldChg chg="del">
        <pc:chgData name="LAFORGE Samuel" userId="S::samuel.laforge@ynov.com::a2e7f102-5201-4269-9848-2a17d2875529" providerId="AD" clId="Web-{7572244A-2179-4251-8B31-FF2502D0F4D9}" dt="2021-12-10T12:02:57.184" v="448"/>
        <pc:sldMkLst>
          <pc:docMk/>
          <pc:sldMk cId="2284627424" sldId="259"/>
        </pc:sldMkLst>
      </pc:sldChg>
      <pc:sldChg chg="modSp">
        <pc:chgData name="LAFORGE Samuel" userId="S::samuel.laforge@ynov.com::a2e7f102-5201-4269-9848-2a17d2875529" providerId="AD" clId="Web-{7572244A-2179-4251-8B31-FF2502D0F4D9}" dt="2021-12-10T12:21:06.169" v="613" actId="14100"/>
        <pc:sldMkLst>
          <pc:docMk/>
          <pc:sldMk cId="1196490666" sldId="260"/>
        </pc:sldMkLst>
        <pc:spChg chg="mod">
          <ac:chgData name="LAFORGE Samuel" userId="S::samuel.laforge@ynov.com::a2e7f102-5201-4269-9848-2a17d2875529" providerId="AD" clId="Web-{7572244A-2179-4251-8B31-FF2502D0F4D9}" dt="2021-12-10T11:54:18.583" v="435" actId="20577"/>
          <ac:spMkLst>
            <pc:docMk/>
            <pc:sldMk cId="1196490666" sldId="260"/>
            <ac:spMk id="9" creationId="{9E94A7BB-C8FE-4DEB-973D-459130872D3A}"/>
          </ac:spMkLst>
        </pc:spChg>
        <pc:picChg chg="mod">
          <ac:chgData name="LAFORGE Samuel" userId="S::samuel.laforge@ynov.com::a2e7f102-5201-4269-9848-2a17d2875529" providerId="AD" clId="Web-{7572244A-2179-4251-8B31-FF2502D0F4D9}" dt="2021-12-10T12:21:06.169" v="613" actId="14100"/>
          <ac:picMkLst>
            <pc:docMk/>
            <pc:sldMk cId="1196490666" sldId="260"/>
            <ac:picMk id="12" creationId="{5C4FCC81-0BEB-4216-A5FC-CAD158A1C96F}"/>
          </ac:picMkLst>
        </pc:picChg>
      </pc:sldChg>
      <pc:sldChg chg="modSp modNotes">
        <pc:chgData name="LAFORGE Samuel" userId="S::samuel.laforge@ynov.com::a2e7f102-5201-4269-9848-2a17d2875529" providerId="AD" clId="Web-{7572244A-2179-4251-8B31-FF2502D0F4D9}" dt="2021-12-10T12:20:53.966" v="612"/>
        <pc:sldMkLst>
          <pc:docMk/>
          <pc:sldMk cId="3566232318" sldId="261"/>
        </pc:sldMkLst>
        <pc:spChg chg="mod">
          <ac:chgData name="LAFORGE Samuel" userId="S::samuel.laforge@ynov.com::a2e7f102-5201-4269-9848-2a17d2875529" providerId="AD" clId="Web-{7572244A-2179-4251-8B31-FF2502D0F4D9}" dt="2021-12-10T12:05:34.437" v="460" actId="14100"/>
          <ac:spMkLst>
            <pc:docMk/>
            <pc:sldMk cId="3566232318" sldId="261"/>
            <ac:spMk id="3" creationId="{7239F81F-B7D7-4566-ADEE-E881470196A2}"/>
          </ac:spMkLst>
        </pc:spChg>
      </pc:sldChg>
      <pc:sldChg chg="modNotes">
        <pc:chgData name="LAFORGE Samuel" userId="S::samuel.laforge@ynov.com::a2e7f102-5201-4269-9848-2a17d2875529" providerId="AD" clId="Web-{7572244A-2179-4251-8B31-FF2502D0F4D9}" dt="2021-12-10T12:19:17.433" v="581"/>
        <pc:sldMkLst>
          <pc:docMk/>
          <pc:sldMk cId="3808286829" sldId="263"/>
        </pc:sldMkLst>
      </pc:sldChg>
      <pc:sldChg chg="modSp new del">
        <pc:chgData name="LAFORGE Samuel" userId="S::samuel.laforge@ynov.com::a2e7f102-5201-4269-9848-2a17d2875529" providerId="AD" clId="Web-{7572244A-2179-4251-8B31-FF2502D0F4D9}" dt="2021-12-10T12:08:26.689" v="478"/>
        <pc:sldMkLst>
          <pc:docMk/>
          <pc:sldMk cId="977921974" sldId="264"/>
        </pc:sldMkLst>
        <pc:spChg chg="mod">
          <ac:chgData name="LAFORGE Samuel" userId="S::samuel.laforge@ynov.com::a2e7f102-5201-4269-9848-2a17d2875529" providerId="AD" clId="Web-{7572244A-2179-4251-8B31-FF2502D0F4D9}" dt="2021-12-10T12:08:25.314" v="477" actId="20577"/>
          <ac:spMkLst>
            <pc:docMk/>
            <pc:sldMk cId="977921974" sldId="264"/>
            <ac:spMk id="2" creationId="{94F241AD-B54F-482D-81F2-10E27D7C04FE}"/>
          </ac:spMkLst>
        </pc:spChg>
      </pc:sldChg>
    </pc:docChg>
  </pc:docChgLst>
  <pc:docChgLst>
    <pc:chgData name="LAFORGE Samuel" userId="S::samuel.laforge@ynov.com::a2e7f102-5201-4269-9848-2a17d2875529" providerId="AD" clId="Web-{CBAFF387-35E1-467A-BDC2-EC591CBEC754}"/>
    <pc:docChg chg="addSld modSld">
      <pc:chgData name="LAFORGE Samuel" userId="S::samuel.laforge@ynov.com::a2e7f102-5201-4269-9848-2a17d2875529" providerId="AD" clId="Web-{CBAFF387-35E1-467A-BDC2-EC591CBEC754}" dt="2021-12-10T10:00:01.788" v="251" actId="20577"/>
      <pc:docMkLst>
        <pc:docMk/>
      </pc:docMkLst>
      <pc:sldChg chg="addSp delSp modSp">
        <pc:chgData name="LAFORGE Samuel" userId="S::samuel.laforge@ynov.com::a2e7f102-5201-4269-9848-2a17d2875529" providerId="AD" clId="Web-{CBAFF387-35E1-467A-BDC2-EC591CBEC754}" dt="2021-12-10T09:41:59.775" v="177" actId="1076"/>
        <pc:sldMkLst>
          <pc:docMk/>
          <pc:sldMk cId="2696509589" sldId="257"/>
        </pc:sldMkLst>
        <pc:spChg chg="del">
          <ac:chgData name="LAFORGE Samuel" userId="S::samuel.laforge@ynov.com::a2e7f102-5201-4269-9848-2a17d2875529" providerId="AD" clId="Web-{CBAFF387-35E1-467A-BDC2-EC591CBEC754}" dt="2021-12-10T09:40:13.756" v="160"/>
          <ac:spMkLst>
            <pc:docMk/>
            <pc:sldMk cId="2696509589" sldId="257"/>
            <ac:spMk id="14" creationId="{5D5ECEC2-18A1-4567-982A-41887D2C0F88}"/>
          </ac:spMkLst>
        </pc:spChg>
        <pc:picChg chg="add mod">
          <ac:chgData name="LAFORGE Samuel" userId="S::samuel.laforge@ynov.com::a2e7f102-5201-4269-9848-2a17d2875529" providerId="AD" clId="Web-{CBAFF387-35E1-467A-BDC2-EC591CBEC754}" dt="2021-12-10T09:36:35.922" v="146" actId="1076"/>
          <ac:picMkLst>
            <pc:docMk/>
            <pc:sldMk cId="2696509589" sldId="257"/>
            <ac:picMk id="5" creationId="{B49B96A0-D65A-4272-BEE2-020C721B448F}"/>
          </ac:picMkLst>
        </pc:picChg>
        <pc:picChg chg="add mod">
          <ac:chgData name="LAFORGE Samuel" userId="S::samuel.laforge@ynov.com::a2e7f102-5201-4269-9848-2a17d2875529" providerId="AD" clId="Web-{CBAFF387-35E1-467A-BDC2-EC591CBEC754}" dt="2021-12-10T09:36:56.063" v="150" actId="1076"/>
          <ac:picMkLst>
            <pc:docMk/>
            <pc:sldMk cId="2696509589" sldId="257"/>
            <ac:picMk id="7" creationId="{ED5B65C7-3D60-436C-8982-5EF91D04A704}"/>
          </ac:picMkLst>
        </pc:picChg>
        <pc:picChg chg="add mod">
          <ac:chgData name="LAFORGE Samuel" userId="S::samuel.laforge@ynov.com::a2e7f102-5201-4269-9848-2a17d2875529" providerId="AD" clId="Web-{CBAFF387-35E1-467A-BDC2-EC591CBEC754}" dt="2021-12-10T09:40:48.132" v="167" actId="1076"/>
          <ac:picMkLst>
            <pc:docMk/>
            <pc:sldMk cId="2696509589" sldId="257"/>
            <ac:picMk id="8" creationId="{1C03E70A-89CC-4F59-B55F-541997FCA50D}"/>
          </ac:picMkLst>
        </pc:picChg>
        <pc:picChg chg="mod">
          <ac:chgData name="LAFORGE Samuel" userId="S::samuel.laforge@ynov.com::a2e7f102-5201-4269-9848-2a17d2875529" providerId="AD" clId="Web-{CBAFF387-35E1-467A-BDC2-EC591CBEC754}" dt="2021-12-10T09:41:03.164" v="171" actId="1076"/>
          <ac:picMkLst>
            <pc:docMk/>
            <pc:sldMk cId="2696509589" sldId="257"/>
            <ac:picMk id="9" creationId="{050D3B4A-0856-4366-A30F-CAA7F5D071DA}"/>
          </ac:picMkLst>
        </pc:picChg>
        <pc:picChg chg="add del mod">
          <ac:chgData name="LAFORGE Samuel" userId="S::samuel.laforge@ynov.com::a2e7f102-5201-4269-9848-2a17d2875529" providerId="AD" clId="Web-{CBAFF387-35E1-467A-BDC2-EC591CBEC754}" dt="2021-12-10T09:41:45.305" v="172"/>
          <ac:picMkLst>
            <pc:docMk/>
            <pc:sldMk cId="2696509589" sldId="257"/>
            <ac:picMk id="10" creationId="{ACEA45CF-89C4-4117-9217-E9F93E52F2B6}"/>
          </ac:picMkLst>
        </pc:picChg>
        <pc:picChg chg="add mod ord">
          <ac:chgData name="LAFORGE Samuel" userId="S::samuel.laforge@ynov.com::a2e7f102-5201-4269-9848-2a17d2875529" providerId="AD" clId="Web-{CBAFF387-35E1-467A-BDC2-EC591CBEC754}" dt="2021-12-10T09:40:13.756" v="160"/>
          <ac:picMkLst>
            <pc:docMk/>
            <pc:sldMk cId="2696509589" sldId="257"/>
            <ac:picMk id="11" creationId="{760B8F59-7523-4A20-AA5D-6A40570D222D}"/>
          </ac:picMkLst>
        </pc:picChg>
        <pc:picChg chg="add del mod">
          <ac:chgData name="LAFORGE Samuel" userId="S::samuel.laforge@ynov.com::a2e7f102-5201-4269-9848-2a17d2875529" providerId="AD" clId="Web-{CBAFF387-35E1-467A-BDC2-EC591CBEC754}" dt="2021-12-10T09:40:21.209" v="163"/>
          <ac:picMkLst>
            <pc:docMk/>
            <pc:sldMk cId="2696509589" sldId="257"/>
            <ac:picMk id="13" creationId="{870E0A8A-D634-47D5-B8D6-0FD7E9BC9AB7}"/>
          </ac:picMkLst>
        </pc:picChg>
        <pc:picChg chg="add mod ord">
          <ac:chgData name="LAFORGE Samuel" userId="S::samuel.laforge@ynov.com::a2e7f102-5201-4269-9848-2a17d2875529" providerId="AD" clId="Web-{CBAFF387-35E1-467A-BDC2-EC591CBEC754}" dt="2021-12-10T09:41:00.023" v="169"/>
          <ac:picMkLst>
            <pc:docMk/>
            <pc:sldMk cId="2696509589" sldId="257"/>
            <ac:picMk id="15" creationId="{942BFEBC-CE55-413B-81F3-C8AFA8941748}"/>
          </ac:picMkLst>
        </pc:picChg>
        <pc:picChg chg="add mod ord">
          <ac:chgData name="LAFORGE Samuel" userId="S::samuel.laforge@ynov.com::a2e7f102-5201-4269-9848-2a17d2875529" providerId="AD" clId="Web-{CBAFF387-35E1-467A-BDC2-EC591CBEC754}" dt="2021-12-10T09:41:59.775" v="177" actId="1076"/>
          <ac:picMkLst>
            <pc:docMk/>
            <pc:sldMk cId="2696509589" sldId="257"/>
            <ac:picMk id="16" creationId="{B07C3837-C1D9-4F03-A0E3-006CD668F731}"/>
          </ac:picMkLst>
        </pc:picChg>
      </pc:sldChg>
      <pc:sldChg chg="addSp modSp">
        <pc:chgData name="LAFORGE Samuel" userId="S::samuel.laforge@ynov.com::a2e7f102-5201-4269-9848-2a17d2875529" providerId="AD" clId="Web-{CBAFF387-35E1-467A-BDC2-EC591CBEC754}" dt="2021-12-10T09:34:00.121" v="102" actId="20577"/>
        <pc:sldMkLst>
          <pc:docMk/>
          <pc:sldMk cId="3225887440" sldId="258"/>
        </pc:sldMkLst>
        <pc:spChg chg="add mod">
          <ac:chgData name="LAFORGE Samuel" userId="S::samuel.laforge@ynov.com::a2e7f102-5201-4269-9848-2a17d2875529" providerId="AD" clId="Web-{CBAFF387-35E1-467A-BDC2-EC591CBEC754}" dt="2021-12-10T09:34:00.121" v="102" actId="20577"/>
          <ac:spMkLst>
            <pc:docMk/>
            <pc:sldMk cId="3225887440" sldId="258"/>
            <ac:spMk id="3" creationId="{6E704287-52CE-4428-8B5B-65CB1D42F995}"/>
          </ac:spMkLst>
        </pc:spChg>
      </pc:sldChg>
      <pc:sldChg chg="addSp delSp modSp">
        <pc:chgData name="LAFORGE Samuel" userId="S::samuel.laforge@ynov.com::a2e7f102-5201-4269-9848-2a17d2875529" providerId="AD" clId="Web-{CBAFF387-35E1-467A-BDC2-EC591CBEC754}" dt="2021-12-10T09:28:38.550" v="6" actId="14100"/>
        <pc:sldMkLst>
          <pc:docMk/>
          <pc:sldMk cId="2284627424" sldId="259"/>
        </pc:sldMkLst>
        <pc:spChg chg="del">
          <ac:chgData name="LAFORGE Samuel" userId="S::samuel.laforge@ynov.com::a2e7f102-5201-4269-9848-2a17d2875529" providerId="AD" clId="Web-{CBAFF387-35E1-467A-BDC2-EC591CBEC754}" dt="2021-12-10T09:28:11.987" v="0"/>
          <ac:spMkLst>
            <pc:docMk/>
            <pc:sldMk cId="2284627424" sldId="259"/>
            <ac:spMk id="6" creationId="{1B8F5290-AE6F-44CD-8096-4E17F9D4B201}"/>
          </ac:spMkLst>
        </pc:spChg>
        <pc:picChg chg="add mod ord">
          <ac:chgData name="LAFORGE Samuel" userId="S::samuel.laforge@ynov.com::a2e7f102-5201-4269-9848-2a17d2875529" providerId="AD" clId="Web-{CBAFF387-35E1-467A-BDC2-EC591CBEC754}" dt="2021-12-10T09:28:38.550" v="6" actId="14100"/>
          <ac:picMkLst>
            <pc:docMk/>
            <pc:sldMk cId="2284627424" sldId="259"/>
            <ac:picMk id="3" creationId="{63C97A19-9301-470D-8B1A-666EE7E5F3C6}"/>
          </ac:picMkLst>
        </pc:picChg>
      </pc:sldChg>
      <pc:sldChg chg="modSp new">
        <pc:chgData name="LAFORGE Samuel" userId="S::samuel.laforge@ynov.com::a2e7f102-5201-4269-9848-2a17d2875529" providerId="AD" clId="Web-{CBAFF387-35E1-467A-BDC2-EC591CBEC754}" dt="2021-12-10T10:00:01.788" v="251" actId="20577"/>
        <pc:sldMkLst>
          <pc:docMk/>
          <pc:sldMk cId="3566232318" sldId="261"/>
        </pc:sldMkLst>
        <pc:spChg chg="mod">
          <ac:chgData name="LAFORGE Samuel" userId="S::samuel.laforge@ynov.com::a2e7f102-5201-4269-9848-2a17d2875529" providerId="AD" clId="Web-{CBAFF387-35E1-467A-BDC2-EC591CBEC754}" dt="2021-12-10T09:34:50.232" v="142" actId="20577"/>
          <ac:spMkLst>
            <pc:docMk/>
            <pc:sldMk cId="3566232318" sldId="261"/>
            <ac:spMk id="2" creationId="{01627B66-91DD-4BF2-8FC0-9BA8044519CB}"/>
          </ac:spMkLst>
        </pc:spChg>
        <pc:spChg chg="mod">
          <ac:chgData name="LAFORGE Samuel" userId="S::samuel.laforge@ynov.com::a2e7f102-5201-4269-9848-2a17d2875529" providerId="AD" clId="Web-{CBAFF387-35E1-467A-BDC2-EC591CBEC754}" dt="2021-12-10T10:00:01.788" v="251" actId="20577"/>
          <ac:spMkLst>
            <pc:docMk/>
            <pc:sldMk cId="3566232318" sldId="261"/>
            <ac:spMk id="3" creationId="{7239F81F-B7D7-4566-ADEE-E881470196A2}"/>
          </ac:spMkLst>
        </pc:spChg>
      </pc:sldChg>
    </pc:docChg>
  </pc:docChgLst>
  <pc:docChgLst>
    <pc:chgData name="LAFORGE Samuel" userId="S::samuel.laforge@ynov.com::a2e7f102-5201-4269-9848-2a17d2875529" providerId="AD" clId="Web-{44C5BB94-DB0C-4091-96D3-42B5C9429B58}"/>
    <pc:docChg chg="modSld">
      <pc:chgData name="LAFORGE Samuel" userId="S::samuel.laforge@ynov.com::a2e7f102-5201-4269-9848-2a17d2875529" providerId="AD" clId="Web-{44C5BB94-DB0C-4091-96D3-42B5C9429B58}" dt="2021-12-10T10:13:27.676" v="202" actId="20577"/>
      <pc:docMkLst>
        <pc:docMk/>
      </pc:docMkLst>
      <pc:sldChg chg="modSp">
        <pc:chgData name="LAFORGE Samuel" userId="S::samuel.laforge@ynov.com::a2e7f102-5201-4269-9848-2a17d2875529" providerId="AD" clId="Web-{44C5BB94-DB0C-4091-96D3-42B5C9429B58}" dt="2021-12-10T10:12:18.174" v="197" actId="1076"/>
        <pc:sldMkLst>
          <pc:docMk/>
          <pc:sldMk cId="1196490666" sldId="260"/>
        </pc:sldMkLst>
        <pc:picChg chg="mod">
          <ac:chgData name="LAFORGE Samuel" userId="S::samuel.laforge@ynov.com::a2e7f102-5201-4269-9848-2a17d2875529" providerId="AD" clId="Web-{44C5BB94-DB0C-4091-96D3-42B5C9429B58}" dt="2021-12-10T10:12:18.174" v="197" actId="1076"/>
          <ac:picMkLst>
            <pc:docMk/>
            <pc:sldMk cId="1196490666" sldId="260"/>
            <ac:picMk id="12" creationId="{5C4FCC81-0BEB-4216-A5FC-CAD158A1C96F}"/>
          </ac:picMkLst>
        </pc:picChg>
      </pc:sldChg>
      <pc:sldChg chg="modSp">
        <pc:chgData name="LAFORGE Samuel" userId="S::samuel.laforge@ynov.com::a2e7f102-5201-4269-9848-2a17d2875529" providerId="AD" clId="Web-{44C5BB94-DB0C-4091-96D3-42B5C9429B58}" dt="2021-12-10T10:13:27.676" v="202" actId="20577"/>
        <pc:sldMkLst>
          <pc:docMk/>
          <pc:sldMk cId="3566232318" sldId="261"/>
        </pc:sldMkLst>
        <pc:spChg chg="mod">
          <ac:chgData name="LAFORGE Samuel" userId="S::samuel.laforge@ynov.com::a2e7f102-5201-4269-9848-2a17d2875529" providerId="AD" clId="Web-{44C5BB94-DB0C-4091-96D3-42B5C9429B58}" dt="2021-12-10T10:13:27.676" v="202" actId="20577"/>
          <ac:spMkLst>
            <pc:docMk/>
            <pc:sldMk cId="3566232318" sldId="261"/>
            <ac:spMk id="3" creationId="{7239F81F-B7D7-4566-ADEE-E881470196A2}"/>
          </ac:spMkLst>
        </pc:spChg>
      </pc:sldChg>
    </pc:docChg>
  </pc:docChgLst>
  <pc:docChgLst>
    <pc:chgData name="LAFORGE Samuel" userId="S::samuel.laforge@ynov.com::a2e7f102-5201-4269-9848-2a17d2875529" providerId="AD" clId="Web-{11EDB142-4D47-4AC0-B14A-4B7EDF8FBB82}"/>
    <pc:docChg chg="addSld modSld">
      <pc:chgData name="LAFORGE Samuel" userId="S::samuel.laforge@ynov.com::a2e7f102-5201-4269-9848-2a17d2875529" providerId="AD" clId="Web-{11EDB142-4D47-4AC0-B14A-4B7EDF8FBB82}" dt="2021-12-10T09:23:41.235" v="166"/>
      <pc:docMkLst>
        <pc:docMk/>
      </pc:docMkLst>
      <pc:sldChg chg="addSp delSp modSp">
        <pc:chgData name="LAFORGE Samuel" userId="S::samuel.laforge@ynov.com::a2e7f102-5201-4269-9848-2a17d2875529" providerId="AD" clId="Web-{11EDB142-4D47-4AC0-B14A-4B7EDF8FBB82}" dt="2021-12-10T09:18:50.196" v="77" actId="14100"/>
        <pc:sldMkLst>
          <pc:docMk/>
          <pc:sldMk cId="2420258153" sldId="256"/>
        </pc:sldMkLst>
        <pc:spChg chg="mod">
          <ac:chgData name="LAFORGE Samuel" userId="S::samuel.laforge@ynov.com::a2e7f102-5201-4269-9848-2a17d2875529" providerId="AD" clId="Web-{11EDB142-4D47-4AC0-B14A-4B7EDF8FBB82}" dt="2021-12-10T09:18:50.196" v="77" actId="14100"/>
          <ac:spMkLst>
            <pc:docMk/>
            <pc:sldMk cId="2420258153" sldId="256"/>
            <ac:spMk id="2" creationId="{125DCC6E-396E-478C-A8E6-C015F35787B6}"/>
          </ac:spMkLst>
        </pc:spChg>
        <pc:spChg chg="del">
          <ac:chgData name="LAFORGE Samuel" userId="S::samuel.laforge@ynov.com::a2e7f102-5201-4269-9848-2a17d2875529" providerId="AD" clId="Web-{11EDB142-4D47-4AC0-B14A-4B7EDF8FBB82}" dt="2021-12-10T09:17:09.100" v="69"/>
          <ac:spMkLst>
            <pc:docMk/>
            <pc:sldMk cId="2420258153" sldId="256"/>
            <ac:spMk id="3" creationId="{AAA1AEE4-0EE5-43F4-BA11-FEAF911EBA60}"/>
          </ac:spMkLst>
        </pc:spChg>
        <pc:spChg chg="add mod">
          <ac:chgData name="LAFORGE Samuel" userId="S::samuel.laforge@ynov.com::a2e7f102-5201-4269-9848-2a17d2875529" providerId="AD" clId="Web-{11EDB142-4D47-4AC0-B14A-4B7EDF8FBB82}" dt="2021-12-10T09:17:18.444" v="70" actId="1076"/>
          <ac:spMkLst>
            <pc:docMk/>
            <pc:sldMk cId="2420258153" sldId="256"/>
            <ac:spMk id="4" creationId="{51DFF0CF-DE38-4444-A590-C3AF468A3946}"/>
          </ac:spMkLst>
        </pc:spChg>
      </pc:sldChg>
      <pc:sldChg chg="modSp">
        <pc:chgData name="LAFORGE Samuel" userId="S::samuel.laforge@ynov.com::a2e7f102-5201-4269-9848-2a17d2875529" providerId="AD" clId="Web-{11EDB142-4D47-4AC0-B14A-4B7EDF8FBB82}" dt="2021-12-10T09:22:14.248" v="161" actId="20577"/>
        <pc:sldMkLst>
          <pc:docMk/>
          <pc:sldMk cId="2696509589" sldId="257"/>
        </pc:sldMkLst>
        <pc:spChg chg="mod">
          <ac:chgData name="LAFORGE Samuel" userId="S::samuel.laforge@ynov.com::a2e7f102-5201-4269-9848-2a17d2875529" providerId="AD" clId="Web-{11EDB142-4D47-4AC0-B14A-4B7EDF8FBB82}" dt="2021-12-10T09:19:11.306" v="111" actId="20577"/>
          <ac:spMkLst>
            <pc:docMk/>
            <pc:sldMk cId="2696509589" sldId="257"/>
            <ac:spMk id="2" creationId="{C65B6B25-FD19-4248-A339-01EEF1525A79}"/>
          </ac:spMkLst>
        </pc:spChg>
        <pc:spChg chg="mod">
          <ac:chgData name="LAFORGE Samuel" userId="S::samuel.laforge@ynov.com::a2e7f102-5201-4269-9848-2a17d2875529" providerId="AD" clId="Web-{11EDB142-4D47-4AC0-B14A-4B7EDF8FBB82}" dt="2021-12-10T09:22:14.248" v="161" actId="20577"/>
          <ac:spMkLst>
            <pc:docMk/>
            <pc:sldMk cId="2696509589" sldId="257"/>
            <ac:spMk id="3" creationId="{7E894F99-A4E6-47BE-AB84-4971FF393247}"/>
          </ac:spMkLst>
        </pc:spChg>
      </pc:sldChg>
      <pc:sldChg chg="addSp delSp modSp">
        <pc:chgData name="LAFORGE Samuel" userId="S::samuel.laforge@ynov.com::a2e7f102-5201-4269-9848-2a17d2875529" providerId="AD" clId="Web-{11EDB142-4D47-4AC0-B14A-4B7EDF8FBB82}" dt="2021-12-10T09:23:02.875" v="164" actId="1076"/>
        <pc:sldMkLst>
          <pc:docMk/>
          <pc:sldMk cId="3225887440" sldId="258"/>
        </pc:sldMkLst>
        <pc:spChg chg="mod">
          <ac:chgData name="LAFORGE Samuel" userId="S::samuel.laforge@ynov.com::a2e7f102-5201-4269-9848-2a17d2875529" providerId="AD" clId="Web-{11EDB142-4D47-4AC0-B14A-4B7EDF8FBB82}" dt="2021-12-10T09:19:18.478" v="119" actId="20577"/>
          <ac:spMkLst>
            <pc:docMk/>
            <pc:sldMk cId="3225887440" sldId="258"/>
            <ac:spMk id="2" creationId="{B451A119-5E77-4D91-A411-E91F40074096}"/>
          </ac:spMkLst>
        </pc:spChg>
        <pc:spChg chg="del">
          <ac:chgData name="LAFORGE Samuel" userId="S::samuel.laforge@ynov.com::a2e7f102-5201-4269-9848-2a17d2875529" providerId="AD" clId="Web-{11EDB142-4D47-4AC0-B14A-4B7EDF8FBB82}" dt="2021-12-10T09:22:39.702" v="162"/>
          <ac:spMkLst>
            <pc:docMk/>
            <pc:sldMk cId="3225887440" sldId="258"/>
            <ac:spMk id="3" creationId="{67EA20E5-C8A7-4319-ABCE-2676ECB734F8}"/>
          </ac:spMkLst>
        </pc:spChg>
        <pc:picChg chg="add mod ord">
          <ac:chgData name="LAFORGE Samuel" userId="S::samuel.laforge@ynov.com::a2e7f102-5201-4269-9848-2a17d2875529" providerId="AD" clId="Web-{11EDB142-4D47-4AC0-B14A-4B7EDF8FBB82}" dt="2021-12-10T09:23:02.875" v="164" actId="1076"/>
          <ac:picMkLst>
            <pc:docMk/>
            <pc:sldMk cId="3225887440" sldId="258"/>
            <ac:picMk id="4" creationId="{2896C7F9-01AE-4DB2-B5CC-C5C1DE2BAFEC}"/>
          </ac:picMkLst>
        </pc:picChg>
      </pc:sldChg>
      <pc:sldChg chg="addSp delSp modSp new">
        <pc:chgData name="LAFORGE Samuel" userId="S::samuel.laforge@ynov.com::a2e7f102-5201-4269-9848-2a17d2875529" providerId="AD" clId="Web-{11EDB142-4D47-4AC0-B14A-4B7EDF8FBB82}" dt="2021-12-10T09:23:41.235" v="166"/>
        <pc:sldMkLst>
          <pc:docMk/>
          <pc:sldMk cId="2284627424" sldId="259"/>
        </pc:sldMkLst>
        <pc:spChg chg="mod">
          <ac:chgData name="LAFORGE Samuel" userId="S::samuel.laforge@ynov.com::a2e7f102-5201-4269-9848-2a17d2875529" providerId="AD" clId="Web-{11EDB142-4D47-4AC0-B14A-4B7EDF8FBB82}" dt="2021-12-10T09:19:27.088" v="125" actId="20577"/>
          <ac:spMkLst>
            <pc:docMk/>
            <pc:sldMk cId="2284627424" sldId="259"/>
            <ac:spMk id="2" creationId="{A50DD96B-4080-4908-A6C5-73AE3CD44EC2}"/>
          </ac:spMkLst>
        </pc:spChg>
        <pc:spChg chg="del">
          <ac:chgData name="LAFORGE Samuel" userId="S::samuel.laforge@ynov.com::a2e7f102-5201-4269-9848-2a17d2875529" providerId="AD" clId="Web-{11EDB142-4D47-4AC0-B14A-4B7EDF8FBB82}" dt="2021-12-10T09:23:39.547" v="165"/>
          <ac:spMkLst>
            <pc:docMk/>
            <pc:sldMk cId="2284627424" sldId="259"/>
            <ac:spMk id="3" creationId="{1C0ED25E-270D-46F4-B71F-343543ADB080}"/>
          </ac:spMkLst>
        </pc:spChg>
        <pc:spChg chg="add mod">
          <ac:chgData name="LAFORGE Samuel" userId="S::samuel.laforge@ynov.com::a2e7f102-5201-4269-9848-2a17d2875529" providerId="AD" clId="Web-{11EDB142-4D47-4AC0-B14A-4B7EDF8FBB82}" dt="2021-12-10T09:23:41.235" v="166"/>
          <ac:spMkLst>
            <pc:docMk/>
            <pc:sldMk cId="2284627424" sldId="259"/>
            <ac:spMk id="6" creationId="{1B8F5290-AE6F-44CD-8096-4E17F9D4B201}"/>
          </ac:spMkLst>
        </pc:spChg>
        <pc:picChg chg="add del mod ord">
          <ac:chgData name="LAFORGE Samuel" userId="S::samuel.laforge@ynov.com::a2e7f102-5201-4269-9848-2a17d2875529" providerId="AD" clId="Web-{11EDB142-4D47-4AC0-B14A-4B7EDF8FBB82}" dt="2021-12-10T09:23:41.235" v="166"/>
          <ac:picMkLst>
            <pc:docMk/>
            <pc:sldMk cId="2284627424" sldId="259"/>
            <ac:picMk id="4" creationId="{6AB7AFF9-80B4-4EFE-B8E8-94A2DAEBB118}"/>
          </ac:picMkLst>
        </pc:picChg>
      </pc:sldChg>
      <pc:sldChg chg="modSp new">
        <pc:chgData name="LAFORGE Samuel" userId="S::samuel.laforge@ynov.com::a2e7f102-5201-4269-9848-2a17d2875529" providerId="AD" clId="Web-{11EDB142-4D47-4AC0-B14A-4B7EDF8FBB82}" dt="2021-12-10T09:19:54.838" v="133" actId="20577"/>
        <pc:sldMkLst>
          <pc:docMk/>
          <pc:sldMk cId="1196490666" sldId="260"/>
        </pc:sldMkLst>
        <pc:spChg chg="mod">
          <ac:chgData name="LAFORGE Samuel" userId="S::samuel.laforge@ynov.com::a2e7f102-5201-4269-9848-2a17d2875529" providerId="AD" clId="Web-{11EDB142-4D47-4AC0-B14A-4B7EDF8FBB82}" dt="2021-12-10T09:19:54.838" v="133" actId="20577"/>
          <ac:spMkLst>
            <pc:docMk/>
            <pc:sldMk cId="1196490666" sldId="260"/>
            <ac:spMk id="2" creationId="{DCE64FC6-4FC8-4CD5-BD06-33E2AC40FDDB}"/>
          </ac:spMkLst>
        </pc:spChg>
      </pc:sldChg>
    </pc:docChg>
  </pc:docChgLst>
  <pc:docChgLst>
    <pc:chgData name="LAFORGE Samuel" userId="S::samuel.laforge@ynov.com::a2e7f102-5201-4269-9848-2a17d2875529" providerId="AD" clId="Web-{156F0994-9441-4B49-8B39-917A65573568}"/>
    <pc:docChg chg="modSld">
      <pc:chgData name="LAFORGE Samuel" userId="S::samuel.laforge@ynov.com::a2e7f102-5201-4269-9848-2a17d2875529" providerId="AD" clId="Web-{156F0994-9441-4B49-8B39-917A65573568}" dt="2021-12-10T15:01:47.458" v="2"/>
      <pc:docMkLst>
        <pc:docMk/>
      </pc:docMkLst>
      <pc:sldChg chg="modNotes">
        <pc:chgData name="LAFORGE Samuel" userId="S::samuel.laforge@ynov.com::a2e7f102-5201-4269-9848-2a17d2875529" providerId="AD" clId="Web-{156F0994-9441-4B49-8B39-917A65573568}" dt="2021-12-10T15:01:47.458" v="2"/>
        <pc:sldMkLst>
          <pc:docMk/>
          <pc:sldMk cId="3225887440" sldId="258"/>
        </pc:sldMkLst>
      </pc:sldChg>
    </pc:docChg>
  </pc:docChgLst>
  <pc:docChgLst>
    <pc:chgData name="LAFORGE Samuel" userId="S::samuel.laforge@ynov.com::a2e7f102-5201-4269-9848-2a17d2875529" providerId="AD" clId="Web-{5BD0581C-9105-4109-8E02-1A34F85A93C3}"/>
    <pc:docChg chg="modSld">
      <pc:chgData name="LAFORGE Samuel" userId="S::samuel.laforge@ynov.com::a2e7f102-5201-4269-9848-2a17d2875529" providerId="AD" clId="Web-{5BD0581C-9105-4109-8E02-1A34F85A93C3}" dt="2021-12-10T13:47:04.781" v="160"/>
      <pc:docMkLst>
        <pc:docMk/>
      </pc:docMkLst>
      <pc:sldChg chg="modSp modNotes">
        <pc:chgData name="LAFORGE Samuel" userId="S::samuel.laforge@ynov.com::a2e7f102-5201-4269-9848-2a17d2875529" providerId="AD" clId="Web-{5BD0581C-9105-4109-8E02-1A34F85A93C3}" dt="2021-12-10T13:47:04.781" v="160"/>
        <pc:sldMkLst>
          <pc:docMk/>
          <pc:sldMk cId="3225887440" sldId="258"/>
        </pc:sldMkLst>
        <pc:spChg chg="mod">
          <ac:chgData name="LAFORGE Samuel" userId="S::samuel.laforge@ynov.com::a2e7f102-5201-4269-9848-2a17d2875529" providerId="AD" clId="Web-{5BD0581C-9105-4109-8E02-1A34F85A93C3}" dt="2021-12-10T13:46:10.561" v="85" actId="20577"/>
          <ac:spMkLst>
            <pc:docMk/>
            <pc:sldMk cId="3225887440" sldId="258"/>
            <ac:spMk id="6" creationId="{AF202DA4-A72C-45F6-ABE4-9AF6F9F9FECE}"/>
          </ac:spMkLst>
        </pc:spChg>
      </pc:sldChg>
    </pc:docChg>
  </pc:docChgLst>
  <pc:docChgLst>
    <pc:chgData name="LEGER Lucas" userId="96756cf5-7bf7-4836-bea6-61643ae8c137" providerId="ADAL" clId="{BB805EC3-EAEB-4675-80F8-353F0C70CDDA}"/>
    <pc:docChg chg="undo custSel modSld">
      <pc:chgData name="LEGER Lucas" userId="96756cf5-7bf7-4836-bea6-61643ae8c137" providerId="ADAL" clId="{BB805EC3-EAEB-4675-80F8-353F0C70CDDA}" dt="2021-12-10T14:19:11.331" v="1313" actId="20577"/>
      <pc:docMkLst>
        <pc:docMk/>
      </pc:docMkLst>
      <pc:sldChg chg="modNotesTx">
        <pc:chgData name="LEGER Lucas" userId="96756cf5-7bf7-4836-bea6-61643ae8c137" providerId="ADAL" clId="{BB805EC3-EAEB-4675-80F8-353F0C70CDDA}" dt="2021-12-10T14:18:36.211" v="1270" actId="20577"/>
        <pc:sldMkLst>
          <pc:docMk/>
          <pc:sldMk cId="2420258153" sldId="256"/>
        </pc:sldMkLst>
      </pc:sldChg>
      <pc:sldChg chg="delSp modSp mod modNotesTx">
        <pc:chgData name="LEGER Lucas" userId="96756cf5-7bf7-4836-bea6-61643ae8c137" providerId="ADAL" clId="{BB805EC3-EAEB-4675-80F8-353F0C70CDDA}" dt="2021-12-10T14:18:46.114" v="1282" actId="20577"/>
        <pc:sldMkLst>
          <pc:docMk/>
          <pc:sldMk cId="2696509589" sldId="257"/>
        </pc:sldMkLst>
        <pc:picChg chg="mod">
          <ac:chgData name="LEGER Lucas" userId="96756cf5-7bf7-4836-bea6-61643ae8c137" providerId="ADAL" clId="{BB805EC3-EAEB-4675-80F8-353F0C70CDDA}" dt="2021-12-10T13:36:02.133" v="1264" actId="1076"/>
          <ac:picMkLst>
            <pc:docMk/>
            <pc:sldMk cId="2696509589" sldId="257"/>
            <ac:picMk id="9" creationId="{050D3B4A-0856-4366-A30F-CAA7F5D071DA}"/>
          </ac:picMkLst>
        </pc:picChg>
        <pc:picChg chg="mod">
          <ac:chgData name="LEGER Lucas" userId="96756cf5-7bf7-4836-bea6-61643ae8c137" providerId="ADAL" clId="{BB805EC3-EAEB-4675-80F8-353F0C70CDDA}" dt="2021-12-10T13:36:06.624" v="1265" actId="1076"/>
          <ac:picMkLst>
            <pc:docMk/>
            <pc:sldMk cId="2696509589" sldId="257"/>
            <ac:picMk id="15" creationId="{942BFEBC-CE55-413B-81F3-C8AFA8941748}"/>
          </ac:picMkLst>
        </pc:picChg>
        <pc:picChg chg="del">
          <ac:chgData name="LEGER Lucas" userId="96756cf5-7bf7-4836-bea6-61643ae8c137" providerId="ADAL" clId="{BB805EC3-EAEB-4675-80F8-353F0C70CDDA}" dt="2021-12-10T13:35:49.156" v="1261" actId="478"/>
          <ac:picMkLst>
            <pc:docMk/>
            <pc:sldMk cId="2696509589" sldId="257"/>
            <ac:picMk id="16" creationId="{B07C3837-C1D9-4F03-A0E3-006CD668F731}"/>
          </ac:picMkLst>
        </pc:picChg>
      </pc:sldChg>
      <pc:sldChg chg="addSp delSp modSp mod modNotesTx">
        <pc:chgData name="LEGER Lucas" userId="96756cf5-7bf7-4836-bea6-61643ae8c137" providerId="ADAL" clId="{BB805EC3-EAEB-4675-80F8-353F0C70CDDA}" dt="2021-12-10T14:18:51.564" v="1289" actId="20577"/>
        <pc:sldMkLst>
          <pc:docMk/>
          <pc:sldMk cId="3225887440" sldId="258"/>
        </pc:sldMkLst>
        <pc:spChg chg="del">
          <ac:chgData name="LEGER Lucas" userId="96756cf5-7bf7-4836-bea6-61643ae8c137" providerId="ADAL" clId="{BB805EC3-EAEB-4675-80F8-353F0C70CDDA}" dt="2021-12-10T12:19:51.471" v="956" actId="478"/>
          <ac:spMkLst>
            <pc:docMk/>
            <pc:sldMk cId="3225887440" sldId="258"/>
            <ac:spMk id="2" creationId="{B451A119-5E77-4D91-A411-E91F40074096}"/>
          </ac:spMkLst>
        </pc:spChg>
        <pc:spChg chg="mod">
          <ac:chgData name="LEGER Lucas" userId="96756cf5-7bf7-4836-bea6-61643ae8c137" providerId="ADAL" clId="{BB805EC3-EAEB-4675-80F8-353F0C70CDDA}" dt="2021-12-10T12:38:51.603" v="976" actId="108"/>
          <ac:spMkLst>
            <pc:docMk/>
            <pc:sldMk cId="3225887440" sldId="258"/>
            <ac:spMk id="6" creationId="{AF202DA4-A72C-45F6-ABE4-9AF6F9F9FECE}"/>
          </ac:spMkLst>
        </pc:spChg>
        <pc:spChg chg="add del mod">
          <ac:chgData name="LEGER Lucas" userId="96756cf5-7bf7-4836-bea6-61643ae8c137" providerId="ADAL" clId="{BB805EC3-EAEB-4675-80F8-353F0C70CDDA}" dt="2021-12-10T12:19:54.600" v="957" actId="478"/>
          <ac:spMkLst>
            <pc:docMk/>
            <pc:sldMk cId="3225887440" sldId="258"/>
            <ac:spMk id="7" creationId="{52626700-31F7-46EA-BCE2-E32BC3B60FFD}"/>
          </ac:spMkLst>
        </pc:spChg>
        <pc:picChg chg="mod">
          <ac:chgData name="LEGER Lucas" userId="96756cf5-7bf7-4836-bea6-61643ae8c137" providerId="ADAL" clId="{BB805EC3-EAEB-4675-80F8-353F0C70CDDA}" dt="2021-12-10T12:53:35.995" v="978" actId="1076"/>
          <ac:picMkLst>
            <pc:docMk/>
            <pc:sldMk cId="3225887440" sldId="258"/>
            <ac:picMk id="4" creationId="{2896C7F9-01AE-4DB2-B5CC-C5C1DE2BAFEC}"/>
          </ac:picMkLst>
        </pc:picChg>
        <pc:picChg chg="mod">
          <ac:chgData name="LEGER Lucas" userId="96756cf5-7bf7-4836-bea6-61643ae8c137" providerId="ADAL" clId="{BB805EC3-EAEB-4675-80F8-353F0C70CDDA}" dt="2021-12-10T13:13:09.835" v="1221" actId="1076"/>
          <ac:picMkLst>
            <pc:docMk/>
            <pc:sldMk cId="3225887440" sldId="258"/>
            <ac:picMk id="8" creationId="{94052585-6A7B-4B5F-90A3-FD9DB86976C2}"/>
          </ac:picMkLst>
        </pc:picChg>
      </pc:sldChg>
      <pc:sldChg chg="addSp delSp modSp mod">
        <pc:chgData name="LEGER Lucas" userId="96756cf5-7bf7-4836-bea6-61643ae8c137" providerId="ADAL" clId="{BB805EC3-EAEB-4675-80F8-353F0C70CDDA}" dt="2021-12-10T09:32:21.082" v="99" actId="1076"/>
        <pc:sldMkLst>
          <pc:docMk/>
          <pc:sldMk cId="2284627424" sldId="259"/>
        </pc:sldMkLst>
        <pc:spChg chg="add del mod">
          <ac:chgData name="LEGER Lucas" userId="96756cf5-7bf7-4836-bea6-61643ae8c137" providerId="ADAL" clId="{BB805EC3-EAEB-4675-80F8-353F0C70CDDA}" dt="2021-12-10T09:31:31.434" v="5"/>
          <ac:spMkLst>
            <pc:docMk/>
            <pc:sldMk cId="2284627424" sldId="259"/>
            <ac:spMk id="4" creationId="{3F418B13-CF50-4D90-9483-B3D0E3532DAF}"/>
          </ac:spMkLst>
        </pc:spChg>
        <pc:spChg chg="add mod">
          <ac:chgData name="LEGER Lucas" userId="96756cf5-7bf7-4836-bea6-61643ae8c137" providerId="ADAL" clId="{BB805EC3-EAEB-4675-80F8-353F0C70CDDA}" dt="2021-12-10T09:32:10.015" v="98" actId="20577"/>
          <ac:spMkLst>
            <pc:docMk/>
            <pc:sldMk cId="2284627424" sldId="259"/>
            <ac:spMk id="7" creationId="{B241774E-5018-428C-94D3-7744B92E25F6}"/>
          </ac:spMkLst>
        </pc:spChg>
        <pc:picChg chg="mod">
          <ac:chgData name="LEGER Lucas" userId="96756cf5-7bf7-4836-bea6-61643ae8c137" providerId="ADAL" clId="{BB805EC3-EAEB-4675-80F8-353F0C70CDDA}" dt="2021-12-10T09:32:21.082" v="99" actId="1076"/>
          <ac:picMkLst>
            <pc:docMk/>
            <pc:sldMk cId="2284627424" sldId="259"/>
            <ac:picMk id="3" creationId="{63C97A19-9301-470D-8B1A-666EE7E5F3C6}"/>
          </ac:picMkLst>
        </pc:picChg>
      </pc:sldChg>
      <pc:sldChg chg="modNotesTx">
        <pc:chgData name="LEGER Lucas" userId="96756cf5-7bf7-4836-bea6-61643ae8c137" providerId="ADAL" clId="{BB805EC3-EAEB-4675-80F8-353F0C70CDDA}" dt="2021-12-10T14:19:03.139" v="1302" actId="20577"/>
        <pc:sldMkLst>
          <pc:docMk/>
          <pc:sldMk cId="1196490666" sldId="260"/>
        </pc:sldMkLst>
      </pc:sldChg>
      <pc:sldChg chg="addSp delSp modSp mod modNotesTx">
        <pc:chgData name="LEGER Lucas" userId="96756cf5-7bf7-4836-bea6-61643ae8c137" providerId="ADAL" clId="{BB805EC3-EAEB-4675-80F8-353F0C70CDDA}" dt="2021-12-10T14:18:40.710" v="1276" actId="20577"/>
        <pc:sldMkLst>
          <pc:docMk/>
          <pc:sldMk cId="3566232318" sldId="261"/>
        </pc:sldMkLst>
        <pc:spChg chg="mod">
          <ac:chgData name="LEGER Lucas" userId="96756cf5-7bf7-4836-bea6-61643ae8c137" providerId="ADAL" clId="{BB805EC3-EAEB-4675-80F8-353F0C70CDDA}" dt="2021-12-10T13:14:37.514" v="1228" actId="26606"/>
          <ac:spMkLst>
            <pc:docMk/>
            <pc:sldMk cId="3566232318" sldId="261"/>
            <ac:spMk id="2" creationId="{01627B66-91DD-4BF2-8FC0-9BA8044519CB}"/>
          </ac:spMkLst>
        </pc:spChg>
        <pc:spChg chg="add del mod">
          <ac:chgData name="LEGER Lucas" userId="96756cf5-7bf7-4836-bea6-61643ae8c137" providerId="ADAL" clId="{BB805EC3-EAEB-4675-80F8-353F0C70CDDA}" dt="2021-12-10T13:14:37.514" v="1228" actId="26606"/>
          <ac:spMkLst>
            <pc:docMk/>
            <pc:sldMk cId="3566232318" sldId="261"/>
            <ac:spMk id="3" creationId="{7239F81F-B7D7-4566-ADEE-E881470196A2}"/>
          </ac:spMkLst>
        </pc:spChg>
        <pc:spChg chg="add del">
          <ac:chgData name="LEGER Lucas" userId="96756cf5-7bf7-4836-bea6-61643ae8c137" providerId="ADAL" clId="{BB805EC3-EAEB-4675-80F8-353F0C70CDDA}" dt="2021-12-10T13:14:37.514" v="1228" actId="26606"/>
          <ac:spMkLst>
            <pc:docMk/>
            <pc:sldMk cId="3566232318" sldId="261"/>
            <ac:spMk id="10" creationId="{603AE127-802C-459A-A612-DB85B67F0DC0}"/>
          </ac:spMkLst>
        </pc:spChg>
        <pc:spChg chg="add del">
          <ac:chgData name="LEGER Lucas" userId="96756cf5-7bf7-4836-bea6-61643ae8c137" providerId="ADAL" clId="{BB805EC3-EAEB-4675-80F8-353F0C70CDDA}" dt="2021-12-10T13:14:37.514" v="1228" actId="26606"/>
          <ac:spMkLst>
            <pc:docMk/>
            <pc:sldMk cId="3566232318" sldId="261"/>
            <ac:spMk id="12" creationId="{9323D83D-50D6-4040-A58B-FCEA340F886A}"/>
          </ac:spMkLst>
        </pc:spChg>
        <pc:spChg chg="add del">
          <ac:chgData name="LEGER Lucas" userId="96756cf5-7bf7-4836-bea6-61643ae8c137" providerId="ADAL" clId="{BB805EC3-EAEB-4675-80F8-353F0C70CDDA}" dt="2021-12-10T13:14:37.514" v="1228" actId="26606"/>
          <ac:spMkLst>
            <pc:docMk/>
            <pc:sldMk cId="3566232318" sldId="261"/>
            <ac:spMk id="16" creationId="{F10FD715-4DCE-4779-B634-EC78315EA213}"/>
          </ac:spMkLst>
        </pc:spChg>
        <pc:spChg chg="add del">
          <ac:chgData name="LEGER Lucas" userId="96756cf5-7bf7-4836-bea6-61643ae8c137" providerId="ADAL" clId="{BB805EC3-EAEB-4675-80F8-353F0C70CDDA}" dt="2021-12-10T13:14:27.486" v="1223" actId="26606"/>
          <ac:spMkLst>
            <pc:docMk/>
            <pc:sldMk cId="3566232318" sldId="261"/>
            <ac:spMk id="22" creationId="{CB5AA8A5-25CC-4295-892F-367FCDAF2BF6}"/>
          </ac:spMkLst>
        </pc:spChg>
        <pc:spChg chg="add del">
          <ac:chgData name="LEGER Lucas" userId="96756cf5-7bf7-4836-bea6-61643ae8c137" providerId="ADAL" clId="{BB805EC3-EAEB-4675-80F8-353F0C70CDDA}" dt="2021-12-10T13:14:37.499" v="1227" actId="26606"/>
          <ac:spMkLst>
            <pc:docMk/>
            <pc:sldMk cId="3566232318" sldId="261"/>
            <ac:spMk id="23" creationId="{9323D83D-50D6-4040-A58B-FCEA340F886A}"/>
          </ac:spMkLst>
        </pc:spChg>
        <pc:spChg chg="add del">
          <ac:chgData name="LEGER Lucas" userId="96756cf5-7bf7-4836-bea6-61643ae8c137" providerId="ADAL" clId="{BB805EC3-EAEB-4675-80F8-353F0C70CDDA}" dt="2021-12-10T13:14:37.499" v="1227" actId="26606"/>
          <ac:spMkLst>
            <pc:docMk/>
            <pc:sldMk cId="3566232318" sldId="261"/>
            <ac:spMk id="27" creationId="{F10FD715-4DCE-4779-B634-EC78315EA213}"/>
          </ac:spMkLst>
        </pc:spChg>
        <pc:spChg chg="add del">
          <ac:chgData name="LEGER Lucas" userId="96756cf5-7bf7-4836-bea6-61643ae8c137" providerId="ADAL" clId="{BB805EC3-EAEB-4675-80F8-353F0C70CDDA}" dt="2021-12-10T13:14:27.486" v="1223" actId="26606"/>
          <ac:spMkLst>
            <pc:docMk/>
            <pc:sldMk cId="3566232318" sldId="261"/>
            <ac:spMk id="35" creationId="{24C6BC13-FB1E-48CC-B421-3D06039728B4}"/>
          </ac:spMkLst>
        </pc:spChg>
        <pc:spChg chg="add del">
          <ac:chgData name="LEGER Lucas" userId="96756cf5-7bf7-4836-bea6-61643ae8c137" providerId="ADAL" clId="{BB805EC3-EAEB-4675-80F8-353F0C70CDDA}" dt="2021-12-10T13:14:34.835" v="1225" actId="26606"/>
          <ac:spMkLst>
            <pc:docMk/>
            <pc:sldMk cId="3566232318" sldId="261"/>
            <ac:spMk id="37" creationId="{7239F81F-B7D7-4566-ADEE-E881470196A2}"/>
          </ac:spMkLst>
        </pc:spChg>
        <pc:spChg chg="add del">
          <ac:chgData name="LEGER Lucas" userId="96756cf5-7bf7-4836-bea6-61643ae8c137" providerId="ADAL" clId="{BB805EC3-EAEB-4675-80F8-353F0C70CDDA}" dt="2021-12-10T13:14:37.499" v="1227" actId="26606"/>
          <ac:spMkLst>
            <pc:docMk/>
            <pc:sldMk cId="3566232318" sldId="261"/>
            <ac:spMk id="39" creationId="{603AE127-802C-459A-A612-DB85B67F0DC0}"/>
          </ac:spMkLst>
        </pc:spChg>
        <pc:spChg chg="add del">
          <ac:chgData name="LEGER Lucas" userId="96756cf5-7bf7-4836-bea6-61643ae8c137" providerId="ADAL" clId="{BB805EC3-EAEB-4675-80F8-353F0C70CDDA}" dt="2021-12-10T13:14:37.499" v="1227" actId="26606"/>
          <ac:spMkLst>
            <pc:docMk/>
            <pc:sldMk cId="3566232318" sldId="261"/>
            <ac:spMk id="40" creationId="{7239F81F-B7D7-4566-ADEE-E881470196A2}"/>
          </ac:spMkLst>
        </pc:spChg>
        <pc:spChg chg="add">
          <ac:chgData name="LEGER Lucas" userId="96756cf5-7bf7-4836-bea6-61643ae8c137" providerId="ADAL" clId="{BB805EC3-EAEB-4675-80F8-353F0C70CDDA}" dt="2021-12-10T13:14:37.514" v="1228" actId="26606"/>
          <ac:spMkLst>
            <pc:docMk/>
            <pc:sldMk cId="3566232318" sldId="261"/>
            <ac:spMk id="43" creationId="{7239F81F-B7D7-4566-ADEE-E881470196A2}"/>
          </ac:spMkLst>
        </pc:spChg>
        <pc:grpChg chg="add del">
          <ac:chgData name="LEGER Lucas" userId="96756cf5-7bf7-4836-bea6-61643ae8c137" providerId="ADAL" clId="{BB805EC3-EAEB-4675-80F8-353F0C70CDDA}" dt="2021-12-10T13:14:27.486" v="1223" actId="26606"/>
          <ac:grpSpMkLst>
            <pc:docMk/>
            <pc:sldMk cId="3566232318" sldId="261"/>
            <ac:grpSpMk id="24" creationId="{09DD65AA-8280-4962-92F3-DF1CB53349DB}"/>
          </ac:grpSpMkLst>
        </pc:grpChg>
        <pc:graphicFrameChg chg="add del">
          <ac:chgData name="LEGER Lucas" userId="96756cf5-7bf7-4836-bea6-61643ae8c137" providerId="ADAL" clId="{BB805EC3-EAEB-4675-80F8-353F0C70CDDA}" dt="2021-12-10T13:14:27.486" v="1223" actId="26606"/>
          <ac:graphicFrameMkLst>
            <pc:docMk/>
            <pc:sldMk cId="3566232318" sldId="261"/>
            <ac:graphicFrameMk id="18" creationId="{1FA7AA36-91D9-4791-B165-E80CB591AB9E}"/>
          </ac:graphicFrameMkLst>
        </pc:graphicFrameChg>
        <pc:cxnChg chg="add del">
          <ac:chgData name="LEGER Lucas" userId="96756cf5-7bf7-4836-bea6-61643ae8c137" providerId="ADAL" clId="{BB805EC3-EAEB-4675-80F8-353F0C70CDDA}" dt="2021-12-10T13:14:37.514" v="1228" actId="26606"/>
          <ac:cxnSpMkLst>
            <pc:docMk/>
            <pc:sldMk cId="3566232318" sldId="261"/>
            <ac:cxnSpMk id="14" creationId="{1A1FE6BB-DFB2-4080-9B5E-076EF5DDE67B}"/>
          </ac:cxnSpMkLst>
        </pc:cxnChg>
        <pc:cxnChg chg="add del">
          <ac:chgData name="LEGER Lucas" userId="96756cf5-7bf7-4836-bea6-61643ae8c137" providerId="ADAL" clId="{BB805EC3-EAEB-4675-80F8-353F0C70CDDA}" dt="2021-12-10T13:14:34.835" v="1225" actId="26606"/>
          <ac:cxnSpMkLst>
            <pc:docMk/>
            <pc:sldMk cId="3566232318" sldId="261"/>
            <ac:cxnSpMk id="21" creationId="{0B5F7E3B-C5F1-40E0-A491-558BAFBC1127}"/>
          </ac:cxnSpMkLst>
        </pc:cxnChg>
        <pc:cxnChg chg="add del">
          <ac:chgData name="LEGER Lucas" userId="96756cf5-7bf7-4836-bea6-61643ae8c137" providerId="ADAL" clId="{BB805EC3-EAEB-4675-80F8-353F0C70CDDA}" dt="2021-12-10T13:14:37.499" v="1227" actId="26606"/>
          <ac:cxnSpMkLst>
            <pc:docMk/>
            <pc:sldMk cId="3566232318" sldId="261"/>
            <ac:cxnSpMk id="25" creationId="{1A1FE6BB-DFB2-4080-9B5E-076EF5DDE67B}"/>
          </ac:cxnSpMkLst>
        </pc:cxnChg>
        <pc:cxnChg chg="add">
          <ac:chgData name="LEGER Lucas" userId="96756cf5-7bf7-4836-bea6-61643ae8c137" providerId="ADAL" clId="{BB805EC3-EAEB-4675-80F8-353F0C70CDDA}" dt="2021-12-10T13:14:37.514" v="1228" actId="26606"/>
          <ac:cxnSpMkLst>
            <pc:docMk/>
            <pc:sldMk cId="3566232318" sldId="261"/>
            <ac:cxnSpMk id="42" creationId="{0B5F7E3B-C5F1-40E0-A491-558BAFBC1127}"/>
          </ac:cxnSpMkLst>
        </pc:cxnChg>
      </pc:sldChg>
      <pc:sldChg chg="modSp mod">
        <pc:chgData name="LEGER Lucas" userId="96756cf5-7bf7-4836-bea6-61643ae8c137" providerId="ADAL" clId="{BB805EC3-EAEB-4675-80F8-353F0C70CDDA}" dt="2021-12-10T12:21:26.645" v="967" actId="20577"/>
        <pc:sldMkLst>
          <pc:docMk/>
          <pc:sldMk cId="861536248" sldId="262"/>
        </pc:sldMkLst>
        <pc:spChg chg="mod">
          <ac:chgData name="LEGER Lucas" userId="96756cf5-7bf7-4836-bea6-61643ae8c137" providerId="ADAL" clId="{BB805EC3-EAEB-4675-80F8-353F0C70CDDA}" dt="2021-12-10T12:21:26.645" v="967" actId="20577"/>
          <ac:spMkLst>
            <pc:docMk/>
            <pc:sldMk cId="861536248" sldId="262"/>
            <ac:spMk id="2" creationId="{EE79E24B-6606-44AF-A9DE-131B9C9859D6}"/>
          </ac:spMkLst>
        </pc:spChg>
      </pc:sldChg>
      <pc:sldChg chg="modNotesTx">
        <pc:chgData name="LEGER Lucas" userId="96756cf5-7bf7-4836-bea6-61643ae8c137" providerId="ADAL" clId="{BB805EC3-EAEB-4675-80F8-353F0C70CDDA}" dt="2021-12-10T14:19:11.331" v="1313" actId="20577"/>
        <pc:sldMkLst>
          <pc:docMk/>
          <pc:sldMk cId="3808286829" sldId="263"/>
        </pc:sldMkLst>
      </pc:sldChg>
      <pc:sldChg chg="modNotesTx">
        <pc:chgData name="LEGER Lucas" userId="96756cf5-7bf7-4836-bea6-61643ae8c137" providerId="ADAL" clId="{BB805EC3-EAEB-4675-80F8-353F0C70CDDA}" dt="2021-12-10T14:18:56.888" v="1296" actId="20577"/>
        <pc:sldMkLst>
          <pc:docMk/>
          <pc:sldMk cId="4246219648" sldId="264"/>
        </pc:sldMkLst>
      </pc:sldChg>
      <pc:sldChg chg="modNotesTx">
        <pc:chgData name="LEGER Lucas" userId="96756cf5-7bf7-4836-bea6-61643ae8c137" providerId="ADAL" clId="{BB805EC3-EAEB-4675-80F8-353F0C70CDDA}" dt="2021-12-10T14:19:06.981" v="1307" actId="20577"/>
        <pc:sldMkLst>
          <pc:docMk/>
          <pc:sldMk cId="1213635255" sldId="265"/>
        </pc:sldMkLst>
      </pc:sldChg>
    </pc:docChg>
  </pc:docChgLst>
  <pc:docChgLst>
    <pc:chgData name="LAFORGE Samuel" userId="S::samuel.laforge@ynov.com::a2e7f102-5201-4269-9848-2a17d2875529" providerId="AD" clId="Web-{B12158BA-E79F-4D26-9C8A-017AB7D9026B}"/>
    <pc:docChg chg="modSld">
      <pc:chgData name="LAFORGE Samuel" userId="S::samuel.laforge@ynov.com::a2e7f102-5201-4269-9848-2a17d2875529" providerId="AD" clId="Web-{B12158BA-E79F-4D26-9C8A-017AB7D9026B}" dt="2021-12-10T15:34:31.788" v="8" actId="1076"/>
      <pc:docMkLst>
        <pc:docMk/>
      </pc:docMkLst>
      <pc:sldChg chg="addSp delSp modSp">
        <pc:chgData name="LAFORGE Samuel" userId="S::samuel.laforge@ynov.com::a2e7f102-5201-4269-9848-2a17d2875529" providerId="AD" clId="Web-{B12158BA-E79F-4D26-9C8A-017AB7D9026B}" dt="2021-12-10T15:34:31.788" v="8" actId="1076"/>
        <pc:sldMkLst>
          <pc:docMk/>
          <pc:sldMk cId="4246219648" sldId="264"/>
        </pc:sldMkLst>
        <pc:picChg chg="add mod">
          <ac:chgData name="LAFORGE Samuel" userId="S::samuel.laforge@ynov.com::a2e7f102-5201-4269-9848-2a17d2875529" providerId="AD" clId="Web-{B12158BA-E79F-4D26-9C8A-017AB7D9026B}" dt="2021-12-10T15:34:31.788" v="8" actId="1076"/>
          <ac:picMkLst>
            <pc:docMk/>
            <pc:sldMk cId="4246219648" sldId="264"/>
            <ac:picMk id="2" creationId="{ACDCB851-0B88-4B68-99A4-BC746D47E7F6}"/>
          </ac:picMkLst>
        </pc:picChg>
        <pc:picChg chg="del">
          <ac:chgData name="LAFORGE Samuel" userId="S::samuel.laforge@ynov.com::a2e7f102-5201-4269-9848-2a17d2875529" providerId="AD" clId="Web-{B12158BA-E79F-4D26-9C8A-017AB7D9026B}" dt="2021-12-10T15:34:17.319" v="0"/>
          <ac:picMkLst>
            <pc:docMk/>
            <pc:sldMk cId="4246219648" sldId="264"/>
            <ac:picMk id="4" creationId="{1902A627-1E87-477E-B95D-03F3234EDB4B}"/>
          </ac:picMkLst>
        </pc:picChg>
      </pc:sldChg>
    </pc:docChg>
  </pc:docChgLst>
  <pc:docChgLst>
    <pc:chgData name="LAFORGE Samuel" userId="S::samuel.laforge@ynov.com::a2e7f102-5201-4269-9848-2a17d2875529" providerId="AD" clId="Web-{CDA4F3F2-71A7-4672-8F82-2176D9E67D77}"/>
    <pc:docChg chg="modSld">
      <pc:chgData name="LAFORGE Samuel" userId="S::samuel.laforge@ynov.com::a2e7f102-5201-4269-9848-2a17d2875529" providerId="AD" clId="Web-{CDA4F3F2-71A7-4672-8F82-2176D9E67D77}" dt="2021-12-10T14:28:02.441" v="596"/>
      <pc:docMkLst>
        <pc:docMk/>
      </pc:docMkLst>
      <pc:sldChg chg="modNotes">
        <pc:chgData name="LAFORGE Samuel" userId="S::samuel.laforge@ynov.com::a2e7f102-5201-4269-9848-2a17d2875529" providerId="AD" clId="Web-{CDA4F3F2-71A7-4672-8F82-2176D9E67D77}" dt="2021-12-10T14:26:22.782" v="593"/>
        <pc:sldMkLst>
          <pc:docMk/>
          <pc:sldMk cId="3225887440" sldId="258"/>
        </pc:sldMkLst>
      </pc:sldChg>
      <pc:sldChg chg="modNotes">
        <pc:chgData name="LAFORGE Samuel" userId="S::samuel.laforge@ynov.com::a2e7f102-5201-4269-9848-2a17d2875529" providerId="AD" clId="Web-{CDA4F3F2-71A7-4672-8F82-2176D9E67D77}" dt="2021-12-10T14:28:02.441" v="596"/>
        <pc:sldMkLst>
          <pc:docMk/>
          <pc:sldMk cId="4246219648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01250-90B1-458A-902D-8C8FB423BA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977334-4128-415D-80FF-F7879C891C03}">
      <dgm:prSet/>
      <dgm:spPr/>
      <dgm:t>
        <a:bodyPr/>
        <a:lstStyle/>
        <a:p>
          <a:r>
            <a:rPr lang="fr-FR"/>
            <a:t>Datto</a:t>
          </a:r>
          <a:endParaRPr lang="en-US"/>
        </a:p>
      </dgm:t>
    </dgm:pt>
    <dgm:pt modelId="{63570060-0C43-4ABB-8011-BA8964239634}" type="parTrans" cxnId="{F4EB3CA6-1984-4B43-B189-999FDB566A2B}">
      <dgm:prSet/>
      <dgm:spPr/>
      <dgm:t>
        <a:bodyPr/>
        <a:lstStyle/>
        <a:p>
          <a:endParaRPr lang="en-US"/>
        </a:p>
      </dgm:t>
    </dgm:pt>
    <dgm:pt modelId="{19A46748-A4AC-4E97-87DF-82E1861E5C2B}" type="sibTrans" cxnId="{F4EB3CA6-1984-4B43-B189-999FDB566A2B}">
      <dgm:prSet/>
      <dgm:spPr/>
      <dgm:t>
        <a:bodyPr/>
        <a:lstStyle/>
        <a:p>
          <a:endParaRPr lang="en-US"/>
        </a:p>
      </dgm:t>
    </dgm:pt>
    <dgm:pt modelId="{023524C9-26A2-4BA9-BD73-1463A1F08541}">
      <dgm:prSet/>
      <dgm:spPr/>
      <dgm:t>
        <a:bodyPr/>
        <a:lstStyle/>
        <a:p>
          <a:r>
            <a:rPr lang="fr-FR"/>
            <a:t>Depuis 2007</a:t>
          </a:r>
          <a:endParaRPr lang="en-US"/>
        </a:p>
      </dgm:t>
    </dgm:pt>
    <dgm:pt modelId="{A0153F79-4B19-4C2E-A219-7C3BE80B6FE2}" type="parTrans" cxnId="{D7FEED2B-44A6-4305-B8E0-DF68BC29C33D}">
      <dgm:prSet/>
      <dgm:spPr/>
      <dgm:t>
        <a:bodyPr/>
        <a:lstStyle/>
        <a:p>
          <a:endParaRPr lang="en-US"/>
        </a:p>
      </dgm:t>
    </dgm:pt>
    <dgm:pt modelId="{3513C473-9210-41C8-A5D3-E833C20BE94F}" type="sibTrans" cxnId="{D7FEED2B-44A6-4305-B8E0-DF68BC29C33D}">
      <dgm:prSet/>
      <dgm:spPr/>
      <dgm:t>
        <a:bodyPr/>
        <a:lstStyle/>
        <a:p>
          <a:endParaRPr lang="en-US"/>
        </a:p>
      </dgm:t>
    </dgm:pt>
    <dgm:pt modelId="{ED7ADEA6-6695-4B12-892D-27A94C629B38}">
      <dgm:prSet/>
      <dgm:spPr/>
      <dgm:t>
        <a:bodyPr/>
        <a:lstStyle/>
        <a:p>
          <a:r>
            <a:rPr lang="fr-FR"/>
            <a:t>Suite de solutions pour les prestataires informatiques</a:t>
          </a:r>
          <a:endParaRPr lang="en-US"/>
        </a:p>
      </dgm:t>
    </dgm:pt>
    <dgm:pt modelId="{61B154A9-D632-4117-ACD8-281B869CBB1B}" type="parTrans" cxnId="{3776E2E4-8029-46AD-A454-B8D8D10EE91D}">
      <dgm:prSet/>
      <dgm:spPr/>
      <dgm:t>
        <a:bodyPr/>
        <a:lstStyle/>
        <a:p>
          <a:endParaRPr lang="en-US"/>
        </a:p>
      </dgm:t>
    </dgm:pt>
    <dgm:pt modelId="{7BCD6DE3-81AF-4171-AFCE-7F3931777EA1}" type="sibTrans" cxnId="{3776E2E4-8029-46AD-A454-B8D8D10EE91D}">
      <dgm:prSet/>
      <dgm:spPr/>
      <dgm:t>
        <a:bodyPr/>
        <a:lstStyle/>
        <a:p>
          <a:endParaRPr lang="en-US"/>
        </a:p>
      </dgm:t>
    </dgm:pt>
    <dgm:pt modelId="{CDAD4283-76E5-4103-AA72-F66D1DD4ED0B}">
      <dgm:prSet/>
      <dgm:spPr/>
      <dgm:t>
        <a:bodyPr/>
        <a:lstStyle/>
        <a:p>
          <a:r>
            <a:rPr lang="fr-FR"/>
            <a:t>RMM : </a:t>
          </a:r>
          <a:r>
            <a:rPr lang="fr-FR" err="1"/>
            <a:t>Remote</a:t>
          </a:r>
          <a:r>
            <a:rPr lang="fr-FR"/>
            <a:t> Monitoring and Management</a:t>
          </a:r>
          <a:endParaRPr lang="en-US"/>
        </a:p>
      </dgm:t>
    </dgm:pt>
    <dgm:pt modelId="{294D9A77-0E4B-4B41-B56D-3BD7C22A4270}" type="parTrans" cxnId="{7F3515B2-06E5-4261-A792-B4A38FDDD05E}">
      <dgm:prSet/>
      <dgm:spPr/>
      <dgm:t>
        <a:bodyPr/>
        <a:lstStyle/>
        <a:p>
          <a:endParaRPr lang="en-US"/>
        </a:p>
      </dgm:t>
    </dgm:pt>
    <dgm:pt modelId="{F913AA49-A153-4449-B826-106ADE1F7EEA}" type="sibTrans" cxnId="{7F3515B2-06E5-4261-A792-B4A38FDDD05E}">
      <dgm:prSet/>
      <dgm:spPr/>
      <dgm:t>
        <a:bodyPr/>
        <a:lstStyle/>
        <a:p>
          <a:endParaRPr lang="en-US"/>
        </a:p>
      </dgm:t>
    </dgm:pt>
    <dgm:pt modelId="{E0824D09-5389-4420-854D-FF2DE338A970}">
      <dgm:prSet/>
      <dgm:spPr/>
      <dgm:t>
        <a:bodyPr/>
        <a:lstStyle/>
        <a:p>
          <a:r>
            <a:rPr lang="fr-FR"/>
            <a:t>Application SaaS (plateforme cloud)</a:t>
          </a:r>
          <a:endParaRPr lang="en-US"/>
        </a:p>
      </dgm:t>
    </dgm:pt>
    <dgm:pt modelId="{1EA6776A-ED8B-4CAB-83C7-F2A40554AF74}" type="parTrans" cxnId="{042E480F-8F63-4EB3-84D8-0769708693D0}">
      <dgm:prSet/>
      <dgm:spPr/>
      <dgm:t>
        <a:bodyPr/>
        <a:lstStyle/>
        <a:p>
          <a:endParaRPr lang="en-US"/>
        </a:p>
      </dgm:t>
    </dgm:pt>
    <dgm:pt modelId="{9B1C038E-1511-40DA-9235-3B7FF03A6936}" type="sibTrans" cxnId="{042E480F-8F63-4EB3-84D8-0769708693D0}">
      <dgm:prSet/>
      <dgm:spPr/>
      <dgm:t>
        <a:bodyPr/>
        <a:lstStyle/>
        <a:p>
          <a:endParaRPr lang="en-US"/>
        </a:p>
      </dgm:t>
    </dgm:pt>
    <dgm:pt modelId="{53605ECD-BA42-42C1-AB9C-42F3EE0D9D85}">
      <dgm:prSet/>
      <dgm:spPr/>
      <dgm:t>
        <a:bodyPr/>
        <a:lstStyle/>
        <a:p>
          <a:r>
            <a:rPr lang="fr-FR"/>
            <a:t>Compatible Windows, macOS et Linux</a:t>
          </a:r>
          <a:endParaRPr lang="en-US"/>
        </a:p>
      </dgm:t>
    </dgm:pt>
    <dgm:pt modelId="{1B5FC972-F4E7-4D92-8DAA-2092119CD6EF}" type="parTrans" cxnId="{9832C0B3-5B56-4EB3-94F3-82A0D7CC68E7}">
      <dgm:prSet/>
      <dgm:spPr/>
      <dgm:t>
        <a:bodyPr/>
        <a:lstStyle/>
        <a:p>
          <a:endParaRPr lang="en-US"/>
        </a:p>
      </dgm:t>
    </dgm:pt>
    <dgm:pt modelId="{7B1BE6C7-1DCB-4A32-A36C-24AE0F1D40BD}" type="sibTrans" cxnId="{9832C0B3-5B56-4EB3-94F3-82A0D7CC68E7}">
      <dgm:prSet/>
      <dgm:spPr/>
      <dgm:t>
        <a:bodyPr/>
        <a:lstStyle/>
        <a:p>
          <a:endParaRPr lang="en-US"/>
        </a:p>
      </dgm:t>
    </dgm:pt>
    <dgm:pt modelId="{6E12E316-ADBA-49E8-8B7C-BD0F4CBBE862}" type="pres">
      <dgm:prSet presAssocID="{C4401250-90B1-458A-902D-8C8FB423BACA}" presName="linear" presStyleCnt="0">
        <dgm:presLayoutVars>
          <dgm:animLvl val="lvl"/>
          <dgm:resizeHandles val="exact"/>
        </dgm:presLayoutVars>
      </dgm:prSet>
      <dgm:spPr/>
    </dgm:pt>
    <dgm:pt modelId="{3E2A4392-020A-4C9C-8142-3665D2778781}" type="pres">
      <dgm:prSet presAssocID="{DB977334-4128-415D-80FF-F7879C891C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1F6D18-67C4-490A-A0E4-09B7133938C7}" type="pres">
      <dgm:prSet presAssocID="{DB977334-4128-415D-80FF-F7879C891C03}" presName="childText" presStyleLbl="revTx" presStyleIdx="0" presStyleCnt="1">
        <dgm:presLayoutVars>
          <dgm:bulletEnabled val="1"/>
        </dgm:presLayoutVars>
      </dgm:prSet>
      <dgm:spPr/>
    </dgm:pt>
    <dgm:pt modelId="{120E8225-4FD0-4DA2-A67E-5C4AB09221E3}" type="pres">
      <dgm:prSet presAssocID="{CDAD4283-76E5-4103-AA72-F66D1DD4ED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A39548-83E9-4FA2-8CCC-C0DBF1F17BF2}" type="pres">
      <dgm:prSet presAssocID="{F913AA49-A153-4449-B826-106ADE1F7EEA}" presName="spacer" presStyleCnt="0"/>
      <dgm:spPr/>
    </dgm:pt>
    <dgm:pt modelId="{6B20D0BE-47C0-4CF1-8559-43396726719E}" type="pres">
      <dgm:prSet presAssocID="{E0824D09-5389-4420-854D-FF2DE338A9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376E55-09D1-4A38-A4E2-F11771267723}" type="pres">
      <dgm:prSet presAssocID="{9B1C038E-1511-40DA-9235-3B7FF03A6936}" presName="spacer" presStyleCnt="0"/>
      <dgm:spPr/>
    </dgm:pt>
    <dgm:pt modelId="{DBDCAA51-91C2-42BE-B960-8A2BB22B572A}" type="pres">
      <dgm:prSet presAssocID="{53605ECD-BA42-42C1-AB9C-42F3EE0D9D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2E480F-8F63-4EB3-84D8-0769708693D0}" srcId="{C4401250-90B1-458A-902D-8C8FB423BACA}" destId="{E0824D09-5389-4420-854D-FF2DE338A970}" srcOrd="2" destOrd="0" parTransId="{1EA6776A-ED8B-4CAB-83C7-F2A40554AF74}" sibTransId="{9B1C038E-1511-40DA-9235-3B7FF03A6936}"/>
    <dgm:cxn modelId="{6377AF22-A9BF-4718-BEFE-F7574C3E055C}" type="presOf" srcId="{53605ECD-BA42-42C1-AB9C-42F3EE0D9D85}" destId="{DBDCAA51-91C2-42BE-B960-8A2BB22B572A}" srcOrd="0" destOrd="0" presId="urn:microsoft.com/office/officeart/2005/8/layout/vList2"/>
    <dgm:cxn modelId="{71D2E925-56FD-4339-A3D6-33053B7E7CC1}" type="presOf" srcId="{DB977334-4128-415D-80FF-F7879C891C03}" destId="{3E2A4392-020A-4C9C-8142-3665D2778781}" srcOrd="0" destOrd="0" presId="urn:microsoft.com/office/officeart/2005/8/layout/vList2"/>
    <dgm:cxn modelId="{D7FEED2B-44A6-4305-B8E0-DF68BC29C33D}" srcId="{DB977334-4128-415D-80FF-F7879C891C03}" destId="{023524C9-26A2-4BA9-BD73-1463A1F08541}" srcOrd="0" destOrd="0" parTransId="{A0153F79-4B19-4C2E-A219-7C3BE80B6FE2}" sibTransId="{3513C473-9210-41C8-A5D3-E833C20BE94F}"/>
    <dgm:cxn modelId="{8E69A737-73AF-4DA2-AC00-1D8D955D7CF6}" type="presOf" srcId="{E0824D09-5389-4420-854D-FF2DE338A970}" destId="{6B20D0BE-47C0-4CF1-8559-43396726719E}" srcOrd="0" destOrd="0" presId="urn:microsoft.com/office/officeart/2005/8/layout/vList2"/>
    <dgm:cxn modelId="{773D8155-4FC1-498E-963A-B7FEE6E0023D}" type="presOf" srcId="{CDAD4283-76E5-4103-AA72-F66D1DD4ED0B}" destId="{120E8225-4FD0-4DA2-A67E-5C4AB09221E3}" srcOrd="0" destOrd="0" presId="urn:microsoft.com/office/officeart/2005/8/layout/vList2"/>
    <dgm:cxn modelId="{DCA77E59-E242-489C-A895-26D044F81D4A}" type="presOf" srcId="{023524C9-26A2-4BA9-BD73-1463A1F08541}" destId="{3B1F6D18-67C4-490A-A0E4-09B7133938C7}" srcOrd="0" destOrd="0" presId="urn:microsoft.com/office/officeart/2005/8/layout/vList2"/>
    <dgm:cxn modelId="{9ABE2B7C-21A0-4F68-AF85-BBCD50FF0134}" type="presOf" srcId="{ED7ADEA6-6695-4B12-892D-27A94C629B38}" destId="{3B1F6D18-67C4-490A-A0E4-09B7133938C7}" srcOrd="0" destOrd="1" presId="urn:microsoft.com/office/officeart/2005/8/layout/vList2"/>
    <dgm:cxn modelId="{F4EB3CA6-1984-4B43-B189-999FDB566A2B}" srcId="{C4401250-90B1-458A-902D-8C8FB423BACA}" destId="{DB977334-4128-415D-80FF-F7879C891C03}" srcOrd="0" destOrd="0" parTransId="{63570060-0C43-4ABB-8011-BA8964239634}" sibTransId="{19A46748-A4AC-4E97-87DF-82E1861E5C2B}"/>
    <dgm:cxn modelId="{7F3515B2-06E5-4261-A792-B4A38FDDD05E}" srcId="{C4401250-90B1-458A-902D-8C8FB423BACA}" destId="{CDAD4283-76E5-4103-AA72-F66D1DD4ED0B}" srcOrd="1" destOrd="0" parTransId="{294D9A77-0E4B-4B41-B56D-3BD7C22A4270}" sibTransId="{F913AA49-A153-4449-B826-106ADE1F7EEA}"/>
    <dgm:cxn modelId="{9832C0B3-5B56-4EB3-94F3-82A0D7CC68E7}" srcId="{C4401250-90B1-458A-902D-8C8FB423BACA}" destId="{53605ECD-BA42-42C1-AB9C-42F3EE0D9D85}" srcOrd="3" destOrd="0" parTransId="{1B5FC972-F4E7-4D92-8DAA-2092119CD6EF}" sibTransId="{7B1BE6C7-1DCB-4A32-A36C-24AE0F1D40BD}"/>
    <dgm:cxn modelId="{3776E2E4-8029-46AD-A454-B8D8D10EE91D}" srcId="{DB977334-4128-415D-80FF-F7879C891C03}" destId="{ED7ADEA6-6695-4B12-892D-27A94C629B38}" srcOrd="1" destOrd="0" parTransId="{61B154A9-D632-4117-ACD8-281B869CBB1B}" sibTransId="{7BCD6DE3-81AF-4171-AFCE-7F3931777EA1}"/>
    <dgm:cxn modelId="{E2ABC2EB-2FE0-4F4E-8F87-42819397924C}" type="presOf" srcId="{C4401250-90B1-458A-902D-8C8FB423BACA}" destId="{6E12E316-ADBA-49E8-8B7C-BD0F4CBBE862}" srcOrd="0" destOrd="0" presId="urn:microsoft.com/office/officeart/2005/8/layout/vList2"/>
    <dgm:cxn modelId="{45F83D02-BB21-4767-862D-D369E95F0EC1}" type="presParOf" srcId="{6E12E316-ADBA-49E8-8B7C-BD0F4CBBE862}" destId="{3E2A4392-020A-4C9C-8142-3665D2778781}" srcOrd="0" destOrd="0" presId="urn:microsoft.com/office/officeart/2005/8/layout/vList2"/>
    <dgm:cxn modelId="{540A8700-041F-4D87-82C9-2AFCEDB4BC0C}" type="presParOf" srcId="{6E12E316-ADBA-49E8-8B7C-BD0F4CBBE862}" destId="{3B1F6D18-67C4-490A-A0E4-09B7133938C7}" srcOrd="1" destOrd="0" presId="urn:microsoft.com/office/officeart/2005/8/layout/vList2"/>
    <dgm:cxn modelId="{413EE89B-98F8-4EF3-928C-A16001A86A1C}" type="presParOf" srcId="{6E12E316-ADBA-49E8-8B7C-BD0F4CBBE862}" destId="{120E8225-4FD0-4DA2-A67E-5C4AB09221E3}" srcOrd="2" destOrd="0" presId="urn:microsoft.com/office/officeart/2005/8/layout/vList2"/>
    <dgm:cxn modelId="{CB62D57B-DB3E-4DBF-A664-E695B1892984}" type="presParOf" srcId="{6E12E316-ADBA-49E8-8B7C-BD0F4CBBE862}" destId="{73A39548-83E9-4FA2-8CCC-C0DBF1F17BF2}" srcOrd="3" destOrd="0" presId="urn:microsoft.com/office/officeart/2005/8/layout/vList2"/>
    <dgm:cxn modelId="{BDEDD221-A34D-4A94-9460-C1EB66522406}" type="presParOf" srcId="{6E12E316-ADBA-49E8-8B7C-BD0F4CBBE862}" destId="{6B20D0BE-47C0-4CF1-8559-43396726719E}" srcOrd="4" destOrd="0" presId="urn:microsoft.com/office/officeart/2005/8/layout/vList2"/>
    <dgm:cxn modelId="{AE41F0C6-F085-44BD-8ADF-689755BD7F18}" type="presParOf" srcId="{6E12E316-ADBA-49E8-8B7C-BD0F4CBBE862}" destId="{00376E55-09D1-4A38-A4E2-F11771267723}" srcOrd="5" destOrd="0" presId="urn:microsoft.com/office/officeart/2005/8/layout/vList2"/>
    <dgm:cxn modelId="{64D54826-967D-46C5-9A20-58D0D598B4C8}" type="presParOf" srcId="{6E12E316-ADBA-49E8-8B7C-BD0F4CBBE862}" destId="{DBDCAA51-91C2-42BE-B960-8A2BB22B57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A4392-020A-4C9C-8142-3665D2778781}">
      <dsp:nvSpPr>
        <dsp:cNvPr id="0" name=""/>
        <dsp:cNvSpPr/>
      </dsp:nvSpPr>
      <dsp:spPr>
        <a:xfrm>
          <a:off x="0" y="69623"/>
          <a:ext cx="859666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Datto</a:t>
          </a:r>
          <a:endParaRPr lang="en-US" sz="3000" kern="1200"/>
        </a:p>
      </dsp:txBody>
      <dsp:txXfrm>
        <a:off x="34269" y="103892"/>
        <a:ext cx="8528130" cy="633462"/>
      </dsp:txXfrm>
    </dsp:sp>
    <dsp:sp modelId="{3B1F6D18-67C4-490A-A0E4-09B7133938C7}">
      <dsp:nvSpPr>
        <dsp:cNvPr id="0" name=""/>
        <dsp:cNvSpPr/>
      </dsp:nvSpPr>
      <dsp:spPr>
        <a:xfrm>
          <a:off x="0" y="771623"/>
          <a:ext cx="8596668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/>
            <a:t>Depuis 2007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/>
            <a:t>Suite de solutions pour les prestataires informatiques</a:t>
          </a:r>
          <a:endParaRPr lang="en-US" sz="2300" kern="1200"/>
        </a:p>
      </dsp:txBody>
      <dsp:txXfrm>
        <a:off x="0" y="771623"/>
        <a:ext cx="8596668" cy="760725"/>
      </dsp:txXfrm>
    </dsp:sp>
    <dsp:sp modelId="{120E8225-4FD0-4DA2-A67E-5C4AB09221E3}">
      <dsp:nvSpPr>
        <dsp:cNvPr id="0" name=""/>
        <dsp:cNvSpPr/>
      </dsp:nvSpPr>
      <dsp:spPr>
        <a:xfrm>
          <a:off x="0" y="1532349"/>
          <a:ext cx="859666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RMM : </a:t>
          </a:r>
          <a:r>
            <a:rPr lang="fr-FR" sz="3000" kern="1200" err="1"/>
            <a:t>Remote</a:t>
          </a:r>
          <a:r>
            <a:rPr lang="fr-FR" sz="3000" kern="1200"/>
            <a:t> Monitoring and Management</a:t>
          </a:r>
          <a:endParaRPr lang="en-US" sz="3000" kern="1200"/>
        </a:p>
      </dsp:txBody>
      <dsp:txXfrm>
        <a:off x="34269" y="1566618"/>
        <a:ext cx="8528130" cy="633462"/>
      </dsp:txXfrm>
    </dsp:sp>
    <dsp:sp modelId="{6B20D0BE-47C0-4CF1-8559-43396726719E}">
      <dsp:nvSpPr>
        <dsp:cNvPr id="0" name=""/>
        <dsp:cNvSpPr/>
      </dsp:nvSpPr>
      <dsp:spPr>
        <a:xfrm>
          <a:off x="0" y="2320749"/>
          <a:ext cx="859666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Application SaaS (plateforme cloud)</a:t>
          </a:r>
          <a:endParaRPr lang="en-US" sz="3000" kern="1200"/>
        </a:p>
      </dsp:txBody>
      <dsp:txXfrm>
        <a:off x="34269" y="2355018"/>
        <a:ext cx="8528130" cy="633462"/>
      </dsp:txXfrm>
    </dsp:sp>
    <dsp:sp modelId="{DBDCAA51-91C2-42BE-B960-8A2BB22B572A}">
      <dsp:nvSpPr>
        <dsp:cNvPr id="0" name=""/>
        <dsp:cNvSpPr/>
      </dsp:nvSpPr>
      <dsp:spPr>
        <a:xfrm>
          <a:off x="0" y="3109149"/>
          <a:ext cx="859666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Compatible Windows, macOS et Linux</a:t>
          </a:r>
          <a:endParaRPr lang="en-US" sz="3000" kern="1200"/>
        </a:p>
      </dsp:txBody>
      <dsp:txXfrm>
        <a:off x="34269" y="3143418"/>
        <a:ext cx="8528130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CBCF-4FE6-4625-9FE2-3E3666C74992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E240-8302-40C1-B87F-306AB5A673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8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E240-8302-40C1-B87F-306AB5A6739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3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latin typeface="Montserrat"/>
                <a:ea typeface="+mn-lt"/>
                <a:cs typeface="+mn-lt"/>
              </a:rPr>
              <a:t>Lucas</a:t>
            </a:r>
          </a:p>
          <a:p>
            <a:r>
              <a:rPr lang="fr-FR">
                <a:latin typeface="Montserrat"/>
                <a:ea typeface="+mn-lt"/>
                <a:cs typeface="+mn-lt"/>
              </a:rPr>
              <a:t>Quoi ? Outil pour faire de la surveillance active d’un réseau d’ordinateurs et systèmes</a:t>
            </a:r>
          </a:p>
          <a:p>
            <a:r>
              <a:rPr lang="fr-FR">
                <a:latin typeface="Montserrat"/>
              </a:rPr>
              <a:t>Qui ? DSI, Administrateurs système/Réseaux qui gèrent les infra</a:t>
            </a:r>
            <a:endParaRPr lang="fr-FR">
              <a:latin typeface="Montserrat" panose="00000500000000000000" pitchFamily="2" charset="0"/>
            </a:endParaRPr>
          </a:p>
          <a:p>
            <a:r>
              <a:rPr lang="fr-FR">
                <a:latin typeface="Montserrat"/>
              </a:rPr>
              <a:t>Ou ? Serveur de supervision</a:t>
            </a:r>
            <a:endParaRPr lang="fr-FR">
              <a:latin typeface="Montserrat" panose="00000500000000000000" pitchFamily="2" charset="0"/>
            </a:endParaRPr>
          </a:p>
          <a:p>
            <a:r>
              <a:rPr lang="fr-FR">
                <a:latin typeface="Montserrat"/>
              </a:rPr>
              <a:t>Quand ? Dès l'instant où l'on a une infrastructure</a:t>
            </a:r>
            <a:endParaRPr lang="fr-FR">
              <a:latin typeface="Montserrat" panose="00000500000000000000" pitchFamily="2" charset="0"/>
            </a:endParaRPr>
          </a:p>
          <a:p>
            <a:r>
              <a:rPr lang="fr-FR">
                <a:latin typeface="Montserrat"/>
              </a:rPr>
              <a:t>Comment ? Serveur centralisé + agents sur les postes, API ou interrogation SNMP</a:t>
            </a:r>
            <a:endParaRPr lang="fr-FR">
              <a:latin typeface="Montserrat" panose="00000500000000000000" pitchFamily="2" charset="0"/>
            </a:endParaRPr>
          </a:p>
          <a:p>
            <a:r>
              <a:rPr lang="fr-FR">
                <a:latin typeface="Montserrat"/>
              </a:rPr>
              <a:t>Combien ? Coûts : facturation au technicien, à la sonde, à l'équipement, gratuit ou plateforme à l'année (exemple de </a:t>
            </a:r>
            <a:r>
              <a:rPr lang="fr-FR" err="1">
                <a:latin typeface="Montserrat"/>
              </a:rPr>
              <a:t>Datto</a:t>
            </a:r>
            <a:r>
              <a:rPr lang="fr-FR">
                <a:latin typeface="Montserrat"/>
              </a:rPr>
              <a:t> : 2€ par équipement)</a:t>
            </a:r>
          </a:p>
          <a:p>
            <a:r>
              <a:rPr lang="fr-FR">
                <a:latin typeface="Montserrat"/>
              </a:rPr>
              <a:t>Pourquoi ? Prévention de pannes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E240-8302-40C1-B87F-306AB5A673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8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Lucas</a:t>
            </a:r>
          </a:p>
          <a:p>
            <a:r>
              <a:rPr lang="fr-FR"/>
              <a:t>Centréon, Nagios, </a:t>
            </a:r>
            <a:r>
              <a:rPr lang="fr-FR" err="1"/>
              <a:t>Prometheus</a:t>
            </a:r>
            <a:r>
              <a:rPr lang="fr-FR"/>
              <a:t>, Zabbix -&gt; Open source.</a:t>
            </a:r>
          </a:p>
          <a:p>
            <a:r>
              <a:rPr lang="fr-FR" err="1"/>
              <a:t>Datto</a:t>
            </a:r>
            <a:r>
              <a:rPr lang="fr-FR"/>
              <a:t>, </a:t>
            </a:r>
            <a:r>
              <a:rPr lang="fr-FR" err="1"/>
              <a:t>Atera</a:t>
            </a:r>
            <a:r>
              <a:rPr lang="fr-FR"/>
              <a:t>, </a:t>
            </a:r>
            <a:r>
              <a:rPr lang="fr-FR" err="1"/>
              <a:t>N-able</a:t>
            </a:r>
            <a:r>
              <a:rPr lang="fr-FR"/>
              <a:t> (anciennement </a:t>
            </a:r>
            <a:r>
              <a:rPr lang="fr-FR" err="1"/>
              <a:t>solarwinds</a:t>
            </a:r>
            <a:r>
              <a:rPr lang="fr-FR"/>
              <a:t>) -&gt; Logiciel propriétaire.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E240-8302-40C1-B87F-306AB5A673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84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Samuel</a:t>
            </a:r>
          </a:p>
          <a:p>
            <a:r>
              <a:rPr lang="en-US" err="1">
                <a:cs typeface="Calibri" panose="020F0502020204030204"/>
              </a:rPr>
              <a:t>Création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en</a:t>
            </a:r>
            <a:r>
              <a:rPr lang="en-US">
                <a:cs typeface="Calibri" panose="020F0502020204030204"/>
              </a:rPr>
              <a:t> 2005. En 2007 </a:t>
            </a:r>
            <a:r>
              <a:rPr lang="en-US" err="1">
                <a:cs typeface="Calibri" panose="020F0502020204030204"/>
              </a:rPr>
              <a:t>oreon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devient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centreon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en</a:t>
            </a:r>
            <a:r>
              <a:rPr lang="en-US">
                <a:cs typeface="Calibri" panose="020F0502020204030204"/>
              </a:rPr>
              <a:t> raison d'un </a:t>
            </a:r>
            <a:r>
              <a:rPr lang="en-US" err="1">
                <a:cs typeface="Calibri" panose="020F0502020204030204"/>
              </a:rPr>
              <a:t>conflit</a:t>
            </a:r>
            <a:r>
              <a:rPr lang="en-US">
                <a:cs typeface="Calibri" panose="020F0502020204030204"/>
              </a:rPr>
              <a:t> avec le </a:t>
            </a:r>
            <a:r>
              <a:rPr lang="en-US" err="1">
                <a:cs typeface="Calibri" panose="020F0502020204030204"/>
              </a:rPr>
              <a:t>logiciel</a:t>
            </a:r>
            <a:r>
              <a:rPr lang="en-US">
                <a:cs typeface="Calibri" panose="020F0502020204030204"/>
              </a:rPr>
              <a:t> de SolarWinds </a:t>
            </a:r>
            <a:r>
              <a:rPr lang="en-US" err="1">
                <a:cs typeface="Calibri" panose="020F0502020204030204"/>
              </a:rPr>
              <a:t>nommé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orion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Solution Open Source</a:t>
            </a:r>
          </a:p>
          <a:p>
            <a:r>
              <a:rPr lang="en-US" err="1">
                <a:cs typeface="Calibri" panose="020F0502020204030204"/>
              </a:rPr>
              <a:t>Centreon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 panose="020F0502020204030204"/>
              </a:rPr>
              <a:t>offre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 panose="020F0502020204030204"/>
              </a:rPr>
              <a:t>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 panose="020F0502020204030204"/>
              </a:rPr>
              <a:t>visibilité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 panose="020F0502020204030204"/>
              </a:rPr>
              <a:t>complète</a:t>
            </a:r>
            <a:r>
              <a:rPr lang="en-US">
                <a:cs typeface="Calibri"/>
              </a:rPr>
              <a:t> avec de la supervision sur </a:t>
            </a:r>
            <a:r>
              <a:rPr lang="en-US" err="1">
                <a:cs typeface="Calibri" panose="020F0502020204030204"/>
              </a:rPr>
              <a:t>l'intégralité</a:t>
            </a:r>
            <a:r>
              <a:rPr lang="en-US">
                <a:cs typeface="Calibri" panose="020F0502020204030204"/>
              </a:rPr>
              <a:t> des infrastructures IT</a:t>
            </a:r>
          </a:p>
          <a:p>
            <a:r>
              <a:rPr lang="en-US" err="1">
                <a:cs typeface="Calibri" panose="020F0502020204030204"/>
              </a:rPr>
              <a:t>Basé</a:t>
            </a:r>
            <a:r>
              <a:rPr lang="en-US">
                <a:cs typeface="Calibri" panose="020F0502020204030204"/>
              </a:rPr>
              <a:t> sur les concepts de Nagios</a:t>
            </a:r>
          </a:p>
          <a:p>
            <a:r>
              <a:rPr lang="en-US">
                <a:cs typeface="Calibri" panose="020F0502020204030204"/>
              </a:rPr>
              <a:t>Compatible Windows, Mac et Linux</a:t>
            </a:r>
          </a:p>
          <a:p>
            <a:r>
              <a:rPr lang="en-US">
                <a:cs typeface="Calibri" panose="020F0502020204030204"/>
              </a:rPr>
              <a:t>Architecture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3 types de solutions :</a:t>
            </a:r>
          </a:p>
          <a:p>
            <a:pPr marL="171450" indent="-171450">
              <a:buFont typeface="Arial"/>
              <a:buChar char="•"/>
            </a:pPr>
            <a:r>
              <a:rPr lang="en-US" err="1"/>
              <a:t>Centreon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err="1"/>
              <a:t>Centreon</a:t>
            </a:r>
            <a:r>
              <a:rPr lang="en-US"/>
              <a:t> IMP (Instant Monitoring Platform), solution </a:t>
            </a:r>
            <a:r>
              <a:rPr lang="en-US" err="1"/>
              <a:t>dédiée</a:t>
            </a:r>
            <a:r>
              <a:rPr lang="en-US"/>
              <a:t> aux PME et PMI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Centreon</a:t>
            </a:r>
            <a:r>
              <a:rPr lang="en-US"/>
              <a:t> EMS, solution </a:t>
            </a:r>
            <a:r>
              <a:rPr lang="en-US" err="1"/>
              <a:t>dédiée</a:t>
            </a:r>
            <a:r>
              <a:rPr lang="en-US"/>
              <a:t> aux </a:t>
            </a:r>
            <a:r>
              <a:rPr lang="en-US" err="1"/>
              <a:t>grandes</a:t>
            </a:r>
            <a:r>
              <a:rPr lang="en-US"/>
              <a:t> </a:t>
            </a:r>
            <a:r>
              <a:rPr lang="en-US" err="1"/>
              <a:t>organisations</a:t>
            </a:r>
            <a:r>
              <a:rPr lang="en-US"/>
              <a:t> = </a:t>
            </a:r>
            <a:r>
              <a:rPr lang="fr-FR" b="0" i="0">
                <a:solidFill>
                  <a:srgbClr val="4E4E4E"/>
                </a:solidFill>
                <a:effectLst/>
                <a:latin typeface="Roboto"/>
                <a:ea typeface="Roboto"/>
              </a:rPr>
              <a:t>Cette solution intègre les modules </a:t>
            </a:r>
            <a:r>
              <a:rPr lang="fr-FR">
                <a:solidFill>
                  <a:srgbClr val="4E4E4E"/>
                </a:solidFill>
                <a:latin typeface="Roboto"/>
                <a:ea typeface="Roboto"/>
              </a:rPr>
              <a:t>complémentaires (</a:t>
            </a:r>
            <a:r>
              <a:rPr lang="fr-FR" b="0" i="0">
                <a:solidFill>
                  <a:srgbClr val="4E4E4E"/>
                </a:solidFill>
                <a:effectLst/>
                <a:latin typeface="Roboto"/>
                <a:ea typeface="Roboto"/>
              </a:rPr>
              <a:t>Centreon MAP, Centreon BAM, Centreon MBI et Centreon EPP</a:t>
            </a:r>
            <a:r>
              <a:rPr lang="fr-FR">
                <a:solidFill>
                  <a:srgbClr val="4E4E4E"/>
                </a:solidFill>
                <a:latin typeface="Roboto"/>
                <a:ea typeface="Roboto"/>
              </a:rPr>
              <a:t>)</a:t>
            </a:r>
            <a:endParaRPr lang="en-US">
              <a:latin typeface="Roboto"/>
              <a:ea typeface="Roboto"/>
            </a:endParaRPr>
          </a:p>
          <a:p>
            <a:pPr marL="171450" indent="-171450">
              <a:buFont typeface="Arial"/>
              <a:buChar char="•"/>
            </a:pPr>
            <a:endParaRPr lang="fr-FR">
              <a:solidFill>
                <a:srgbClr val="4E4E4E"/>
              </a:solidFill>
              <a:latin typeface="Roboto"/>
              <a:ea typeface="Roboto"/>
              <a:cs typeface="Calibri" panose="020F0502020204030204"/>
            </a:endParaRPr>
          </a:p>
          <a:p>
            <a:r>
              <a:rPr lang="fr-FR">
                <a:solidFill>
                  <a:srgbClr val="4E4E4E"/>
                </a:solidFill>
                <a:latin typeface="Roboto"/>
                <a:ea typeface="Roboto"/>
              </a:rPr>
              <a:t>Modules complémentaires :</a:t>
            </a:r>
          </a:p>
          <a:p>
            <a:pPr>
              <a:buFont typeface="Arial"/>
              <a:buChar char="•"/>
            </a:pPr>
            <a:r>
              <a:rPr lang="fr-FR"/>
              <a:t>Centreon EPP (Enterprise Plugin Packs), pack de plugin maintenus par Centreon</a:t>
            </a:r>
            <a:endParaRPr lang="fr-FR">
              <a:solidFill>
                <a:srgbClr val="4E4E4E"/>
              </a:solidFill>
              <a:latin typeface="Roboto"/>
              <a:ea typeface="Roboto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fr-FR"/>
              <a:t>Centreon MAP, outil de modélisation et de visualisation</a:t>
            </a:r>
            <a:endParaRPr lang="fr-FR">
              <a:cs typeface="Calibri"/>
            </a:endParaRPr>
          </a:p>
          <a:p>
            <a:pPr>
              <a:buFont typeface="Arial"/>
              <a:buChar char="•"/>
            </a:pPr>
            <a:r>
              <a:rPr lang="fr-FR"/>
              <a:t>Centreon BAM (Business Activity Monitoring), outil d'analyse des activités métier</a:t>
            </a:r>
            <a:endParaRPr lang="fr-FR">
              <a:cs typeface="Calibri"/>
            </a:endParaRPr>
          </a:p>
          <a:p>
            <a:pPr>
              <a:buFont typeface="Arial"/>
              <a:buChar char="•"/>
            </a:pPr>
            <a:r>
              <a:rPr lang="fr-FR"/>
              <a:t>Centreon MBI (Monitoring Business Intelligence), outil de </a:t>
            </a:r>
            <a:r>
              <a:rPr lang="fr-FR" err="1"/>
              <a:t>reporting</a:t>
            </a:r>
            <a:r>
              <a:rPr lang="fr-FR"/>
              <a:t> et de business intelligence</a:t>
            </a:r>
            <a:endParaRPr lang="fr-FR">
              <a:cs typeface="Calibri"/>
            </a:endParaRPr>
          </a:p>
          <a:p>
            <a:pPr>
              <a:buFont typeface="Arial"/>
              <a:buChar char="•"/>
            </a:pPr>
            <a:endParaRPr lang="fr-FR">
              <a:solidFill>
                <a:srgbClr val="000000"/>
              </a:solidFill>
              <a:latin typeface="Calibri" panose="020F0502020204030204"/>
              <a:ea typeface="Roboto"/>
              <a:cs typeface="Calibri" panose="020F0502020204030204"/>
            </a:endParaRPr>
          </a:p>
          <a:p>
            <a:r>
              <a:rPr lang="en-US"/>
              <a:t>Possède 4 supports </a:t>
            </a:r>
            <a:r>
              <a:rPr lang="en-US" err="1"/>
              <a:t>en</a:t>
            </a:r>
            <a:r>
              <a:rPr lang="en-US"/>
              <a:t> Europe et 1 </a:t>
            </a:r>
            <a:r>
              <a:rPr lang="en-US" err="1"/>
              <a:t>en</a:t>
            </a:r>
            <a:r>
              <a:rPr lang="en-US"/>
              <a:t> Amérique du Nord</a:t>
            </a:r>
            <a:endParaRPr lang="fr-FR"/>
          </a:p>
          <a:p>
            <a:endParaRPr lang="fr-FR">
              <a:solidFill>
                <a:srgbClr val="4E4E4E"/>
              </a:solidFill>
              <a:latin typeface="Roboto"/>
              <a:ea typeface="Roboto"/>
              <a:cs typeface="Calibri" panose="020F0502020204030204"/>
            </a:endParaRPr>
          </a:p>
          <a:p>
            <a:r>
              <a:rPr lang="en-US" err="1">
                <a:cs typeface="Calibri"/>
              </a:rPr>
              <a:t>Fonctionnalités</a:t>
            </a:r>
            <a:r>
              <a:rPr lang="en-US">
                <a:cs typeface="Calibri"/>
              </a:rPr>
              <a:t> :</a:t>
            </a:r>
          </a:p>
          <a:p>
            <a:r>
              <a:rPr lang="en-US"/>
              <a:t>- Gestion des droits </a:t>
            </a:r>
            <a:r>
              <a:rPr lang="en-US" err="1"/>
              <a:t>avancée</a:t>
            </a:r>
            <a:br>
              <a:rPr lang="en-US">
                <a:cs typeface="+mn-lt"/>
              </a:rPr>
            </a:br>
            <a:r>
              <a:rPr lang="en-US"/>
              <a:t>- Plateforme </a:t>
            </a:r>
            <a:r>
              <a:rPr lang="en-US" err="1"/>
              <a:t>robuste</a:t>
            </a:r>
            <a:r>
              <a:rPr lang="en-US"/>
              <a:t> et extensible</a:t>
            </a:r>
            <a:endParaRPr lang="en-US">
              <a:cs typeface="Calibri"/>
            </a:endParaRPr>
          </a:p>
          <a:p>
            <a:r>
              <a:rPr lang="en-US"/>
              <a:t>- Supervision de bout-</a:t>
            </a:r>
            <a:r>
              <a:rPr lang="en-US" err="1"/>
              <a:t>en</a:t>
            </a:r>
            <a:r>
              <a:rPr lang="en-US"/>
              <a:t>-bout</a:t>
            </a:r>
            <a:endParaRPr lang="en-US">
              <a:cs typeface="Calibri"/>
            </a:endParaRPr>
          </a:p>
          <a:p>
            <a:r>
              <a:rPr lang="en-US"/>
              <a:t>- Gestion </a:t>
            </a:r>
            <a:r>
              <a:rPr lang="en-US" err="1"/>
              <a:t>d'événements</a:t>
            </a:r>
            <a:endParaRPr lang="en-US" err="1">
              <a:cs typeface="Calibri"/>
            </a:endParaRPr>
          </a:p>
          <a:p>
            <a:r>
              <a:rPr lang="en-US"/>
              <a:t>- Tableaux de bord </a:t>
            </a:r>
            <a:r>
              <a:rPr lang="en-US" err="1"/>
              <a:t>personnalisables</a:t>
            </a:r>
            <a:endParaRPr lang="en-US">
              <a:cs typeface="Calibri"/>
            </a:endParaRPr>
          </a:p>
          <a:p>
            <a:r>
              <a:rPr lang="en-US">
                <a:cs typeface="+mn-lt"/>
              </a:rPr>
              <a:t>… … … ...</a:t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>- AIOps-Ready</a:t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>- Cloud-Augmented</a:t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>- </a:t>
            </a:r>
            <a:r>
              <a:rPr lang="en-US" err="1">
                <a:cs typeface="+mn-lt"/>
              </a:rPr>
              <a:t>Moteur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d'Auto-Découverte</a:t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>- </a:t>
            </a:r>
            <a:r>
              <a:rPr lang="en-US" err="1">
                <a:cs typeface="+mn-lt"/>
              </a:rPr>
              <a:t>Modèles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préconfigurés</a:t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>- Enterprise Plugin Packs : Prêt-à-</a:t>
            </a:r>
            <a:r>
              <a:rPr lang="en-US" err="1">
                <a:cs typeface="+mn-lt"/>
              </a:rPr>
              <a:t>l'emploi</a:t>
            </a:r>
            <a:endParaRPr lang="en-US">
              <a:cs typeface="+mn-lt"/>
            </a:endParaRPr>
          </a:p>
          <a:p>
            <a:r>
              <a:rPr lang="en-US"/>
              <a:t>- Architecture </a:t>
            </a:r>
            <a:r>
              <a:rPr lang="en-US" err="1"/>
              <a:t>distribuée</a:t>
            </a:r>
            <a:br>
              <a:rPr lang="en-US">
                <a:cs typeface="+mn-lt"/>
              </a:rPr>
            </a:br>
            <a:r>
              <a:rPr lang="en-US"/>
              <a:t>- </a:t>
            </a:r>
            <a:r>
              <a:rPr lang="en-US" err="1"/>
              <a:t>Intégrations</a:t>
            </a:r>
            <a:r>
              <a:rPr lang="en-US"/>
              <a:t> </a:t>
            </a:r>
            <a:r>
              <a:rPr lang="en-US" err="1"/>
              <a:t>parfaites</a:t>
            </a:r>
            <a:br>
              <a:rPr lang="en-US">
                <a:cs typeface="+mn-lt"/>
              </a:rPr>
            </a:br>
            <a:r>
              <a:rPr lang="en-US"/>
              <a:t>- </a:t>
            </a:r>
            <a:r>
              <a:rPr lang="en-US" err="1"/>
              <a:t>Flexibilité</a:t>
            </a:r>
            <a:r>
              <a:rPr lang="en-US"/>
              <a:t> de </a:t>
            </a:r>
            <a:r>
              <a:rPr lang="en-US" err="1"/>
              <a:t>l’Open</a:t>
            </a:r>
            <a:r>
              <a:rPr lang="en-US"/>
              <a:t> Source</a:t>
            </a:r>
            <a:endParaRPr lang="en-US">
              <a:cs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E240-8302-40C1-B87F-306AB5A673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6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Samuel</a:t>
            </a:r>
          </a:p>
          <a:p>
            <a:r>
              <a:rPr lang="en-US">
                <a:cs typeface="Calibri"/>
              </a:rPr>
              <a:t>On </a:t>
            </a:r>
            <a:r>
              <a:rPr lang="en-US" err="1">
                <a:cs typeface="Calibri"/>
              </a:rPr>
              <a:t>retrouve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différents</a:t>
            </a:r>
            <a:r>
              <a:rPr lang="en-US">
                <a:cs typeface="Calibri"/>
              </a:rPr>
              <a:t> onglets dans </a:t>
            </a:r>
            <a:r>
              <a:rPr lang="en-US" err="1">
                <a:cs typeface="Calibri"/>
              </a:rPr>
              <a:t>centreon</a:t>
            </a:r>
            <a:r>
              <a:rPr lang="en-US">
                <a:cs typeface="Calibri"/>
              </a:rPr>
              <a:t> :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Onglet Monitoring :</a:t>
            </a:r>
            <a:endParaRPr lang="en-US"/>
          </a:p>
          <a:p>
            <a:r>
              <a:rPr lang="en-US">
                <a:cs typeface="Calibri"/>
              </a:rPr>
              <a:t>Supervision de </a:t>
            </a:r>
            <a:r>
              <a:rPr lang="en-US" err="1">
                <a:cs typeface="Calibri"/>
              </a:rPr>
              <a:t>tous</a:t>
            </a:r>
            <a:r>
              <a:rPr lang="en-US">
                <a:cs typeface="Calibri"/>
              </a:rPr>
              <a:t> les </a:t>
            </a:r>
            <a:r>
              <a:rPr lang="en-US" err="1">
                <a:cs typeface="Calibri"/>
              </a:rPr>
              <a:t>hôtes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direct (</a:t>
            </a:r>
            <a:r>
              <a:rPr lang="en-US" err="1">
                <a:cs typeface="Calibri"/>
              </a:rPr>
              <a:t>voir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leur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état</a:t>
            </a:r>
            <a:r>
              <a:rPr lang="en-US">
                <a:cs typeface="Calibri"/>
              </a:rPr>
              <a:t> : OK/WARNING/CRITICAL)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Onglet Reporting :</a:t>
            </a:r>
          </a:p>
          <a:p>
            <a:r>
              <a:rPr lang="en-US"/>
              <a:t>Il </a:t>
            </a:r>
            <a:r>
              <a:rPr lang="en-US" err="1"/>
              <a:t>permet</a:t>
            </a:r>
            <a:r>
              <a:rPr lang="en-US"/>
              <a:t> de </a:t>
            </a:r>
            <a:r>
              <a:rPr lang="en-US" err="1"/>
              <a:t>récupérer</a:t>
            </a:r>
            <a:r>
              <a:rPr lang="en-US"/>
              <a:t> sous </a:t>
            </a:r>
            <a:r>
              <a:rPr lang="en-US" err="1"/>
              <a:t>forme</a:t>
            </a:r>
            <a:r>
              <a:rPr lang="en-US"/>
              <a:t> de </a:t>
            </a:r>
            <a:r>
              <a:rPr lang="en-US" err="1"/>
              <a:t>liste</a:t>
            </a:r>
            <a:r>
              <a:rPr lang="en-US"/>
              <a:t> </a:t>
            </a:r>
            <a:r>
              <a:rPr lang="en-US" err="1"/>
              <a:t>l'état</a:t>
            </a:r>
            <a:r>
              <a:rPr lang="en-US"/>
              <a:t> de </a:t>
            </a:r>
            <a:r>
              <a:rPr lang="en-US" err="1"/>
              <a:t>disponibilité</a:t>
            </a:r>
            <a:r>
              <a:rPr lang="en-US"/>
              <a:t> dans le temps d'un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plusieurs</a:t>
            </a:r>
            <a:r>
              <a:rPr lang="en-US"/>
              <a:t> </a:t>
            </a:r>
            <a:r>
              <a:rPr lang="en-US" err="1"/>
              <a:t>hôtes</a:t>
            </a:r>
            <a:r>
              <a:rPr lang="en-US"/>
              <a:t> </a:t>
            </a:r>
            <a:r>
              <a:rPr lang="en-US" err="1"/>
              <a:t>sélectionnés</a:t>
            </a:r>
            <a:r>
              <a:rPr lang="en-US"/>
              <a:t> </a:t>
            </a:r>
            <a:r>
              <a:rPr lang="en-US" err="1"/>
              <a:t>afin</a:t>
            </a:r>
            <a:r>
              <a:rPr lang="en-US"/>
              <a:t> de </a:t>
            </a:r>
            <a:r>
              <a:rPr lang="en-US" err="1"/>
              <a:t>vérifier</a:t>
            </a:r>
            <a:r>
              <a:rPr lang="en-US"/>
              <a:t> à </a:t>
            </a:r>
            <a:r>
              <a:rPr lang="en-US" err="1"/>
              <a:t>quel</a:t>
            </a:r>
            <a:r>
              <a:rPr lang="en-US"/>
              <a:t> moment un </a:t>
            </a:r>
            <a:r>
              <a:rPr lang="en-US" err="1"/>
              <a:t>hôte</a:t>
            </a:r>
            <a:r>
              <a:rPr lang="en-US"/>
              <a:t> </a:t>
            </a:r>
            <a:r>
              <a:rPr lang="en-US" err="1"/>
              <a:t>tombe</a:t>
            </a:r>
            <a:r>
              <a:rPr lang="en-US"/>
              <a:t> (par </a:t>
            </a:r>
            <a:r>
              <a:rPr lang="en-US" err="1"/>
              <a:t>exemple</a:t>
            </a:r>
            <a:r>
              <a:rPr lang="en-US"/>
              <a:t> on remarque que des </a:t>
            </a:r>
            <a:r>
              <a:rPr lang="en-US" err="1"/>
              <a:t>routeurs</a:t>
            </a:r>
            <a:r>
              <a:rPr lang="en-US"/>
              <a:t> </a:t>
            </a:r>
            <a:r>
              <a:rPr lang="en-US" err="1"/>
              <a:t>tombent</a:t>
            </a:r>
            <a:r>
              <a:rPr lang="en-US"/>
              <a:t> à </a:t>
            </a:r>
            <a:r>
              <a:rPr lang="en-US" err="1"/>
              <a:t>certains</a:t>
            </a:r>
            <a:r>
              <a:rPr lang="en-US"/>
              <a:t> moment de la </a:t>
            </a:r>
            <a:r>
              <a:rPr lang="en-US" err="1"/>
              <a:t>journée</a:t>
            </a:r>
            <a:r>
              <a:rPr lang="en-US"/>
              <a:t> et </a:t>
            </a:r>
            <a:r>
              <a:rPr lang="en-US" err="1"/>
              <a:t>remontent</a:t>
            </a:r>
            <a:r>
              <a:rPr lang="en-US"/>
              <a:t> </a:t>
            </a:r>
            <a:r>
              <a:rPr lang="en-US" err="1"/>
              <a:t>avant</a:t>
            </a:r>
            <a:r>
              <a:rPr lang="en-US"/>
              <a:t> de </a:t>
            </a:r>
            <a:r>
              <a:rPr lang="en-US" err="1"/>
              <a:t>voir</a:t>
            </a:r>
            <a:r>
              <a:rPr lang="en-US"/>
              <a:t> à </a:t>
            </a:r>
            <a:r>
              <a:rPr lang="en-US" err="1"/>
              <a:t>quel</a:t>
            </a:r>
            <a:r>
              <a:rPr lang="en-US"/>
              <a:t> moment </a:t>
            </a:r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s'est</a:t>
            </a:r>
            <a:r>
              <a:rPr lang="en-US"/>
              <a:t> </a:t>
            </a:r>
            <a:r>
              <a:rPr lang="en-US" err="1"/>
              <a:t>produit</a:t>
            </a:r>
            <a:r>
              <a:rPr lang="en-US"/>
              <a:t> </a:t>
            </a:r>
            <a:r>
              <a:rPr lang="en-US" err="1"/>
              <a:t>donc</a:t>
            </a:r>
            <a:r>
              <a:rPr lang="en-US"/>
              <a:t> on </a:t>
            </a:r>
            <a:r>
              <a:rPr lang="en-US" err="1"/>
              <a:t>récupère</a:t>
            </a:r>
            <a:r>
              <a:rPr lang="en-US"/>
              <a:t> la </a:t>
            </a:r>
            <a:r>
              <a:rPr lang="en-US" err="1"/>
              <a:t>liste</a:t>
            </a:r>
            <a:r>
              <a:rPr lang="en-US"/>
              <a:t> </a:t>
            </a:r>
            <a:r>
              <a:rPr lang="en-US" err="1"/>
              <a:t>afin</a:t>
            </a:r>
            <a:r>
              <a:rPr lang="en-US"/>
              <a:t> de </a:t>
            </a:r>
            <a:r>
              <a:rPr lang="en-US" err="1"/>
              <a:t>voir</a:t>
            </a:r>
            <a:r>
              <a:rPr lang="en-US"/>
              <a:t> à </a:t>
            </a:r>
            <a:r>
              <a:rPr lang="en-US" err="1"/>
              <a:t>quel</a:t>
            </a:r>
            <a:r>
              <a:rPr lang="en-US"/>
              <a:t> moment les </a:t>
            </a:r>
            <a:r>
              <a:rPr lang="en-US" err="1"/>
              <a:t>routeurs</a:t>
            </a:r>
            <a:r>
              <a:rPr lang="en-US"/>
              <a:t> </a:t>
            </a:r>
            <a:r>
              <a:rPr lang="en-US" err="1"/>
              <a:t>tombent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Onglets Configuration :</a:t>
            </a:r>
          </a:p>
          <a:p>
            <a:r>
              <a:rPr lang="en-US">
                <a:cs typeface="Calibri"/>
              </a:rPr>
              <a:t>Configuration de la supervision des </a:t>
            </a:r>
            <a:r>
              <a:rPr lang="en-US" err="1">
                <a:cs typeface="Calibri"/>
              </a:rPr>
              <a:t>hôtes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donnant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leur</a:t>
            </a:r>
            <a:r>
              <a:rPr lang="en-US">
                <a:cs typeface="Calibri"/>
              </a:rPr>
              <a:t> nom, </a:t>
            </a:r>
            <a:r>
              <a:rPr lang="en-US" err="1">
                <a:cs typeface="Calibri"/>
              </a:rPr>
              <a:t>ip</a:t>
            </a:r>
            <a:r>
              <a:rPr lang="en-US">
                <a:cs typeface="Calibri"/>
              </a:rPr>
              <a:t>...</a:t>
            </a:r>
          </a:p>
          <a:p>
            <a:r>
              <a:rPr lang="en-US">
                <a:cs typeface="Calibri"/>
              </a:rPr>
              <a:t>Planification de maintenance pour </a:t>
            </a:r>
            <a:r>
              <a:rPr lang="en-US" err="1">
                <a:cs typeface="Calibri"/>
              </a:rPr>
              <a:t>éviter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états</a:t>
            </a:r>
            <a:r>
              <a:rPr lang="en-US">
                <a:cs typeface="Calibri"/>
              </a:rPr>
              <a:t> critiques </a:t>
            </a:r>
            <a:r>
              <a:rPr lang="en-US" err="1">
                <a:cs typeface="Calibri"/>
              </a:rPr>
              <a:t>inutiles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Onglet Administration :</a:t>
            </a:r>
          </a:p>
          <a:p>
            <a:pPr marL="171450" indent="-171450">
              <a:buFont typeface="Arial,Sans-Serif"/>
              <a:buChar char="•"/>
            </a:pPr>
            <a:r>
              <a:rPr lang="en-US" b="1"/>
              <a:t>Logs</a:t>
            </a:r>
            <a:r>
              <a:rPr lang="en-US"/>
              <a:t> affiche les traces de </a:t>
            </a:r>
            <a:r>
              <a:rPr lang="en-US" err="1"/>
              <a:t>toutes</a:t>
            </a:r>
            <a:r>
              <a:rPr lang="en-US"/>
              <a:t> les actions </a:t>
            </a:r>
            <a:r>
              <a:rPr lang="en-US" err="1"/>
              <a:t>effectuées</a:t>
            </a:r>
            <a:r>
              <a:rPr lang="en-US"/>
              <a:t> par les </a:t>
            </a:r>
            <a:r>
              <a:rPr lang="en-US" err="1"/>
              <a:t>utilisateurs</a:t>
            </a:r>
            <a:r>
              <a:rPr lang="en-US"/>
              <a:t> sur </a:t>
            </a:r>
            <a:r>
              <a:rPr lang="en-US" err="1"/>
              <a:t>l’interface</a:t>
            </a:r>
            <a:r>
              <a:rPr lang="en-US"/>
              <a:t> web.</a:t>
            </a:r>
            <a:endParaRPr lang="en-US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b="1"/>
              <a:t>Sessions</a:t>
            </a:r>
            <a:r>
              <a:rPr lang="en-US"/>
              <a:t> </a:t>
            </a:r>
            <a:r>
              <a:rPr lang="en-US" err="1"/>
              <a:t>donne</a:t>
            </a:r>
            <a:r>
              <a:rPr lang="en-US"/>
              <a:t> la </a:t>
            </a:r>
            <a:r>
              <a:rPr lang="en-US" err="1"/>
              <a:t>liste</a:t>
            </a:r>
            <a:r>
              <a:rPr lang="en-US"/>
              <a:t> des </a:t>
            </a:r>
            <a:r>
              <a:rPr lang="en-US" err="1"/>
              <a:t>utilisateurs</a:t>
            </a:r>
            <a:r>
              <a:rPr lang="en-US"/>
              <a:t> </a:t>
            </a:r>
            <a:r>
              <a:rPr lang="en-US" err="1"/>
              <a:t>actuellement</a:t>
            </a:r>
            <a:r>
              <a:rPr lang="en-US"/>
              <a:t> </a:t>
            </a:r>
            <a:r>
              <a:rPr lang="en-US" err="1"/>
              <a:t>connectés</a:t>
            </a:r>
            <a:r>
              <a:rPr lang="en-US"/>
              <a:t> sur la </a:t>
            </a:r>
            <a:r>
              <a:rPr lang="en-US" err="1"/>
              <a:t>plateforme</a:t>
            </a:r>
            <a:r>
              <a:rPr lang="en-US"/>
              <a:t> et </a:t>
            </a:r>
            <a:r>
              <a:rPr lang="en-US" err="1"/>
              <a:t>permet</a:t>
            </a:r>
            <a:r>
              <a:rPr lang="en-US"/>
              <a:t> </a:t>
            </a:r>
            <a:r>
              <a:rPr lang="en-US" err="1"/>
              <a:t>éventuellement</a:t>
            </a:r>
            <a:r>
              <a:rPr lang="en-US"/>
              <a:t> de </a:t>
            </a:r>
            <a:r>
              <a:rPr lang="en-US" err="1"/>
              <a:t>fermer</a:t>
            </a:r>
            <a:r>
              <a:rPr lang="en-US"/>
              <a:t> </a:t>
            </a:r>
            <a:r>
              <a:rPr lang="en-US" err="1"/>
              <a:t>leur</a:t>
            </a:r>
            <a:r>
              <a:rPr lang="en-US"/>
              <a:t> session.</a:t>
            </a:r>
            <a:endParaRPr lang="en-US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b="1"/>
              <a:t>Etat du </a:t>
            </a:r>
            <a:r>
              <a:rPr lang="en-US" b="1" err="1"/>
              <a:t>serveur</a:t>
            </a:r>
            <a:r>
              <a:rPr lang="en-US"/>
              <a:t> </a:t>
            </a:r>
            <a:r>
              <a:rPr lang="en-US" err="1"/>
              <a:t>résume</a:t>
            </a:r>
            <a:r>
              <a:rPr lang="en-US"/>
              <a:t> la configuration de la </a:t>
            </a:r>
            <a:r>
              <a:rPr lang="en-US" err="1"/>
              <a:t>plateforme</a:t>
            </a:r>
            <a:r>
              <a:rPr lang="en-US"/>
              <a:t> et </a:t>
            </a:r>
            <a:r>
              <a:rPr lang="en-US" err="1"/>
              <a:t>donne</a:t>
            </a:r>
            <a:r>
              <a:rPr lang="en-US"/>
              <a:t> des </a:t>
            </a:r>
            <a:r>
              <a:rPr lang="en-US" err="1"/>
              <a:t>informations</a:t>
            </a:r>
            <a:r>
              <a:rPr lang="en-US"/>
              <a:t> sur </a:t>
            </a:r>
            <a:r>
              <a:rPr lang="en-US" err="1"/>
              <a:t>l’état</a:t>
            </a:r>
            <a:r>
              <a:rPr lang="en-US"/>
              <a:t> </a:t>
            </a:r>
            <a:r>
              <a:rPr lang="en-US" err="1"/>
              <a:t>général</a:t>
            </a:r>
            <a:r>
              <a:rPr lang="en-US"/>
              <a:t>.</a:t>
            </a:r>
            <a:endParaRPr lang="en-US">
              <a:cs typeface="Calibri" panose="020F0502020204030204"/>
            </a:endParaRPr>
          </a:p>
          <a:p>
            <a:pPr marL="171450" indent="-171450">
              <a:buFont typeface="Arial,Sans-Serif"/>
              <a:buChar char="•"/>
            </a:pPr>
            <a:r>
              <a:rPr lang="en-US">
                <a:cs typeface="Calibri" panose="020F0502020204030204"/>
              </a:rPr>
              <a:t>… … … ...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 err="1"/>
              <a:t>Paramètres</a:t>
            </a:r>
            <a:r>
              <a:rPr lang="en-US"/>
              <a:t> </a:t>
            </a:r>
            <a:r>
              <a:rPr lang="en-US" err="1"/>
              <a:t>donne</a:t>
            </a:r>
            <a:r>
              <a:rPr lang="en-US"/>
              <a:t> </a:t>
            </a:r>
            <a:r>
              <a:rPr lang="en-US" err="1"/>
              <a:t>accès</a:t>
            </a:r>
            <a:r>
              <a:rPr lang="en-US"/>
              <a:t> aux </a:t>
            </a:r>
            <a:r>
              <a:rPr lang="en-US" err="1"/>
              <a:t>paramètres</a:t>
            </a:r>
            <a:r>
              <a:rPr lang="en-US"/>
              <a:t> </a:t>
            </a:r>
            <a:r>
              <a:rPr lang="en-US" err="1"/>
              <a:t>globaux</a:t>
            </a:r>
            <a:r>
              <a:rPr lang="en-US"/>
              <a:t> de la </a:t>
            </a:r>
            <a:r>
              <a:rPr lang="en-US" err="1"/>
              <a:t>plateforme</a:t>
            </a:r>
            <a:r>
              <a:rPr lang="en-US"/>
              <a:t> </a:t>
            </a:r>
            <a:r>
              <a:rPr lang="en-US" err="1"/>
              <a:t>Centreon</a:t>
            </a:r>
            <a:r>
              <a:rPr lang="en-US"/>
              <a:t>. La </a:t>
            </a:r>
            <a:r>
              <a:rPr lang="en-US" err="1"/>
              <a:t>majorité</a:t>
            </a:r>
            <a:r>
              <a:rPr lang="en-US"/>
              <a:t> des options se </a:t>
            </a:r>
            <a:r>
              <a:rPr lang="en-US" err="1"/>
              <a:t>trouvent</a:t>
            </a:r>
            <a:r>
              <a:rPr lang="en-US"/>
              <a:t> dans </a:t>
            </a:r>
            <a:r>
              <a:rPr lang="en-US" err="1"/>
              <a:t>ce</a:t>
            </a:r>
            <a:r>
              <a:rPr lang="en-US"/>
              <a:t> sous-menu.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Extensions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de lister, </a:t>
            </a:r>
            <a:r>
              <a:rPr lang="en-US" err="1"/>
              <a:t>d’installer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de </a:t>
            </a:r>
            <a:r>
              <a:rPr lang="en-US" err="1"/>
              <a:t>supprimer</a:t>
            </a:r>
            <a:r>
              <a:rPr lang="en-US"/>
              <a:t> des modules </a:t>
            </a:r>
            <a:r>
              <a:rPr lang="en-US" err="1"/>
              <a:t>complémentaires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des widgets à </a:t>
            </a:r>
            <a:r>
              <a:rPr lang="en-US" err="1"/>
              <a:t>Centreon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ACL</a:t>
            </a:r>
            <a:r>
              <a:rPr lang="en-US"/>
              <a:t> </a:t>
            </a:r>
            <a:r>
              <a:rPr lang="en-US" err="1"/>
              <a:t>donne</a:t>
            </a:r>
            <a:r>
              <a:rPr lang="en-US"/>
              <a:t> </a:t>
            </a:r>
            <a:r>
              <a:rPr lang="en-US" err="1"/>
              <a:t>accès</a:t>
            </a:r>
            <a:r>
              <a:rPr lang="en-US"/>
              <a:t> à la gestion des droits à travers des </a:t>
            </a:r>
            <a:r>
              <a:rPr lang="en-US" err="1"/>
              <a:t>listes</a:t>
            </a:r>
            <a:r>
              <a:rPr lang="en-US"/>
              <a:t> de </a:t>
            </a:r>
            <a:r>
              <a:rPr lang="en-US" err="1"/>
              <a:t>contrôles</a:t>
            </a:r>
            <a:r>
              <a:rPr lang="en-US"/>
              <a:t> </a:t>
            </a:r>
            <a:r>
              <a:rPr lang="en-US" err="1"/>
              <a:t>d’accès</a:t>
            </a:r>
            <a:r>
              <a:rPr lang="en-US"/>
              <a:t>. 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A </a:t>
            </a:r>
            <a:r>
              <a:rPr lang="en-US" b="1" err="1"/>
              <a:t>propos</a:t>
            </a:r>
            <a:r>
              <a:rPr lang="en-US"/>
              <a:t> </a:t>
            </a:r>
            <a:r>
              <a:rPr lang="en-US" err="1"/>
              <a:t>fournit</a:t>
            </a:r>
            <a:r>
              <a:rPr lang="en-US"/>
              <a:t> des </a:t>
            </a:r>
            <a:r>
              <a:rPr lang="en-US" err="1"/>
              <a:t>informations</a:t>
            </a:r>
            <a:r>
              <a:rPr lang="en-US"/>
              <a:t> de </a:t>
            </a:r>
            <a:r>
              <a:rPr lang="en-US" err="1"/>
              <a:t>l’éditeur</a:t>
            </a:r>
            <a:r>
              <a:rPr lang="en-US"/>
              <a:t> à </a:t>
            </a:r>
            <a:r>
              <a:rPr lang="en-US" err="1"/>
              <a:t>propos</a:t>
            </a:r>
            <a:r>
              <a:rPr lang="en-US"/>
              <a:t> de </a:t>
            </a:r>
            <a:r>
              <a:rPr lang="en-US" err="1"/>
              <a:t>Centreon</a:t>
            </a:r>
            <a:r>
              <a:rPr lang="en-US"/>
              <a:t>, </a:t>
            </a:r>
            <a:r>
              <a:rPr lang="en-US" err="1"/>
              <a:t>ses</a:t>
            </a:r>
            <a:r>
              <a:rPr lang="en-US"/>
              <a:t> </a:t>
            </a:r>
            <a:r>
              <a:rPr lang="en-US" err="1"/>
              <a:t>développeurs</a:t>
            </a:r>
            <a:r>
              <a:rPr lang="en-US"/>
              <a:t>, </a:t>
            </a:r>
            <a:r>
              <a:rPr lang="en-US" err="1"/>
              <a:t>etc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E240-8302-40C1-B87F-306AB5A673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72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Erwan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Datto</a:t>
            </a:r>
            <a:r>
              <a:rPr lang="fr-FR"/>
              <a:t> société US fondée en 2007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RMM (</a:t>
            </a:r>
            <a:r>
              <a:rPr lang="fr-FR" err="1"/>
              <a:t>Remote</a:t>
            </a:r>
            <a:r>
              <a:rPr lang="fr-FR"/>
              <a:t> Monitoring and Management), fonctions de base :</a:t>
            </a:r>
          </a:p>
          <a:p>
            <a:pPr>
              <a:buFont typeface="Arial" panose="020B0604020202020204" pitchFamily="34" charset="0"/>
              <a:buNone/>
            </a:pPr>
            <a:r>
              <a:rPr lang="fr-FR"/>
              <a:t> - Monitoring / Supervision</a:t>
            </a:r>
          </a:p>
          <a:p>
            <a:pPr>
              <a:buFont typeface="Arial" panose="020B0604020202020204" pitchFamily="34" charset="0"/>
              <a:buNone/>
            </a:pPr>
            <a:r>
              <a:rPr lang="fr-FR"/>
              <a:t> - Management</a:t>
            </a:r>
          </a:p>
          <a:p>
            <a:pPr>
              <a:buFont typeface="Arial" panose="020B0604020202020204" pitchFamily="34" charset="0"/>
              <a:buNone/>
            </a:pPr>
            <a:r>
              <a:rPr lang="fr-FR"/>
              <a:t> - </a:t>
            </a:r>
            <a:r>
              <a:rPr lang="fr-FR" err="1"/>
              <a:t>Remote</a:t>
            </a:r>
            <a:r>
              <a:rPr lang="fr-FR"/>
              <a:t> control</a:t>
            </a:r>
          </a:p>
          <a:p>
            <a:pPr>
              <a:buFont typeface="Arial" panose="020B0604020202020204" pitchFamily="34" charset="0"/>
              <a:buNone/>
            </a:pPr>
            <a:r>
              <a:rPr lang="fr-FR"/>
              <a:t> - </a:t>
            </a:r>
            <a:r>
              <a:rPr lang="fr-FR" err="1"/>
              <a:t>Reporting</a:t>
            </a: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Datto</a:t>
            </a:r>
            <a:r>
              <a:rPr lang="fr-FR"/>
              <a:t> RMM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 - Management des patchs intégré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 - Automatisation et script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 - Support rapide à distance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 - Supervision en temps réel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 - Rapports et tableaux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Solution taillée pour le modèle MSP (</a:t>
            </a:r>
            <a:r>
              <a:rPr lang="fr-FR" err="1"/>
              <a:t>Managed</a:t>
            </a:r>
            <a:r>
              <a:rPr lang="fr-FR"/>
              <a:t> Service Provider) ou fournisseur de services managés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	proactif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	automatisation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	gestion et prise en main à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	facturation forfaitaire mensuelle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Connexion « transparente » avec le reste de la suite </a:t>
            </a:r>
            <a:r>
              <a:rPr lang="fr-FR" err="1"/>
              <a:t>Datto</a:t>
            </a:r>
            <a:r>
              <a:rPr lang="fr-FR"/>
              <a:t>, notamment </a:t>
            </a:r>
            <a:r>
              <a:rPr lang="fr-FR" err="1"/>
              <a:t>Autotask</a:t>
            </a:r>
            <a:r>
              <a:rPr lang="fr-FR"/>
              <a:t> PSA (Professional Service Automation) </a:t>
            </a:r>
            <a:r>
              <a:rPr lang="fr-FR">
                <a:sym typeface="Wingdings" panose="05000000000000000000" pitchFamily="2" charset="2"/>
              </a:rPr>
              <a:t> ouverture de ticket auto, …</a:t>
            </a: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Fonctionnement avec agents et nœuds pour récupérer et centraliser les informations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Explication de la mise en place et de la configuration (politiques, filtres et groupes)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Différents niveaux d’alerte, auto-</a:t>
            </a:r>
            <a:r>
              <a:rPr lang="fr-FR" err="1"/>
              <a:t>resolve</a:t>
            </a:r>
            <a:r>
              <a:rPr lang="fr-FR"/>
              <a:t> automatisés de certaines alertes notamment avec des scripts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Support 24/7/365 grâce à la présence de l’entreprise dans 9 pays (Europe et Amérique principalement)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+ support </a:t>
            </a:r>
            <a:r>
              <a:rPr lang="fr-FR" err="1"/>
              <a:t>beMSP</a:t>
            </a: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2€/mois par poste (+ 0,45€ option ransomware détection) + coûts plateforme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Pas de serveur de supervision (physique ou virtuel)</a:t>
            </a:r>
          </a:p>
          <a:p>
            <a:endParaRPr lang="fr-FR"/>
          </a:p>
          <a:p>
            <a:r>
              <a:rPr lang="fr-FR"/>
              <a:t>https://www.bemsp.fr/gestion-de-parc-informatique-5-fonctions-rmm/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E240-8302-40C1-B87F-306AB5A673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49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Erwan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E240-8302-40C1-B87F-306AB5A673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Erwan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E240-8302-40C1-B87F-306AB5A673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5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Lucas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100 postes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err="1"/>
              <a:t>Datto</a:t>
            </a:r>
            <a:endParaRPr lang="fr-FR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2€ par poste (+ 0,45€ option ransomware détection) </a:t>
            </a:r>
            <a:r>
              <a:rPr lang="fr-FR">
                <a:sym typeface="Wingdings" panose="05000000000000000000" pitchFamily="2" charset="2"/>
              </a:rPr>
              <a:t> entre 200 et 245€/mois </a:t>
            </a:r>
            <a:r>
              <a:rPr lang="fr-FR"/>
              <a:t>+ coûts plateforme 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Pas de serveur de supervision (physique ou virtuel)</a:t>
            </a:r>
            <a:endParaRPr lang="fr-FR"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r>
              <a:rPr lang="fr-FR"/>
              <a:t>Centreon IT-100</a:t>
            </a:r>
            <a:endParaRPr lang="fr-FR">
              <a:cs typeface="Calibri"/>
            </a:endParaRPr>
          </a:p>
          <a:p>
            <a:pPr lvl="1"/>
            <a:r>
              <a:rPr lang="fr-FR">
                <a:cs typeface="Calibri"/>
              </a:rPr>
              <a:t>Gratuit (payant pour la version Business qui ajoute des fonctionnalités) ou pour rajouter des licences.</a:t>
            </a:r>
          </a:p>
          <a:p>
            <a:pPr lvl="1"/>
            <a:r>
              <a:rPr lang="fr-FR">
                <a:cs typeface="Calibri"/>
              </a:rPr>
              <a:t>Installation sur un serveur auto hébergé ou dans un cloud privé.</a:t>
            </a:r>
          </a:p>
          <a:p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2E240-8302-40C1-B87F-306AB5A673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46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16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35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77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6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DCC6E-396E-478C-A8E6-C015F3578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2" y="2404534"/>
            <a:ext cx="9729787" cy="1646302"/>
          </a:xfrm>
        </p:spPr>
        <p:txBody>
          <a:bodyPr/>
          <a:lstStyle/>
          <a:p>
            <a:pPr algn="ctr"/>
            <a:r>
              <a:rPr lang="fr-FR">
                <a:latin typeface="Montserrat" panose="00000500000000000000" pitchFamily="2" charset="0"/>
              </a:rPr>
              <a:t>Les outils de monitoring des systèmes d'information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DFF0CF-DE38-4444-A590-C3AF468A3946}"/>
              </a:ext>
            </a:extLst>
          </p:cNvPr>
          <p:cNvSpPr txBox="1"/>
          <p:nvPr/>
        </p:nvSpPr>
        <p:spPr>
          <a:xfrm>
            <a:off x="328612" y="5893355"/>
            <a:ext cx="191545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latin typeface="Montserrat" panose="00000500000000000000" pitchFamily="2" charset="0"/>
              </a:rPr>
              <a:t>BATTAIS Erwan</a:t>
            </a:r>
          </a:p>
          <a:p>
            <a:r>
              <a:rPr lang="fr-FR" sz="1400">
                <a:latin typeface="Montserrat" panose="00000500000000000000" pitchFamily="2" charset="0"/>
              </a:rPr>
              <a:t>LEGER Lucas</a:t>
            </a:r>
          </a:p>
          <a:p>
            <a:r>
              <a:rPr lang="fr-FR" sz="1400">
                <a:latin typeface="Montserrat" panose="00000500000000000000" pitchFamily="2" charset="0"/>
              </a:rPr>
              <a:t>LAFORGE Samuel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60DF4F57-E7E0-4344-ACBE-7D39E6CE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3" y="0"/>
            <a:ext cx="205739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5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E79E24B-6606-44AF-A9DE-131B9C98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322" y="1740737"/>
            <a:ext cx="8090786" cy="1802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Montserrat" panose="00000500000000000000" pitchFamily="2" charset="0"/>
              </a:rPr>
              <a:t>Merci pour </a:t>
            </a:r>
            <a:r>
              <a:rPr lang="en-US" sz="5400" err="1">
                <a:latin typeface="Montserrat" panose="00000500000000000000" pitchFamily="2" charset="0"/>
              </a:rPr>
              <a:t>votre</a:t>
            </a:r>
            <a:r>
              <a:rPr lang="en-US" sz="5400">
                <a:latin typeface="Montserrat" panose="00000500000000000000" pitchFamily="2" charset="0"/>
              </a:rPr>
              <a:t> attention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DE46A9C-9761-4059-8037-DBB4938C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36" y="4210992"/>
            <a:ext cx="2958426" cy="14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2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01627B66-91DD-4BF2-8FC0-9BA8044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>
                <a:latin typeface="Montserrat" panose="00000500000000000000" pitchFamily="2" charset="0"/>
              </a:rPr>
              <a:t>Qu'est-ce que le monitoring ?</a:t>
            </a:r>
          </a:p>
        </p:txBody>
      </p:sp>
      <p:sp>
        <p:nvSpPr>
          <p:cNvPr id="43" name="Espace réservé du contenu 2">
            <a:extLst>
              <a:ext uri="{FF2B5EF4-FFF2-40B4-BE49-F238E27FC236}">
                <a16:creationId xmlns:a16="http://schemas.microsoft.com/office/drawing/2014/main" id="{7239F81F-B7D7-4566-ADEE-E8814701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4920005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>
                <a:latin typeface="Montserrat"/>
              </a:rPr>
              <a:t>Monitoring </a:t>
            </a:r>
            <a:r>
              <a:rPr lang="fr-FR">
                <a:latin typeface="Montserrat"/>
                <a:ea typeface="+mn-lt"/>
                <a:cs typeface="+mn-lt"/>
              </a:rPr>
              <a:t>≠ Supervision</a:t>
            </a:r>
          </a:p>
          <a:p>
            <a:pPr>
              <a:lnSpc>
                <a:spcPct val="90000"/>
              </a:lnSpc>
            </a:pPr>
            <a:endParaRPr lang="fr-FR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fr-FR">
                <a:latin typeface="Montserrat"/>
              </a:rPr>
              <a:t>Monitoring = Supervision + Métrologie</a:t>
            </a:r>
          </a:p>
          <a:p>
            <a:pPr lvl="1">
              <a:lnSpc>
                <a:spcPct val="90000"/>
              </a:lnSpc>
            </a:pPr>
            <a:r>
              <a:rPr lang="fr-FR">
                <a:latin typeface="Montserrat"/>
                <a:ea typeface="+mn-lt"/>
                <a:cs typeface="+mn-lt"/>
              </a:rPr>
              <a:t>La Métrologie : Fait de récupérer la charge (chiffrée), permettant de tracer son évolution dans le temps (évolution d’une charge, …)</a:t>
            </a:r>
            <a:endParaRPr lang="fr-FR">
              <a:latin typeface="Montserrat"/>
            </a:endParaRPr>
          </a:p>
          <a:p>
            <a:pPr lvl="1">
              <a:lnSpc>
                <a:spcPct val="90000"/>
              </a:lnSpc>
            </a:pPr>
            <a:r>
              <a:rPr lang="fr-FR">
                <a:latin typeface="Montserrat"/>
                <a:ea typeface="+mn-lt"/>
                <a:cs typeface="+mn-lt"/>
              </a:rPr>
              <a:t>La Supervision : Fait de récupérer l'état d'un service à l'instant T (Up, down, …)</a:t>
            </a:r>
          </a:p>
          <a:p>
            <a:pPr>
              <a:lnSpc>
                <a:spcPct val="90000"/>
              </a:lnSpc>
            </a:pPr>
            <a:endParaRPr lang="fr-FR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fr-FR">
                <a:latin typeface="Montserrat"/>
              </a:rPr>
              <a:t>Aujourd'hui les solutions proposées tendent à regrouper les deux</a:t>
            </a:r>
          </a:p>
          <a:p>
            <a:pPr>
              <a:lnSpc>
                <a:spcPct val="90000"/>
              </a:lnSpc>
            </a:pPr>
            <a:endParaRPr lang="fr-FR">
              <a:latin typeface="Montserrat"/>
            </a:endParaRPr>
          </a:p>
          <a:p>
            <a:pPr>
              <a:lnSpc>
                <a:spcPct val="90000"/>
              </a:lnSpc>
            </a:pPr>
            <a:r>
              <a:rPr lang="fr-FR">
                <a:latin typeface="Montserrat"/>
              </a:rPr>
              <a:t>QQOQCCP</a:t>
            </a:r>
            <a:endParaRPr lang="fr-FR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</a:pPr>
            <a:endParaRPr lang="fr-FR">
              <a:latin typeface="Montserrat" panose="00000500000000000000" pitchFamily="2" charset="0"/>
              <a:ea typeface="+mn-lt"/>
              <a:cs typeface="+mn-lt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4B19422E-44C5-470A-B149-A9C594E24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529" y="0"/>
            <a:ext cx="1054471" cy="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3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5">
            <a:extLst>
              <a:ext uri="{FF2B5EF4-FFF2-40B4-BE49-F238E27FC236}">
                <a16:creationId xmlns:a16="http://schemas.microsoft.com/office/drawing/2014/main" id="{942BFEBC-CE55-413B-81F3-C8AFA894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00" y="4786561"/>
            <a:ext cx="2743200" cy="122287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65B6B25-FD19-4248-A339-01EEF152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Montserrat" panose="00000500000000000000" pitchFamily="2" charset="0"/>
              </a:rPr>
              <a:t>Différents outils de supervision et de monitoring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9B96A0-D65A-4272-BEE2-020C721B4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53" y="1852570"/>
            <a:ext cx="3635858" cy="1211955"/>
          </a:xfrm>
          <a:prstGeom prst="rect">
            <a:avLst/>
          </a:prstGeom>
        </p:spPr>
      </p:pic>
      <p:pic>
        <p:nvPicPr>
          <p:cNvPr id="7" name="Image 3">
            <a:extLst>
              <a:ext uri="{FF2B5EF4-FFF2-40B4-BE49-F238E27FC236}">
                <a16:creationId xmlns:a16="http://schemas.microsoft.com/office/drawing/2014/main" id="{ED5B65C7-3D60-436C-8982-5EF91D04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766" y="3116187"/>
            <a:ext cx="2370168" cy="5437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13C1B2-8CD3-4FDE-B328-F23049F15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69" y="4040232"/>
            <a:ext cx="2754296" cy="786942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1C03E70A-89CC-4F59-B55F-541997FCA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6100" y="3623751"/>
            <a:ext cx="2320670" cy="6357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0D3B4A-0856-4366-A30F-CAA7F5D07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9599" y="5207486"/>
            <a:ext cx="3096333" cy="126668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13B599-B1B8-42BD-8C62-8F75C508C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2139565"/>
            <a:ext cx="3466799" cy="635763"/>
          </a:xfrm>
          <a:prstGeom prst="rect">
            <a:avLst/>
          </a:prstGeom>
        </p:spPr>
      </p:pic>
      <p:pic>
        <p:nvPicPr>
          <p:cNvPr id="11" name="Image 12">
            <a:extLst>
              <a:ext uri="{FF2B5EF4-FFF2-40B4-BE49-F238E27FC236}">
                <a16:creationId xmlns:a16="http://schemas.microsoft.com/office/drawing/2014/main" id="{760B8F59-7523-4A20-AA5D-6A40570D2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5361009" y="8570880"/>
            <a:ext cx="1095375" cy="1085850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AB7854D-4025-4A89-BA84-0BC348ADB7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37529" y="0"/>
            <a:ext cx="1054471" cy="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0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2896C7F9-01AE-4DB2-B5CC-C5C1DE2BA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519" y="160307"/>
            <a:ext cx="3937982" cy="1312662"/>
          </a:xfrm>
        </p:spPr>
      </p:pic>
      <p:sp>
        <p:nvSpPr>
          <p:cNvPr id="6" name="Espace réservé du contenu 8">
            <a:extLst>
              <a:ext uri="{FF2B5EF4-FFF2-40B4-BE49-F238E27FC236}">
                <a16:creationId xmlns:a16="http://schemas.microsoft.com/office/drawing/2014/main" id="{AF202DA4-A72C-45F6-ABE4-9AF6F9F9FECE}"/>
              </a:ext>
            </a:extLst>
          </p:cNvPr>
          <p:cNvSpPr txBox="1">
            <a:spLocks/>
          </p:cNvSpPr>
          <p:nvPr/>
        </p:nvSpPr>
        <p:spPr>
          <a:xfrm>
            <a:off x="427952" y="1472969"/>
            <a:ext cx="9269020" cy="5224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Montserrat"/>
              </a:rPr>
              <a:t>De 2005 à 2007 (</a:t>
            </a:r>
            <a:r>
              <a:rPr lang="fr-FR" err="1">
                <a:latin typeface="Montserrat"/>
              </a:rPr>
              <a:t>Oreon</a:t>
            </a:r>
            <a:r>
              <a:rPr lang="fr-FR">
                <a:latin typeface="Montserrat"/>
              </a:rPr>
              <a:t>)</a:t>
            </a:r>
          </a:p>
          <a:p>
            <a:endParaRPr lang="fr-FR">
              <a:latin typeface="Trebuchet MS"/>
            </a:endParaRPr>
          </a:p>
          <a:p>
            <a:r>
              <a:rPr lang="fr-FR">
                <a:latin typeface="Montserrat"/>
              </a:rPr>
              <a:t>Solution Open Source</a:t>
            </a:r>
          </a:p>
          <a:p>
            <a:endParaRPr lang="fr-FR">
              <a:latin typeface="Montserrat"/>
            </a:endParaRPr>
          </a:p>
          <a:p>
            <a:r>
              <a:rPr lang="fr-FR">
                <a:latin typeface="Montserrat"/>
              </a:rPr>
              <a:t>Basé sur les concepts de Nagios</a:t>
            </a:r>
          </a:p>
          <a:p>
            <a:endParaRPr lang="fr-FR">
              <a:latin typeface="Montserrat"/>
            </a:endParaRPr>
          </a:p>
          <a:p>
            <a:r>
              <a:rPr lang="fr-FR">
                <a:latin typeface="Montserrat"/>
              </a:rPr>
              <a:t>Compatible Windows, </a:t>
            </a:r>
            <a:r>
              <a:rPr lang="fr-FR" err="1">
                <a:latin typeface="Montserrat"/>
              </a:rPr>
              <a:t>macOS</a:t>
            </a:r>
            <a:r>
              <a:rPr lang="fr-FR">
                <a:latin typeface="Montserrat"/>
              </a:rPr>
              <a:t> et Linux</a:t>
            </a:r>
          </a:p>
          <a:p>
            <a:endParaRPr lang="fr-FR">
              <a:latin typeface="Montserrat"/>
            </a:endParaRPr>
          </a:p>
          <a:p>
            <a:r>
              <a:rPr lang="fr-FR">
                <a:latin typeface="Montserrat"/>
              </a:rPr>
              <a:t>Architecture :</a:t>
            </a:r>
          </a:p>
          <a:p>
            <a:pPr lvl="1" indent="0"/>
            <a:r>
              <a:rPr lang="fr-FR">
                <a:ea typeface="+mn-lt"/>
                <a:cs typeface="+mn-lt"/>
              </a:rPr>
              <a:t> </a:t>
            </a:r>
            <a:r>
              <a:rPr lang="fr-FR" sz="1800">
                <a:latin typeface="Montserrat"/>
              </a:rPr>
              <a:t>Centreon Web, l'interface de visualisation</a:t>
            </a:r>
          </a:p>
          <a:p>
            <a:pPr lvl="1" indent="0"/>
            <a:r>
              <a:rPr lang="fr-FR" sz="1800">
                <a:latin typeface="Montserrat"/>
              </a:rPr>
              <a:t> Centreon Engine, le moteur de collecte de données (basé sur Nagios 3)</a:t>
            </a:r>
          </a:p>
          <a:p>
            <a:pPr lvl="1" indent="0"/>
            <a:r>
              <a:rPr lang="fr-FR" sz="1800">
                <a:latin typeface="Montserrat"/>
              </a:rPr>
              <a:t> Centreon Broker, le gestionnaire d'événements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052585-6A7B-4B5F-90A3-FD9DB8697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529" y="-33867"/>
            <a:ext cx="1054471" cy="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8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>
            <a:extLst>
              <a:ext uri="{FF2B5EF4-FFF2-40B4-BE49-F238E27FC236}">
                <a16:creationId xmlns:a16="http://schemas.microsoft.com/office/drawing/2014/main" id="{81F4B76E-DF6A-4DBB-A7AC-8DEC14CD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519" y="160307"/>
            <a:ext cx="3937982" cy="1312662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2610E5-C5DD-4AE8-BE01-CC3295785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529" y="0"/>
            <a:ext cx="1054471" cy="527236"/>
          </a:xfrm>
          <a:prstGeom prst="rect">
            <a:avLst/>
          </a:prstGeom>
        </p:spPr>
      </p:pic>
      <p:pic>
        <p:nvPicPr>
          <p:cNvPr id="2" name="Image 2">
            <a:extLst>
              <a:ext uri="{FF2B5EF4-FFF2-40B4-BE49-F238E27FC236}">
                <a16:creationId xmlns:a16="http://schemas.microsoft.com/office/drawing/2014/main" id="{ACDCB851-0B88-4B68-99A4-BC746D47E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106" y="1586522"/>
            <a:ext cx="7046257" cy="455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Espace réservé du contenu 8">
            <a:extLst>
              <a:ext uri="{FF2B5EF4-FFF2-40B4-BE49-F238E27FC236}">
                <a16:creationId xmlns:a16="http://schemas.microsoft.com/office/drawing/2014/main" id="{4FA52967-142F-4C13-9660-9CB4B38E94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7837" y="1686357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5C4FCC81-0BEB-4216-A5FC-CAD158A1C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12" y="392957"/>
            <a:ext cx="3139864" cy="84736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6D98E1F-3B35-4DF3-861E-66A4864E00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0751" y="3304593"/>
            <a:ext cx="482980" cy="5059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50D5605-8A6F-40D0-ADF9-3E4F6785E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7529" y="0"/>
            <a:ext cx="1054471" cy="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E94A7BB-C8FE-4DEB-973D-459130872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37" y="168635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>
              <a:latin typeface="Montserrat" panose="00000500000000000000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C4FCC81-0BEB-4216-A5FC-CAD158A1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2" y="392957"/>
            <a:ext cx="3139864" cy="84736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5E63D21-87CE-4246-ABA6-28145FC60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12" y="1388219"/>
            <a:ext cx="10000964" cy="48371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E882DC-85B0-497C-93CB-DADC23620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7529" y="0"/>
            <a:ext cx="1054471" cy="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3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9546462-132E-4B58-A8A8-43C8A3E0C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892" y="1240319"/>
            <a:ext cx="8140788" cy="5424840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C4FCC81-0BEB-4216-A5FC-CAD158A1C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12" y="392957"/>
            <a:ext cx="3139864" cy="8473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E882DC-85B0-497C-93CB-DADC23620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7529" y="0"/>
            <a:ext cx="1054471" cy="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E79E24B-6606-44AF-A9DE-131B9C98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88" y="2082343"/>
            <a:ext cx="8539465" cy="12202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age 4">
            <a:extLst>
              <a:ext uri="{FF2B5EF4-FFF2-40B4-BE49-F238E27FC236}">
                <a16:creationId xmlns:a16="http://schemas.microsoft.com/office/drawing/2014/main" id="{1C11E239-0721-48E3-A525-A84F15475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965" y="3669475"/>
            <a:ext cx="3937982" cy="1312662"/>
          </a:xfr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BBD3C2E-15B1-4BAC-87B5-4F228905B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560" y="3962700"/>
            <a:ext cx="3139864" cy="84736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FC59E4B-BB34-401A-8244-28DBF924E1CD}"/>
              </a:ext>
            </a:extLst>
          </p:cNvPr>
          <p:cNvSpPr txBox="1"/>
          <p:nvPr/>
        </p:nvSpPr>
        <p:spPr>
          <a:xfrm>
            <a:off x="5251639" y="3844712"/>
            <a:ext cx="1295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accent1"/>
                </a:solidFill>
                <a:latin typeface="Montserrat" panose="00000500000000000000" pitchFamily="2" charset="0"/>
                <a:ea typeface="+mj-ea"/>
                <a:cs typeface="+mj-cs"/>
              </a:rPr>
              <a:t>VS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371FF44-66BB-4478-B254-AB7E857AC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7529" y="0"/>
            <a:ext cx="1054471" cy="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86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416237BDC0246921033A4020C1E8D" ma:contentTypeVersion="2" ma:contentTypeDescription="Crée un document." ma:contentTypeScope="" ma:versionID="d629d96260b473f09f2dab57db950c62">
  <xsd:schema xmlns:xsd="http://www.w3.org/2001/XMLSchema" xmlns:xs="http://www.w3.org/2001/XMLSchema" xmlns:p="http://schemas.microsoft.com/office/2006/metadata/properties" xmlns:ns2="ae2ba2d8-9fbb-4954-97eb-e3f11123d793" targetNamespace="http://schemas.microsoft.com/office/2006/metadata/properties" ma:root="true" ma:fieldsID="ca9709cb2b43c1140c5ea442a4d2aed6" ns2:_="">
    <xsd:import namespace="ae2ba2d8-9fbb-4954-97eb-e3f11123d7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ba2d8-9fbb-4954-97eb-e3f11123d7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F05355-E414-498A-AD55-30226B44A41C}"/>
</file>

<file path=customXml/itemProps2.xml><?xml version="1.0" encoding="utf-8"?>
<ds:datastoreItem xmlns:ds="http://schemas.openxmlformats.org/officeDocument/2006/customXml" ds:itemID="{030D7548-84FB-462D-85D0-67E26F0A80D4}"/>
</file>

<file path=customXml/itemProps3.xml><?xml version="1.0" encoding="utf-8"?>
<ds:datastoreItem xmlns:ds="http://schemas.openxmlformats.org/officeDocument/2006/customXml" ds:itemID="{88F5ACB1-D681-4DEE-8D9A-65CAD223EF7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Facette</vt:lpstr>
      <vt:lpstr>Les outils de monitoring des systèmes d'information</vt:lpstr>
      <vt:lpstr>Qu'est-ce que le monitoring ?</vt:lpstr>
      <vt:lpstr>Différents outils de supervision et de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Laforge</dc:creator>
  <cp:revision>1</cp:revision>
  <dcterms:created xsi:type="dcterms:W3CDTF">2021-12-10T09:01:55Z</dcterms:created>
  <dcterms:modified xsi:type="dcterms:W3CDTF">2021-12-10T15:34:57Z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0x010100D6E416237BDC0246921033A4020C1E8D</vt:lpwstr>
  </property>
</Properties>
</file>