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18135-A0EC-4A7C-AE37-B447C5A11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Superviser </a:t>
            </a:r>
            <a:r>
              <a:rPr lang="fr-FR"/>
              <a:t>la sécurité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B4997-01F6-4FE0-922F-E35014AB3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221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Superviser la sécurité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Superviser la sécurité</dc:title>
  <dc:creator>Samuel LAFORGE</dc:creator>
  <cp:lastModifiedBy>Samuel Laforge</cp:lastModifiedBy>
  <cp:revision>1</cp:revision>
  <dcterms:created xsi:type="dcterms:W3CDTF">2022-01-27T07:58:36Z</dcterms:created>
  <dcterms:modified xsi:type="dcterms:W3CDTF">2022-01-27T07:58:58Z</dcterms:modified>
</cp:coreProperties>
</file>