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71" r:id="rId2"/>
    <p:sldId id="272" r:id="rId3"/>
    <p:sldId id="273" r:id="rId4"/>
    <p:sldId id="294" r:id="rId5"/>
    <p:sldId id="274" r:id="rId6"/>
    <p:sldId id="275" r:id="rId7"/>
    <p:sldId id="295" r:id="rId8"/>
    <p:sldId id="276" r:id="rId9"/>
    <p:sldId id="277" r:id="rId10"/>
    <p:sldId id="278" r:id="rId11"/>
    <p:sldId id="296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97" r:id="rId20"/>
    <p:sldId id="287" r:id="rId21"/>
    <p:sldId id="288" r:id="rId22"/>
    <p:sldId id="289" r:id="rId23"/>
    <p:sldId id="290" r:id="rId24"/>
    <p:sldId id="298" r:id="rId25"/>
    <p:sldId id="299" r:id="rId26"/>
    <p:sldId id="291" r:id="rId27"/>
    <p:sldId id="292" r:id="rId28"/>
    <p:sldId id="293" r:id="rId29"/>
    <p:sldId id="300" r:id="rId30"/>
  </p:sldIdLst>
  <p:sldSz cx="12192000" cy="6858000"/>
  <p:notesSz cx="6858000" cy="9144000"/>
  <p:embeddedFontLst>
    <p:embeddedFont>
      <p:font typeface="야놀자 야체 B" panose="02020603020101020101" pitchFamily="18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야놀자 야체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A.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DoSomething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 호출이 끝나고 나면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허상 포인터가 생기게 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en-US" altLang="ko-KR" dirty="0"/>
              <a:t>new </a:t>
            </a:r>
            <a:r>
              <a:rPr lang="ko-KR" altLang="en-US" dirty="0"/>
              <a:t>대신 </a:t>
            </a:r>
            <a:r>
              <a:rPr lang="en-US" altLang="ko-KR" dirty="0" err="1"/>
              <a:t>make_shared</a:t>
            </a:r>
            <a:r>
              <a:rPr lang="ko-KR" altLang="en-US" dirty="0"/>
              <a:t>의 사용을 권장하는 이유이다</a:t>
            </a:r>
            <a:r>
              <a:rPr lang="en-US" altLang="ko-KR" dirty="0"/>
              <a:t>. </a:t>
            </a:r>
            <a:r>
              <a:rPr lang="en-US" altLang="ko-KR" dirty="0" err="1"/>
              <a:t>make_shared</a:t>
            </a:r>
            <a:r>
              <a:rPr lang="ko-KR" altLang="en-US" dirty="0"/>
              <a:t>를 사용하면 객체를 할당함과 동시에 </a:t>
            </a:r>
            <a:r>
              <a:rPr lang="en-US" altLang="ko-KR" dirty="0" err="1"/>
              <a:t>shared_ptr</a:t>
            </a:r>
            <a:r>
              <a:rPr lang="ko-KR" altLang="en-US" dirty="0"/>
              <a:t>과 결합하기 때문이다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독립적으로 생성한 </a:t>
            </a:r>
            <a:r>
              <a:rPr lang="en-US" altLang="ko-KR" dirty="0" err="1"/>
              <a:t>shared_ptr</a:t>
            </a:r>
            <a:r>
              <a:rPr lang="ko-KR" altLang="en-US" dirty="0"/>
              <a:t>이 우연히 같은 메모리에 결합하는 상황을 막을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내장 </a:t>
            </a:r>
            <a:r>
              <a:rPr lang="ko-KR" altLang="en-US" dirty="0"/>
              <a:t>포인터를 사용해서 스마트 포인터에서 소유한 객체에 접근하는 것은 위험하다</a:t>
            </a:r>
            <a:r>
              <a:rPr lang="en-US" altLang="ko-KR" dirty="0"/>
              <a:t>. </a:t>
            </a:r>
            <a:r>
              <a:rPr lang="ko-KR" altLang="en-US" dirty="0"/>
              <a:t>해당 객체가 이미 소멸되었을 가능성이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31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동적 메모리</a:t>
            </a:r>
            <a:r>
              <a:rPr lang="ko-KR" altLang="en-US" baseline="0" dirty="0" smtClean="0"/>
              <a:t> 사용 시 문제가 발생하는</a:t>
            </a:r>
            <a:r>
              <a:rPr lang="ko-KR" altLang="en-US" dirty="0" smtClean="0"/>
              <a:t> 원인은</a:t>
            </a:r>
            <a:r>
              <a:rPr lang="en-US" altLang="ko-KR" dirty="0"/>
              <a:t>, </a:t>
            </a:r>
            <a:r>
              <a:rPr lang="ko-KR" altLang="en-US" dirty="0"/>
              <a:t>같은 메모리를 여러 포인터에서 가리킬 수 있다는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포인터를 </a:t>
            </a:r>
            <a:r>
              <a:rPr lang="en-US" altLang="ko-KR" dirty="0"/>
              <a:t>delete </a:t>
            </a:r>
            <a:r>
              <a:rPr lang="ko-KR" altLang="en-US" dirty="0"/>
              <a:t>표현식의 피연산자로 사용하면</a:t>
            </a:r>
            <a:r>
              <a:rPr lang="en-US" altLang="ko-KR" dirty="0"/>
              <a:t>, </a:t>
            </a:r>
            <a:r>
              <a:rPr lang="ko-KR" altLang="en-US" dirty="0"/>
              <a:t>해당 메모리 주소를 가리키고 있는 다른 모든 포인터도 허상 포인터가 되어버린다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Note)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삭제자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함수는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담고있는 포인터만 인자로 취하는 함수여야 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30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A.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코드 실행 후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p’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통해 객체에 접근하면 미정의 행동이 일어난다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 </a:t>
            </a:r>
            <a:r>
              <a:rPr lang="en-US" altLang="ko-KR" dirty="0" smtClean="0"/>
              <a:t>‘p’ </a:t>
            </a:r>
            <a:r>
              <a:rPr lang="ko-KR" altLang="en-US" dirty="0" smtClean="0"/>
              <a:t>변수가 소멸될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메모리를 두 번 해제하기 때문에 다시 미정의 행동이 일어난다</a:t>
            </a:r>
            <a:r>
              <a:rPr lang="en-US" altLang="ko-KR" dirty="0" smtClean="0"/>
              <a:t>.)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/>
              <a:t>스마트 포인터를 </a:t>
            </a:r>
            <a:r>
              <a:rPr lang="en-US" altLang="ko-KR" dirty="0"/>
              <a:t>get </a:t>
            </a:r>
            <a:r>
              <a:rPr lang="ko-KR" altLang="en-US" dirty="0"/>
              <a:t>멤버 함수가 반환한 포인터와 결합시키는 것은 오류를 발생시킨다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0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14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get </a:t>
            </a:r>
            <a:r>
              <a:rPr lang="ko-KR" altLang="en-US" dirty="0"/>
              <a:t>멤버 함수에서 얻은 포인터를 삭제하면</a:t>
            </a:r>
            <a:r>
              <a:rPr lang="en-US" altLang="ko-KR" dirty="0"/>
              <a:t>, </a:t>
            </a:r>
            <a:r>
              <a:rPr lang="ko-KR" altLang="en-US" dirty="0"/>
              <a:t>반환된 포인터로 가리키는 객체가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03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카운터가 </a:t>
            </a:r>
            <a:r>
              <a:rPr lang="ko-KR" altLang="en-US" dirty="0"/>
              <a:t>조작될 때</a:t>
            </a:r>
            <a:r>
              <a:rPr lang="en-US" altLang="ko-KR" dirty="0"/>
              <a:t>, </a:t>
            </a:r>
            <a:r>
              <a:rPr lang="ko-KR" altLang="en-US" dirty="0"/>
              <a:t>카운터가 </a:t>
            </a:r>
            <a:r>
              <a:rPr lang="en-US" altLang="ko-KR" dirty="0"/>
              <a:t>0</a:t>
            </a:r>
            <a:r>
              <a:rPr lang="ko-KR" altLang="en-US" dirty="0"/>
              <a:t>이 되면 항상 스마트 포인터의 소멸자에서 할당된 객체는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ko-KR" altLang="en-US" dirty="0" smtClean="0"/>
              <a:t>스마트 </a:t>
            </a:r>
            <a:r>
              <a:rPr lang="ko-KR" altLang="en-US" dirty="0"/>
              <a:t>포인터에 생성</a:t>
            </a:r>
            <a:r>
              <a:rPr lang="en-US" altLang="ko-KR" dirty="0"/>
              <a:t>/</a:t>
            </a:r>
            <a:r>
              <a:rPr lang="ko-KR" altLang="en-US" dirty="0"/>
              <a:t>대입 연산을 할 때는</a:t>
            </a:r>
            <a:r>
              <a:rPr lang="en-US" altLang="ko-KR" dirty="0"/>
              <a:t>, </a:t>
            </a:r>
            <a:r>
              <a:rPr lang="ko-KR" altLang="en-US" dirty="0"/>
              <a:t>반드시 변환이 가능한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호환이 되는</a:t>
            </a:r>
            <a:r>
              <a:rPr lang="en-US" altLang="ko-KR" dirty="0"/>
              <a:t>) </a:t>
            </a:r>
            <a:r>
              <a:rPr lang="ko-KR" altLang="en-US" dirty="0"/>
              <a:t>포인터를 가지고 있어야만 생성</a:t>
            </a:r>
            <a:r>
              <a:rPr lang="en-US" altLang="ko-KR" dirty="0"/>
              <a:t>/</a:t>
            </a:r>
            <a:r>
              <a:rPr lang="ko-KR" altLang="en-US" dirty="0"/>
              <a:t>대입할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스마트 포인터끼리 대입할 때도 내부에서 호환이 되는 포인터 타입을 가지고 있어야만 대입이 가능하다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내장 포인터를 사용해 스마트 포인터를 생성할 때도 내장 포인터와 스마트 포인터의 내부 포인터가 서로 호환되어야 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en-US" altLang="ko-KR" dirty="0" err="1" smtClean="0"/>
              <a:t>use_count</a:t>
            </a:r>
            <a:r>
              <a:rPr lang="en-US" altLang="ko-KR" dirty="0" smtClean="0"/>
              <a:t> </a:t>
            </a:r>
            <a:r>
              <a:rPr lang="ko-KR" altLang="en-US" dirty="0"/>
              <a:t>함수의 경우 수행이 다소 느릴 수 있기 때문에</a:t>
            </a:r>
            <a:r>
              <a:rPr lang="en-US" altLang="ko-KR" dirty="0"/>
              <a:t>, </a:t>
            </a:r>
            <a:r>
              <a:rPr lang="ko-KR" altLang="en-US" dirty="0"/>
              <a:t>디버깅 용도로만 사용하는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05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194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en-US" altLang="ko-KR" dirty="0" err="1"/>
              <a:t>unique_ptr</a:t>
            </a:r>
            <a:r>
              <a:rPr lang="ko-KR" altLang="en-US" dirty="0"/>
              <a:t>끼리 복사하거나 대입하는 것은 불가능하다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소유권 개념을 가졌기 때문에 이동 대입</a:t>
            </a:r>
            <a:r>
              <a:rPr lang="en-US" altLang="ko-KR" dirty="0"/>
              <a:t>/</a:t>
            </a:r>
            <a:r>
              <a:rPr lang="ko-KR" altLang="en-US" dirty="0"/>
              <a:t>이동 생성은 가능하다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160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err="1" smtClean="0"/>
              <a:t>삭제자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기본 타입 인자로는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default_delete</a:t>
            </a:r>
            <a:r>
              <a:rPr lang="ko-KR" altLang="en-US" dirty="0"/>
              <a:t>가 지정되어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736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72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모든 </a:t>
            </a:r>
            <a:r>
              <a:rPr lang="ko-KR" altLang="en-US" dirty="0"/>
              <a:t>스마트 포인터 타입은 </a:t>
            </a:r>
            <a:r>
              <a:rPr lang="en-US" altLang="ko-KR" dirty="0"/>
              <a:t>memory </a:t>
            </a:r>
            <a:r>
              <a:rPr lang="ko-KR" altLang="en-US" dirty="0"/>
              <a:t>헤더에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711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get </a:t>
            </a:r>
            <a:r>
              <a:rPr lang="ko-KR" altLang="en-US" dirty="0"/>
              <a:t>멤버 함수에서 얻은 포인터를 삭제하면</a:t>
            </a:r>
            <a:r>
              <a:rPr lang="en-US" altLang="ko-KR" dirty="0"/>
              <a:t>, </a:t>
            </a:r>
            <a:r>
              <a:rPr lang="ko-KR" altLang="en-US" dirty="0"/>
              <a:t>반환된 포인터로 가리키는 객체가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89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release </a:t>
            </a:r>
            <a:r>
              <a:rPr lang="ko-KR" altLang="en-US" dirty="0"/>
              <a:t>멤버 함수를 사용하면</a:t>
            </a:r>
            <a:r>
              <a:rPr lang="en-US" altLang="ko-KR" dirty="0"/>
              <a:t>, </a:t>
            </a:r>
            <a:r>
              <a:rPr lang="en-US" altLang="ko-KR" dirty="0" err="1"/>
              <a:t>unique_ptr</a:t>
            </a:r>
            <a:r>
              <a:rPr lang="ko-KR" altLang="en-US" dirty="0"/>
              <a:t>에서 담고 있는 포인터에 대한 제어를 포기함에 주의하자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release</a:t>
            </a:r>
            <a:r>
              <a:rPr lang="ko-KR" altLang="en-US" dirty="0"/>
              <a:t>로 반환된 포인터를 삭제할 책임이 호출자에게 넘어간다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en-US" altLang="ko-KR" dirty="0" err="1" smtClean="0"/>
              <a:t>nullptr</a:t>
            </a:r>
            <a:r>
              <a:rPr lang="ko-KR" altLang="en-US" dirty="0"/>
              <a:t>이 아닌 </a:t>
            </a:r>
            <a:r>
              <a:rPr lang="en-US" altLang="ko-KR" dirty="0" err="1"/>
              <a:t>unique_ptr</a:t>
            </a:r>
            <a:r>
              <a:rPr lang="ko-KR" altLang="en-US" dirty="0"/>
              <a:t>을 만들기 위해서는</a:t>
            </a:r>
            <a:r>
              <a:rPr lang="en-US" altLang="ko-KR" dirty="0"/>
              <a:t>, </a:t>
            </a:r>
            <a:r>
              <a:rPr lang="ko-KR" altLang="en-US" dirty="0" smtClean="0"/>
              <a:t>내장 </a:t>
            </a:r>
            <a:r>
              <a:rPr lang="ko-KR" altLang="en-US" dirty="0"/>
              <a:t>포인터를 </a:t>
            </a:r>
            <a:r>
              <a:rPr lang="ko-KR" altLang="en-US" dirty="0" smtClean="0"/>
              <a:t>생성자의 첫 </a:t>
            </a:r>
            <a:r>
              <a:rPr lang="ko-KR" altLang="en-US" dirty="0"/>
              <a:t>인자로 제공하면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68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객체를 </a:t>
            </a:r>
            <a:r>
              <a:rPr lang="ko-KR" altLang="en-US" dirty="0"/>
              <a:t>가리키는 마지막 </a:t>
            </a:r>
            <a:r>
              <a:rPr lang="en-US" altLang="ko-KR" dirty="0" err="1"/>
              <a:t>shared_ptr</a:t>
            </a:r>
            <a:r>
              <a:rPr lang="ko-KR" altLang="en-US" dirty="0"/>
              <a:t>이 삭제되면</a:t>
            </a:r>
            <a:r>
              <a:rPr lang="en-US" altLang="ko-KR" dirty="0"/>
              <a:t>, </a:t>
            </a:r>
            <a:r>
              <a:rPr lang="en-US" altLang="ko-KR" dirty="0" err="1" smtClean="0"/>
              <a:t>weak_ptr</a:t>
            </a:r>
            <a:r>
              <a:rPr lang="en-US" altLang="ko-KR" dirty="0" smtClean="0"/>
              <a:t> </a:t>
            </a:r>
            <a:r>
              <a:rPr lang="ko-KR" altLang="en-US" dirty="0"/>
              <a:t>객체의 </a:t>
            </a:r>
            <a:r>
              <a:rPr lang="ko-KR" altLang="en-US" dirty="0" smtClean="0"/>
              <a:t>존재 여부는 무시하고</a:t>
            </a:r>
            <a:r>
              <a:rPr lang="en-US" altLang="ko-KR" dirty="0" smtClean="0"/>
              <a:t> </a:t>
            </a:r>
            <a:r>
              <a:rPr lang="ko-KR" altLang="en-US" dirty="0"/>
              <a:t>객체를 삭제한다</a:t>
            </a:r>
            <a:r>
              <a:rPr lang="en-US" altLang="ko-KR" dirty="0"/>
              <a:t>.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184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160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없다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lphaUcPeriod"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 코드는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‘Invalid’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출력한다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49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shared_ptr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 순환 참조가 일어날 수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 쪽을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weak_ptr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변경하면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순환 참조를 끊을 수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lphaUcPeriod"/>
            </a:pP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외에도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주기적으로 사용되지 않는 객체를 제거하는 캐쉬 구현에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weak_ptr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사용해 볼 수도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 시점이 되었을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weak_ptr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통해 객체가 사용 중임을 알게 되면 캐쉬에서 삭제하지 않을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561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en-US" altLang="ko-KR" dirty="0" err="1" smtClean="0"/>
              <a:t>shared_ptr</a:t>
            </a:r>
            <a:r>
              <a:rPr lang="ko-KR" altLang="en-US" dirty="0"/>
              <a:t>을 사용하여 초기화 할 때는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 err="1"/>
              <a:t>shared_ptr</a:t>
            </a:r>
            <a:r>
              <a:rPr lang="ko-KR" altLang="en-US" dirty="0"/>
              <a:t>이 가리키고 있는 타입을 </a:t>
            </a:r>
            <a:r>
              <a:rPr lang="en-US" altLang="ko-KR" dirty="0" err="1"/>
              <a:t>weak_ptr</a:t>
            </a:r>
            <a:r>
              <a:rPr lang="ko-KR" altLang="en-US" dirty="0"/>
              <a:t>이 가리키는 타입으로 변환할 수 있어야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Note) lock </a:t>
            </a:r>
            <a:r>
              <a:rPr lang="ko-KR" altLang="en-US" dirty="0"/>
              <a:t>멤버 함수를 호출했을 때 이미 </a:t>
            </a:r>
            <a:r>
              <a:rPr lang="en-US" altLang="ko-KR" dirty="0"/>
              <a:t>expired </a:t>
            </a:r>
            <a:r>
              <a:rPr lang="ko-KR" altLang="en-US" dirty="0"/>
              <a:t>상태이면</a:t>
            </a:r>
            <a:r>
              <a:rPr lang="en-US" altLang="ko-KR" dirty="0"/>
              <a:t>, null </a:t>
            </a:r>
            <a:r>
              <a:rPr lang="en-US" altLang="ko-KR" dirty="0" err="1"/>
              <a:t>shared_ptr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6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‘operator*’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‘operator-&gt;’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제공되지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 연산은 그대로 적용된다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일반적인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 포인트처럼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내장 포인터로 스마트 포인터를 초기화할 때는 반드시 내장 포인터가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‘T*’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변환 가능해야 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169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삭제자를 지정하지 않고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shared_ptr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동적 배열을 가리키게 만들면 미정의가 발생한다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413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make_shared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[]&gt;(size)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C++20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지원된다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Note)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타입에 대한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shared_ptr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아닌 경우에는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인덱싱 연산의 선언 여부가 명시되어 있지 않으며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(Unspecified),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인덱싱 연산의 반환 타입도 명시되어 있지 않다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(Unspecified).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선언 자체는 있어도 상관이 없다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정의가 꼭 있을 필요는 없다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90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81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55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사실</a:t>
            </a:r>
            <a:r>
              <a:rPr lang="en-US" altLang="ko-KR" dirty="0"/>
              <a:t>, </a:t>
            </a:r>
            <a:r>
              <a:rPr lang="en-US" altLang="ko-KR" dirty="0" err="1"/>
              <a:t>make_shared</a:t>
            </a:r>
            <a:r>
              <a:rPr lang="en-US" altLang="ko-KR" dirty="0"/>
              <a:t> </a:t>
            </a:r>
            <a:r>
              <a:rPr lang="ko-KR" altLang="en-US" dirty="0"/>
              <a:t>함수는 컨테이너의 </a:t>
            </a:r>
            <a:r>
              <a:rPr lang="en-US" altLang="ko-KR" dirty="0"/>
              <a:t>emplace </a:t>
            </a:r>
            <a:r>
              <a:rPr lang="ko-KR" altLang="en-US" dirty="0"/>
              <a:t>함수처럼 자신의 인자를 사용하여 지정한 </a:t>
            </a:r>
            <a:r>
              <a:rPr lang="ko-KR" altLang="en-US" dirty="0" smtClean="0"/>
              <a:t>타입의 </a:t>
            </a:r>
            <a:r>
              <a:rPr lang="ko-KR" altLang="en-US" dirty="0"/>
              <a:t>객체를 생성하게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8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en-US" altLang="ko-KR" dirty="0" err="1"/>
              <a:t>shared_ptr</a:t>
            </a:r>
            <a:r>
              <a:rPr lang="ko-KR" altLang="en-US" dirty="0"/>
              <a:t>을 사용해서 다른 </a:t>
            </a:r>
            <a:r>
              <a:rPr lang="en-US" altLang="ko-KR" dirty="0" err="1"/>
              <a:t>shared_ptr</a:t>
            </a:r>
            <a:r>
              <a:rPr lang="ko-KR" altLang="en-US" dirty="0"/>
              <a:t>을 초기화하거나</a:t>
            </a:r>
            <a:r>
              <a:rPr lang="en-US" altLang="ko-KR" dirty="0"/>
              <a:t>, </a:t>
            </a:r>
            <a:r>
              <a:rPr lang="ko-KR" altLang="en-US" dirty="0"/>
              <a:t>대입의 오른쪽 피연산자로 사용하거나</a:t>
            </a:r>
            <a:r>
              <a:rPr lang="en-US" altLang="ko-KR" dirty="0"/>
              <a:t>, </a:t>
            </a:r>
            <a:r>
              <a:rPr lang="ko-KR" altLang="en-US" dirty="0"/>
              <a:t>함수에 값으로 전달하거나 값으로 반환하면 카운터가 증가하며</a:t>
            </a:r>
            <a:r>
              <a:rPr lang="en-US" altLang="ko-KR" dirty="0"/>
              <a:t>, </a:t>
            </a:r>
            <a:r>
              <a:rPr lang="ko-KR" altLang="en-US" dirty="0"/>
              <a:t>새 값을 </a:t>
            </a:r>
            <a:r>
              <a:rPr lang="en-US" altLang="ko-KR" dirty="0" err="1"/>
              <a:t>shared_ptr</a:t>
            </a:r>
            <a:r>
              <a:rPr lang="ko-KR" altLang="en-US" dirty="0"/>
              <a:t>에 대입하거나 지역 </a:t>
            </a:r>
            <a:r>
              <a:rPr lang="en-US" altLang="ko-KR" dirty="0" err="1"/>
              <a:t>shared_ptr</a:t>
            </a:r>
            <a:r>
              <a:rPr lang="ko-KR" altLang="en-US" dirty="0"/>
              <a:t>이 범위를 벗어나면 카운터가 감소한다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Note) </a:t>
            </a:r>
            <a:r>
              <a:rPr lang="en-US" altLang="ko-KR" dirty="0" err="1" smtClean="0"/>
              <a:t>shared_ptr</a:t>
            </a:r>
            <a:r>
              <a:rPr lang="ko-KR" altLang="en-US" dirty="0"/>
              <a:t>의 카운터를 구현하기 위해 사용되는 데이터 구조 등은 구현에 따라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1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A.</a:t>
            </a:r>
            <a:r>
              <a:rPr lang="en-US" altLang="ko-KR" baseline="0" dirty="0" smtClean="0"/>
              <a:t> (2, 2, 1) (</a:t>
            </a:r>
            <a:r>
              <a:rPr lang="en-US" altLang="ko-KR" baseline="0" dirty="0" err="1" smtClean="0"/>
              <a:t>fourthPointer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변수는 할당 해제된 상태이므로 논외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95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불필요한 </a:t>
            </a:r>
            <a:r>
              <a:rPr lang="en-US" altLang="ko-KR" dirty="0" err="1"/>
              <a:t>shared_ptr</a:t>
            </a:r>
            <a:r>
              <a:rPr lang="ko-KR" altLang="en-US" dirty="0"/>
              <a:t>이 남아있으면 안된다</a:t>
            </a:r>
            <a:r>
              <a:rPr lang="en-US" altLang="ko-KR" dirty="0"/>
              <a:t>. </a:t>
            </a:r>
            <a:r>
              <a:rPr lang="ko-KR" altLang="en-US" dirty="0"/>
              <a:t>불필요한 메모리가 낭비될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87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Note) </a:t>
            </a:r>
            <a:r>
              <a:rPr lang="ko-KR" altLang="en-US" dirty="0" smtClean="0"/>
              <a:t>동적 메모리</a:t>
            </a:r>
            <a:r>
              <a:rPr lang="ko-KR" altLang="en-US" baseline="0" dirty="0" smtClean="0"/>
              <a:t> 사용 시 문제가 발생하는</a:t>
            </a:r>
            <a:r>
              <a:rPr lang="ko-KR" altLang="en-US" dirty="0" smtClean="0"/>
              <a:t> 원인은</a:t>
            </a:r>
            <a:r>
              <a:rPr lang="en-US" altLang="ko-KR" dirty="0"/>
              <a:t>, </a:t>
            </a:r>
            <a:r>
              <a:rPr lang="ko-KR" altLang="en-US" dirty="0"/>
              <a:t>같은 메모리를 여러 포인터에서 가리킬 수 있다는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포인터를 </a:t>
            </a:r>
            <a:r>
              <a:rPr lang="en-US" altLang="ko-KR" dirty="0"/>
              <a:t>delete </a:t>
            </a:r>
            <a:r>
              <a:rPr lang="ko-KR" altLang="en-US" dirty="0"/>
              <a:t>표현식의 피연산자로 사용하면</a:t>
            </a:r>
            <a:r>
              <a:rPr lang="en-US" altLang="ko-KR" dirty="0"/>
              <a:t>, </a:t>
            </a:r>
            <a:r>
              <a:rPr lang="ko-KR" altLang="en-US" dirty="0"/>
              <a:t>해당 메모리 주소를 가리키고 있는 다른 모든 포인터도 허상 포인터가 되어버린다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</a:t>
            </a:r>
            <a:r>
              <a:rPr lang="en-US" altLang="ko-KR" sz="4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33. Smart Pointer)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25761D-339D-4A52-850B-EEC5B0B7DCA9}"/>
              </a:ext>
            </a:extLst>
          </p:cNvPr>
          <p:cNvCxnSpPr/>
          <p:nvPr/>
        </p:nvCxnSpPr>
        <p:spPr>
          <a:xfrm>
            <a:off x="886408" y="55037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3B1A3B-1B45-40EC-8E31-C1661663C999}"/>
              </a:ext>
            </a:extLst>
          </p:cNvPr>
          <p:cNvSpPr txBox="1"/>
          <p:nvPr/>
        </p:nvSpPr>
        <p:spPr>
          <a:xfrm>
            <a:off x="1601756" y="52636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자신을 복제한 다른 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하고만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 횟수를 공유한다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24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25761D-339D-4A52-850B-EEC5B0B7DCA9}"/>
              </a:ext>
            </a:extLst>
          </p:cNvPr>
          <p:cNvCxnSpPr/>
          <p:nvPr/>
        </p:nvCxnSpPr>
        <p:spPr>
          <a:xfrm>
            <a:off x="886408" y="62733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3B1A3B-1B45-40EC-8E31-C1661663C999}"/>
              </a:ext>
            </a:extLst>
          </p:cNvPr>
          <p:cNvSpPr txBox="1"/>
          <p:nvPr/>
        </p:nvSpPr>
        <p:spPr>
          <a:xfrm>
            <a:off x="1601756" y="60331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포인터를 스마트 포인터에 결합시키고 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더는 해당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포인터를 사용해서 메모리에 접근하지 말아야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679" y="1754859"/>
            <a:ext cx="674464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기본적으로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스마트 포인터의 초기화에 사용되는 포인터는 반드시 동적 메모리를 가리켜야 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0C321D-30E1-4A2A-A394-B4A574B2949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1CC4A5-349D-400F-8369-F014F178F41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기본적으로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포인터에서는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연산자를 사용해서 연관된 객체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메모리를 해제하기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D50F2E-D90D-44E2-8F66-27AC2D3A48E3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0C1C9F-976E-494E-AEC3-983B84E3F51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포인터를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자원에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대한 포인터와 결합시키려면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해제 시 사용할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직접 제공해야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594" y="3294005"/>
            <a:ext cx="7778811" cy="31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스마트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포인터에서 제공하는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함수는 꼭 필요한 경우에만 사용해야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149A25-E82E-4C4D-85BC-0D71DB94382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B92C0-197D-4EB6-8D79-16501557869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함수는 스마트 포인터를 사용할 수 없는 코드에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내장 포인터를 전달해야 하는 경우를 위해 만들어진 것이다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25761D-339D-4A52-850B-EEC5B0B7DCA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3B1A3B-1B45-40EC-8E31-C1661663C99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get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함수에서 반환한 결과를 사용하는 코드는 절대로 해당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포인터의 메모리를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해제하지 말아야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8A5037-B57D-42D5-9D1B-7740666D8AA6}"/>
              </a:ext>
            </a:extLst>
          </p:cNvPr>
          <p:cNvCxnSpPr/>
          <p:nvPr/>
        </p:nvCxnSpPr>
        <p:spPr>
          <a:xfrm>
            <a:off x="886408" y="630220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15B66C-EFA2-49E4-98A5-15B5BE1AF77C}"/>
              </a:ext>
            </a:extLst>
          </p:cNvPr>
          <p:cNvSpPr txBox="1"/>
          <p:nvPr/>
        </p:nvSpPr>
        <p:spPr>
          <a:xfrm>
            <a:off x="1601756" y="606204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코드 실행 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p’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통해 객체에 접근하면 미정의 행동이 일어난다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29" y="4125133"/>
            <a:ext cx="6535062" cy="1629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6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스마트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포인터를 사용하면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구역을 예기치 못하게 빠져나가도 적절히 메모리를 해제할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074" y="1754859"/>
            <a:ext cx="6639852" cy="400105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8A5037-B57D-42D5-9D1B-7740666D8AA6}"/>
              </a:ext>
            </a:extLst>
          </p:cNvPr>
          <p:cNvCxnSpPr/>
          <p:nvPr/>
        </p:nvCxnSpPr>
        <p:spPr>
          <a:xfrm>
            <a:off x="886408" y="63039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15B66C-EFA2-49E4-98A5-15B5BE1AF77C}"/>
              </a:ext>
            </a:extLst>
          </p:cNvPr>
          <p:cNvSpPr txBox="1"/>
          <p:nvPr/>
        </p:nvSpPr>
        <p:spPr>
          <a:xfrm>
            <a:off x="1601756" y="60638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포인터의 경우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delete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제어가 도달하기 전에 예외가 발생할 경우 메모리를 해제할 방법이 없다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0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17D4C-6A80-4CB7-8E3B-EB10C2BE7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7603"/>
              </p:ext>
            </p:extLst>
          </p:nvPr>
        </p:nvGraphicFramePr>
        <p:xfrm>
          <a:off x="90668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3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18931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스마트 포인터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조건으로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아니면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가리키는 객체를 가져옴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-&gt;mem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).mem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포인터 값을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swap(p, q)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p.swap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(q)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포인터 값을 교환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17D4C-6A80-4CB7-8E3B-EB10C2BE7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31973"/>
              </p:ext>
            </p:extLst>
          </p:nvPr>
        </p:nvGraphicFramePr>
        <p:xfrm>
          <a:off x="906688" y="1754859"/>
          <a:ext cx="10378624" cy="32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3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18931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make_shared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args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동적 할당된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p(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복사본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카운터 증가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카운터 감소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카운터 증가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p.unique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p.use_count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p.use_count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객체를 공유하는 스마트 포인터의 수를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17D4C-6A80-4CB7-8E3B-EB10C2BE7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1139"/>
              </p:ext>
            </p:extLst>
          </p:nvPr>
        </p:nvGraphicFramePr>
        <p:xfrm>
          <a:off x="90668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75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41287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p(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내장 포인터에서 가리키는 객체를 관리하는 스마트 포인터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p(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unique_ptr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소유권 획득 후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만듦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p(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기본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삭제자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대신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객체를 삭제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가리키는 객체를 삭제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가리킴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같지만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기본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삭제자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대신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92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Unique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가리키는 객체를 소유한다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149A25-E82E-4C4D-85BC-0D71DB94382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B92C0-197D-4EB6-8D79-16501557869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과는 다르게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오직 하나의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에서만 지정한 객체를 가리킬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25761D-339D-4A52-850B-EEC5B0B7DCA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3B1A3B-1B45-40EC-8E31-C1661663C99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소멸하면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가리키는 객체도 소멸한다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828D6-D675-4A51-82F3-6C1F22D8811D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에서는 가리키는 객체를 소유하므로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일반적인 복사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대입은 지원하지 않는다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B571C1-C717-4563-87C7-FC4170117957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36FFC4-58B6-4DC3-A4F2-0D758AECC175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release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사용하면 다른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소유권을 보내는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57" y="4894706"/>
            <a:ext cx="813548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6" grpId="0"/>
      <p:bldP spid="1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Unique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처럼 객체 해제 시 기본적으로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연산을 사용한다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하지만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도 자신이 사용할 삭제자를 재정의하는 것이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D23BE-5498-425F-B17F-A55A3FF69B1D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자신의 삭제자를 관리하는 방식은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과 다르다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50F89-2365-4BDD-BE22-B5D1420516FB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CB1B2A-9D62-4078-B362-35278259AA3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자신이 가리킬 객체의 타입 외에도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사용할 삭제자의 타입도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지정해야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AF52FF-CDED-428F-B5A2-E00D4E2EDA05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1F3778-2EF6-41B5-9074-4F5FEBDC016D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삭제자는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타입과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생성하는 방식에 영향을 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9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Unique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파일에 대한 자원을 관리하는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만들어보자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5" y="1754859"/>
            <a:ext cx="10661435" cy="34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1.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동적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메모리를 더 쉽게 사용하기 위해서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라이브러리에서는 스마트 포인터 타입을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포인터는 보통의 포인터와 비슷하지만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가리키는 객체를 자동으로 삭제한다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6B242-7FFA-4530-BE20-9491206A310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 제공하는 스마트 포인터 타입을 정리하면 아래와 같다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같은 객체를 여러 포인터에서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공유 참조할 수 있는 포인터이다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FF6FDA8-BEED-42EC-A672-F75DDACFAB9C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91D01E-D174-499E-9E2F-228FA03BCEFF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가리키는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소유하는 포인터이다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8B2A0D-D6D2-42E4-B72B-98A798F47303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9AC2A1-7219-441B-9829-020090486BA5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관리하는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약하게 참조하는 포인터이다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4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7" grpId="0"/>
      <p:bldP spid="33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Unique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17D4C-6A80-4CB7-8E3B-EB10C2BE7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97966"/>
              </p:ext>
            </p:extLst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3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18931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unique_ptr</a:t>
                      </a: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객체를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스마트 포인터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조건으로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아니면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에서 가리키는 객체를 가져옴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-&gt;mem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(*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).mem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동일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ptr.get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포인터 값을 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swap(p, q)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p.swap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(q)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q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포인터 값을 교환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0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Unique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17D4C-6A80-4CB7-8E3B-EB10C2BE7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380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3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18931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unique_ptr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&lt;T,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&gt;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타입이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인 함수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호출성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객체를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unique_ptr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Deleter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(d);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위와 같으나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삭제자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객체로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d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를 사용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uptr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가리키는 객체를 삭제하고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만듦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p.release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담고 있던 포인터를 반환하고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만듦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담고 있던 객체를 삭제하고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 됨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담고 있던 객체를 삭제하고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rptr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가리킴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Weak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관리하는 객체를 가리키는 스마트 포인터이다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가리키는 객체의 생명 주기를 제어하지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50F89-2365-4BDD-BE22-B5D1420516F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CB1B2A-9D62-4078-B362-35278259AA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결합해도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카운터는 변경되지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C2A50-8A55-4250-BB9A-504DB6A140FD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생성할 때는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나 다른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사용해야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337" y="4125133"/>
            <a:ext cx="6811326" cy="117173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58449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56047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weak_ptr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사용할 경우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포인터와 동일한 객체를 참조하게 된다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3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Weak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가리키는 객체에 직접 접근할 수 없다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A4BB7D-F19A-4E3A-8E72-EE2E8AB7C158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07B4AF-D688-48D5-AB4E-78B9239D91D9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가리키는 객체가 더는 존재하지 않을 수 있기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50F89-2365-4BDD-BE22-B5D1420516F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CB1B2A-9D62-4078-B362-35278259AA3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통해 객체에 접근할 때는 반드시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lock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멤버 함수를 호출해야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336" y="3294005"/>
            <a:ext cx="753532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Weak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‘q’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Dangling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포인터인지 알아낼 수 있는 방법은 무엇이 있을까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42" y="1754859"/>
            <a:ext cx="6554115" cy="12098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918" y="327261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사용하면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포인터의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Dangling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여부를 쉽게 판별할 수 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346" y="4103739"/>
            <a:ext cx="5767305" cy="25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Weak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문제점은 무엇일까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84" y="1754859"/>
            <a:ext cx="757343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Weak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weak_ptr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사용할 수 있는 연산들을 정리해보자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17D4C-6A80-4CB7-8E3B-EB10C2BE7D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312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5189312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사용이 가능한 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weak_ptr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객체를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weak_ptr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같은 객체를 가리키는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weak_ptr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또는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=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wptr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은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과 소유권을 공유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wptr.reset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wptr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을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nullptr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로 만듦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p.use_count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소유권을 공유하는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p.expired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p.use_count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 == 0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이면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true.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p.lock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가리키는 객체에 대한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shared_ptr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반환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4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 Dynamic Array + Smart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라이브러리는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new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할당한 배열을 관리할 수 있는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제공한다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36CE5B-0A45-4B63-BE7A-CADCCE484AD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3993E-F381-4075-B16D-42973E75AFD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동적 배열을 관리하는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사용하려면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반드시 객체 타입 다음에 빈 대괄호 쌍을 둬야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335E3C-7D30-4BC7-94FF-DC87D554465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2C0666-2B16-4BF8-AE09-3B3A7F4D22B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스마트 포인터는 관리하는 포인터를 삭제할 때 기본적으로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‘delete[]’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0CFBD-B9FA-4B74-8C84-026B28943A39}"/>
              </a:ext>
            </a:extLst>
          </p:cNvPr>
          <p:cNvSpPr txBox="1"/>
          <p:nvPr/>
        </p:nvSpPr>
        <p:spPr>
          <a:xfrm>
            <a:off x="279918" y="329335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배열을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관리하는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unique_ptr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에는 정수를 인자로 받는 첨자 연산자가 존재한다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2" y="4123823"/>
            <a:ext cx="842127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Dynamic Array + Smart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C++14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까지는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에는 동적 배열을 관리할 수 있는 방법이 기본으로 제공되지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않았다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36CE5B-0A45-4B63-BE7A-CADCCE484AD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3993E-F381-4075-B16D-42973E75AFD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경우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Deleter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직접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만들어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명시적으로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지정해야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021" y="2524432"/>
            <a:ext cx="776395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Dynamic Array + Smart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C++17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부터는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lang="ko-KR" altLang="en-US" sz="2800" noProof="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통해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unique_ptr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 동적 배열을 관리할 수 있다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0" y="1754859"/>
            <a:ext cx="8697539" cy="168616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335E3C-7D30-4BC7-94FF-DC87D5544658}"/>
              </a:ext>
            </a:extLst>
          </p:cNvPr>
          <p:cNvCxnSpPr/>
          <p:nvPr/>
        </p:nvCxnSpPr>
        <p:spPr>
          <a:xfrm>
            <a:off x="886408" y="398909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2C0666-2B16-4BF8-AE09-3B3A7F4D22B7}"/>
              </a:ext>
            </a:extLst>
          </p:cNvPr>
          <p:cNvSpPr txBox="1"/>
          <p:nvPr/>
        </p:nvSpPr>
        <p:spPr>
          <a:xfrm>
            <a:off x="1601756" y="374892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 연산에서 배열의 범위를 넘어갈 경우 미정의 행동이 발생한다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335E3C-7D30-4BC7-94FF-DC87D5544658}"/>
              </a:ext>
            </a:extLst>
          </p:cNvPr>
          <p:cNvCxnSpPr/>
          <p:nvPr/>
        </p:nvCxnSpPr>
        <p:spPr>
          <a:xfrm>
            <a:off x="886408" y="47586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2C0666-2B16-4BF8-AE09-3B3A7F4D22B7}"/>
              </a:ext>
            </a:extLst>
          </p:cNvPr>
          <p:cNvSpPr txBox="1"/>
          <p:nvPr/>
        </p:nvSpPr>
        <p:spPr>
          <a:xfrm>
            <a:off x="1601756" y="45185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</a:t>
            </a:r>
            <a:r>
              <a:rPr lang="en-US" altLang="ko-KR" sz="2400" dirty="0" err="1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이거나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색인이 음수일 경우 색인 연산에서 미정의 행동이 발생한다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Overview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스마트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포인터는 템플릿이므로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 시 가리킬 객체의 타입을 명시적으로 지정해주어야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2" y="1754859"/>
            <a:ext cx="5772956" cy="1762371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886408" y="406530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382513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초기화한 스마트 포인터 값은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nullptr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48348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45947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역참조하면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해당 포인터에서 가리키는 객체를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95B79E-A52D-4981-B737-DDBA3452CA0B}"/>
              </a:ext>
            </a:extLst>
          </p:cNvPr>
          <p:cNvCxnSpPr/>
          <p:nvPr/>
        </p:nvCxnSpPr>
        <p:spPr>
          <a:xfrm>
            <a:off x="886408" y="56044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3AA729-D2E7-428C-9F03-3789594954F9}"/>
              </a:ext>
            </a:extLst>
          </p:cNvPr>
          <p:cNvSpPr txBox="1"/>
          <p:nvPr/>
        </p:nvSpPr>
        <p:spPr>
          <a:xfrm>
            <a:off x="1601756" y="536428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포인터를 조건문에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포인터가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nullptr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인지 검사한다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7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Overview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스마트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포인터는 템플릿이므로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 시 가리킬 객체의 타입을 명시적으로 지정해주어야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기본 초기화한 스마트 포인터 값은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nullptr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역참조하면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해당 포인터에서 가리키는 객체를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95B79E-A52D-4981-B737-DDBA3452CA0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A729-D2E7-428C-9F03-3789594954F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포인터를 조건문에 사용하면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포인터가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nullptr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인지 검사한다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AD94D-F512-4A30-B06C-8EFDE8DC7112}"/>
              </a:ext>
            </a:extLst>
          </p:cNvPr>
          <p:cNvSpPr txBox="1"/>
          <p:nvPr/>
        </p:nvSpPr>
        <p:spPr>
          <a:xfrm>
            <a:off x="279918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동적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메모리를 할당하고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사용하는 가장 안전한 방법은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make_shared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사용하는 것이다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E2F3D4-D292-4D3B-93DC-E1C3DCC6C1FA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0088A7-DD04-476D-9151-591B3C98E820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함수는 동적 메모리에 객체를 할당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객체를 가리키는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5734883-06B7-4CD8-BDB6-CE96E55BF42C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25EBA1-03C5-4965-9420-E195CDA27711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make_shared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 역시 템플릿이므로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 시에는 생성할 객체의 타입을 명시해야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1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17" grpId="0"/>
      <p:bldP spid="18" grpId="0"/>
      <p:bldP spid="2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동적 메모리를 할당하고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사용하는 가장 안전한 방법은 </a:t>
            </a:r>
            <a:r>
              <a:rPr lang="en-US" altLang="ko-KR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make_shared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사용하는 것이다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710FAA-1EC1-47D1-8DAD-12367571B9F6}"/>
              </a:ext>
            </a:extLst>
          </p:cNvPr>
          <p:cNvCxnSpPr/>
          <p:nvPr/>
        </p:nvCxnSpPr>
        <p:spPr>
          <a:xfrm>
            <a:off x="886408" y="605218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F1EA4F-DBFE-4BCF-B58F-BAF97D674CF1}"/>
              </a:ext>
            </a:extLst>
          </p:cNvPr>
          <p:cNvSpPr txBox="1"/>
          <p:nvPr/>
        </p:nvSpPr>
        <p:spPr>
          <a:xfrm>
            <a:off x="1601756" y="581202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make_shared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아무 인자도 전달하지 않으면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값 초기화한다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26" y="1754859"/>
            <a:ext cx="7687748" cy="221010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E2F3D4-D292-4D3B-93DC-E1C3DCC6C1FA}"/>
              </a:ext>
            </a:extLst>
          </p:cNvPr>
          <p:cNvCxnSpPr/>
          <p:nvPr/>
        </p:nvCxnSpPr>
        <p:spPr>
          <a:xfrm>
            <a:off x="886408" y="45130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0088A7-DD04-476D-9151-591B3C98E820}"/>
              </a:ext>
            </a:extLst>
          </p:cNvPr>
          <p:cNvSpPr txBox="1"/>
          <p:nvPr/>
        </p:nvSpPr>
        <p:spPr>
          <a:xfrm>
            <a:off x="1601756" y="42728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함수는 동적 메모리에 객체를 할당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초기화하며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객체를 가리키는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734883-06B7-4CD8-BDB6-CE96E55BF42C}"/>
              </a:ext>
            </a:extLst>
          </p:cNvPr>
          <p:cNvCxnSpPr/>
          <p:nvPr/>
        </p:nvCxnSpPr>
        <p:spPr>
          <a:xfrm>
            <a:off x="886408" y="52826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25EBA1-03C5-4965-9420-E195CDA27711}"/>
              </a:ext>
            </a:extLst>
          </p:cNvPr>
          <p:cNvSpPr txBox="1"/>
          <p:nvPr/>
        </p:nvSpPr>
        <p:spPr>
          <a:xfrm>
            <a:off x="1601756" y="50424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make_shared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 역시 템플릿이므로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 시에는 생성할 객체의 타입을 명시해야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복사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해당 포인터는 같은 객체를 가리키는 포인터 개수를 추적한다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마치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연관된 카운터가 있는 것으로 생각할 수 있으며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이를 참조 횟수라고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을 복사할 때마다 횟수가 증가한다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95B79E-A52D-4981-B737-DDBA3452CA0B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A729-D2E7-428C-9F03-3789594954F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같은 객체를 가리키는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소멸할 때마다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횟수는 감소한다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268DD5-58C4-471F-BA15-FBC9EA21F6D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1E0876-2863-4280-B6D3-608EF8A8AEB4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카운터가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되면 해당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관리하는 객체를 자동으로 해제한다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4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1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실행이 끝났을 때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 각각의 참조 횟수는 몇으로 설정되어 있을까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1754859"/>
            <a:ext cx="836411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객체를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가리키는 마지막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소멸되면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가리키고 있는 객체를 자동으로 소멸시킨다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소멸자에서는 해당 객체가 가리키는 객체의 참조 횟수를 감소시킨다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547A08-7FB7-4065-8094-6F5A37A2DF9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3D00D6-D9EC-4B9A-A893-AD9D374CD3EC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객체의 참조 횟수가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가리키는 객체를 소멸시키고 해당 객체에 사용한 메모리를 해제한다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D4D67-A000-4C7F-8A89-1A18B470788E}"/>
              </a:ext>
            </a:extLst>
          </p:cNvPr>
          <p:cNvSpPr txBox="1"/>
          <p:nvPr/>
        </p:nvSpPr>
        <p:spPr>
          <a:xfrm>
            <a:off x="279918" y="3294005"/>
            <a:ext cx="10991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shared_ptr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할당한 객체를 자동으로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해제하므로</a:t>
            </a:r>
            <a:r>
              <a:rPr lang="en-US" altLang="ko-KR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통해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동적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메모리를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쉽게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72" y="4125133"/>
            <a:ext cx="881185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Shared Pointer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new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연산자에서 반환한 포인터를 사용해서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스마트 포인터를 초기화하는 것도 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BC5904-CE35-41F6-96EF-6263E4EABDD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2CD1B5-9A68-45E5-B5B5-3754A1471C8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포인터를 취하는 스마트 포인터 생성자는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explicit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반드시 직접 초기화 형식을 사용해야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35" y="2524432"/>
            <a:ext cx="916432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2516</Words>
  <Application>Microsoft Office PowerPoint</Application>
  <PresentationFormat>와이드스크린</PresentationFormat>
  <Paragraphs>273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야놀자 야체 B</vt:lpstr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CSE6P36</cp:lastModifiedBy>
  <cp:revision>1606</cp:revision>
  <dcterms:created xsi:type="dcterms:W3CDTF">2017-02-13T14:50:04Z</dcterms:created>
  <dcterms:modified xsi:type="dcterms:W3CDTF">2019-10-01T03:43:53Z</dcterms:modified>
</cp:coreProperties>
</file>