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283" r:id="rId42"/>
    <p:sldId id="285" r:id="rId43"/>
    <p:sldId id="284" r:id="rId44"/>
  </p:sldIdLst>
  <p:sldSz cx="12192000" cy="6858000"/>
  <p:notesSz cx="6858000" cy="9144000"/>
  <p:embeddedFontLst>
    <p:embeddedFont>
      <p:font typeface="야놀자 야체 R" panose="0202060302010102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야놀자 야체 B" panose="02020603020101020101" pitchFamily="18" charset="-127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위 그림 역시 이상적인 상황에 해당하기는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현실에서는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많은 상황들이 분할을 고르지 않게 만들고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스케줄링을 불규칙적으로 만든다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경우에도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코어에서 문맥 전환이 일어나고 있음에 주의하자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7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같이 일하는 프로그래머</a:t>
            </a:r>
            <a:r>
              <a:rPr lang="en-US" altLang="ko-KR" baseline="0" dirty="0"/>
              <a:t>(Thread)</a:t>
            </a:r>
            <a:r>
              <a:rPr lang="ko-KR" altLang="en-US" baseline="0" dirty="0"/>
              <a:t>가 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전자는 이들이 여러 사무실</a:t>
            </a:r>
            <a:r>
              <a:rPr lang="en-US" altLang="ko-KR" baseline="0" dirty="0"/>
              <a:t>(Process)</a:t>
            </a:r>
            <a:r>
              <a:rPr lang="ko-KR" altLang="en-US" baseline="0" dirty="0"/>
              <a:t>에 나뉘어서 일하는 것과 같고 후자는 같은 사무실에서 일하는 것과 같다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전자는 각자 편하게 작업을 할 수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의사소통이 불편하며 여러 사무실을 관리해야 하기 때문에 비용이 많이 드는 문제점이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후자는 의사소통이 매우 수월해지고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관리도 수월하지만</a:t>
            </a:r>
            <a:r>
              <a:rPr lang="en-US" altLang="ko-KR" baseline="0" dirty="0"/>
              <a:t>,</a:t>
            </a:r>
            <a:r>
              <a:rPr lang="ko-KR" altLang="en-US" baseline="0" dirty="0"/>
              <a:t> 집중해서 일하기는 어려울 수 있으며 참조 매뉴얼이 필요한데</a:t>
            </a:r>
            <a:r>
              <a:rPr lang="en-US" altLang="ko-KR" baseline="0" dirty="0"/>
              <a:t> </a:t>
            </a:r>
            <a:r>
              <a:rPr lang="ko-KR" altLang="en-US" baseline="0" dirty="0"/>
              <a:t>찾을 수 없는 등 공유된 자원에 대한 문제가 생길 수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첫 문제점의 이유는 운영체제는 일반적으로 한 프로세스가 실수로 다른 프로세스에 속한 데이터를 수정하는 것을 막고자 여러 개의 보호 장치를 제공하기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둘째 문제점은 프로세스를 시작하기 위해서는 시간이 필요한데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운영체제가 프로세스를 관리하기 위해 내부 자원을 충당해야 하기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운영체제가 기본적으로 프로세스와 고수준의 의사소통 메커니즘 사이에 보호 장치를 제공해주기 때문이다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사실</a:t>
            </a:r>
            <a:r>
              <a:rPr lang="en-US" altLang="ko-KR" baseline="0" dirty="0"/>
              <a:t>, Erlang</a:t>
            </a:r>
            <a:r>
              <a:rPr lang="ko-KR" altLang="en-US" baseline="0" dirty="0"/>
              <a:t>과 같은 언어 환경에서는 프로세스를 동시성의 필수적인 빌드 단위</a:t>
            </a:r>
            <a:r>
              <a:rPr lang="en-US" altLang="ko-KR" baseline="0" dirty="0"/>
              <a:t>(Building block)</a:t>
            </a:r>
            <a:r>
              <a:rPr lang="ko-KR" altLang="en-US" baseline="0" dirty="0"/>
              <a:t>로 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네트워크 연결이 의사소통의 비용으로 이어질 수도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주의 깊게 디자인된 시스템은 충분히 성능을 높이고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사용 가능한 병렬성을 늘림으로써 비용을 효율적으로 줄일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9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같은 프로세스에서 아무리 많은 스레드가 있어도 전역 변수는 전역으로 남으며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포인터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참조자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데이터가 스레드 간 전달되고 공유될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프로세스간 메모리를 공유하는 것이 가능해도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설정하는 것이 복잡하고 관리하는 것이 어렵다는 것</a:t>
            </a:r>
            <a:r>
              <a:rPr lang="en-US" altLang="ko-KR" baseline="0" dirty="0"/>
              <a:t>(</a:t>
            </a:r>
            <a:r>
              <a:rPr lang="ko-KR" altLang="en-US" baseline="0" dirty="0"/>
              <a:t>같은 데이터의 메모리 주소가 다른 프로세스에서 같다고 보장할 수 없기 때문이다</a:t>
            </a:r>
            <a:r>
              <a:rPr lang="en-US" altLang="ko-KR" baseline="0" dirty="0"/>
              <a:t>.)</a:t>
            </a:r>
            <a:r>
              <a:rPr lang="ko-KR" altLang="en-US" baseline="0" dirty="0"/>
              <a:t>에 비하면 확실한 장점이다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비용이 작은 이유는 운영 체제가 필수적으로 관리해야 하는 것들이 훨씬 적기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5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41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42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00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관심 사항의 분리는 거의 항상 소프트웨어를 작성할 때 좋은 생각이다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관련된 코드끼리 묶는 것은 이해하고 테스트하기 쉬운 프로그램을 만들 수 있게 해주므로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버그 발생 빈도도 줄어들기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분리된 개별 영역의 연산이 동시에 일어나야 할 때 동시성을 사용하지 않으면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작업 전환 프레임워크를 작성해야만 하거나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적극적으로 관련 없는 영역의 연산을 연산 도중에 호출해야만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백그라운드 스레드의 대표적인 예로는 검색 프로그램에서 파일의 변경 사항을 실시간으로 반영하기 위해 파일 시스템을 감시하는 스레드가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논리가 간단한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스레드 간 상호 작용이 다른 작업의 논리에 이리저리 섞여 들어가는 것이 아니라 식별이 가능한 지점에서만 일어나도록 제한되기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CPU </a:t>
            </a:r>
            <a:r>
              <a:rPr lang="ko-KR" altLang="en-US" baseline="0" dirty="0"/>
              <a:t>코어 개수와 독립적인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스레드로 분리하는 이유가 </a:t>
            </a:r>
            <a:r>
              <a:rPr lang="en-US" altLang="ko-KR" baseline="0" dirty="0"/>
              <a:t>Throughput</a:t>
            </a:r>
            <a:r>
              <a:rPr lang="ko-KR" altLang="en-US" baseline="0" dirty="0"/>
              <a:t>을 증가시키기 위함이 아니라 개념적인 디자인에 기반을 두고 있기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9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DVD </a:t>
            </a:r>
            <a:r>
              <a:rPr lang="ko-KR" altLang="en-US" baseline="0" dirty="0"/>
              <a:t>플레이어는 </a:t>
            </a:r>
            <a:r>
              <a:rPr lang="en-US" altLang="ko-KR" baseline="0" dirty="0"/>
              <a:t>UI</a:t>
            </a:r>
            <a:r>
              <a:rPr lang="ko-KR" altLang="en-US" baseline="0" dirty="0"/>
              <a:t>를 가지는 프로세스 집약적인 프로그램의 예제이다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1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표준 라이브러리 속 </a:t>
            </a:r>
            <a:r>
              <a:rPr lang="ko-KR" altLang="en-US" dirty="0" err="1"/>
              <a:t>스레딩의</a:t>
            </a:r>
            <a:r>
              <a:rPr lang="ko-KR" altLang="en-US" dirty="0"/>
              <a:t> 지원은 더 많은 프로그래머들이 멀티 </a:t>
            </a:r>
            <a:r>
              <a:rPr lang="ko-KR" altLang="en-US" dirty="0" err="1"/>
              <a:t>스레딩에</a:t>
            </a:r>
            <a:r>
              <a:rPr lang="ko-KR" altLang="en-US" dirty="0"/>
              <a:t> 관심을 가지도록 하고</a:t>
            </a:r>
            <a:r>
              <a:rPr lang="en-US" altLang="ko-KR" dirty="0"/>
              <a:t>, </a:t>
            </a:r>
            <a:r>
              <a:rPr lang="ko-KR" altLang="en-US" dirty="0"/>
              <a:t>특히 이미 멀티 </a:t>
            </a:r>
            <a:r>
              <a:rPr lang="ko-KR" altLang="en-US" dirty="0" err="1"/>
              <a:t>스레딩을</a:t>
            </a:r>
            <a:r>
              <a:rPr lang="ko-KR" altLang="en-US" dirty="0"/>
              <a:t> 사용하는 프로그래머들은 프로그램의 성능을 높일 수 있도록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다중 스레드 환경의 구현은 즉각적으로 </a:t>
            </a:r>
            <a:r>
              <a:rPr lang="en-US" altLang="ko-KR" baseline="0" dirty="0"/>
              <a:t>UI </a:t>
            </a:r>
            <a:r>
              <a:rPr lang="ko-KR" altLang="en-US" baseline="0" dirty="0"/>
              <a:t>스레드가 사용자의 요청에 반응할 수 있게 된다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반응이 단순히 요청이 작업을 수행하는 스레드로 이동되는 동안 안내 메시지를 표출하는 것이 전부라고 해도</a:t>
            </a:r>
            <a:r>
              <a:rPr lang="en-US" altLang="ko-KR" baseline="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3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다중 코어</a:t>
            </a:r>
            <a:r>
              <a:rPr lang="en-US" altLang="ko-KR" baseline="0" dirty="0"/>
              <a:t>/</a:t>
            </a:r>
            <a:r>
              <a:rPr lang="ko-KR" altLang="en-US" baseline="0" dirty="0"/>
              <a:t>다중 프로세서를 선호하는 이유는 더 이상 단일 코어로는 성능을 향상시키는 것에 한계가 드러났기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12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위 문구는 더 이상 프로세서의 성능이 알아서 발전하면서 별다른 노력 없이도 성능이 향상되는 상황을 만끽할 수 없다는 것이다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작업 병렬은 이해하기는 쉽지만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다양한 부분들 사이에 존재하는 의존 관계 때문에 꽤 복잡한 과정이 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25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확장성이 좋은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이용 가능한 하드웨어 동시성 수가 늘어날수록 알고리즘의 병렬성도 같이 늘어나기 때문이다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병렬이 자연스럽지 않은 알고리즘은 일반적으로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고정된 개수의 병렬 작업으로 나뉘기 때문에 확장성이 떨어진다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94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예를 들면 한 번에 하나의 파일만 처리하는 것이 아니라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</a:t>
            </a:r>
            <a:r>
              <a:rPr lang="en-US" altLang="ko-KR" baseline="0" dirty="0"/>
              <a:t>, 10</a:t>
            </a:r>
            <a:r>
              <a:rPr lang="ko-KR" altLang="en-US" baseline="0" dirty="0"/>
              <a:t>개 등등으로 여러 개의 파일을 처리하는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통해서 </a:t>
            </a:r>
            <a:r>
              <a:rPr lang="ko-KR" altLang="en-US" baseline="0" dirty="0" err="1"/>
              <a:t>스루풋에서</a:t>
            </a:r>
            <a:r>
              <a:rPr lang="ko-KR" altLang="en-US" baseline="0" dirty="0"/>
              <a:t> 상당한 우위를 점할 수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방법 역시 모든 경우에는 적용할 수 없다는 한계점이 존재하기는 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2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동시성 구현을 위해 소요되는 개발 비용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유지 보수 비용이 잠재적인 성능 향상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명확한 관심 사항 분리의 이익보다 크다면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사용하지 말아야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2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실행할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운영체제는 관련 커널 자원과 스택 공간을 할당해야 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추가로 새로운 스레드를 스케줄러에 추가하는 등의 작업을 수행해야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모든 작업은 시간이 필요하다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37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많은 스레드의 사용은 운영체제의 자원을 매우 많이 소비하는 문제점이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메모리의 고갈은 각 스레드마다 분리된 스택 공간을 필요로 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공간으로 사용 가능한 메모리가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4GB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32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프로세스가 있을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1MB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스택 공간을 필요로 할 경우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4096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스레드를 사용하면 공간이 꽉 차게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영역이나 정적 자료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위한 공간을 제외해도 그렇다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64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프로세스일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직접적인 공간 제한을 가지지는 않지만 결국 한정된 자원이라는 점은 같기 때문에 결국에는 문제가 발생할 수 밖에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클라이언트 프로그램에서 서버 측에서 클라이언트 요청 당 하나의 스레드를 사용한다고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때는 최적화를 위해 스레드 풀을 통해 스레드 개수를 제한시키는 것이 도움이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풀은 제한된 수의 스레드만 사용할 수 있도록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이것도 이것 나름대로 문제점이 존재하므로 만병통치약이 아니다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13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경우에는 비용이 심각하게 높지 않다면 다중 스레드 디자인을 사용하는 것이 좋다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7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2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동시성을 일상 생활에서 찾아보면</a:t>
            </a:r>
            <a:r>
              <a:rPr lang="en-US" altLang="ko-KR" dirty="0"/>
              <a:t>, </a:t>
            </a:r>
            <a:r>
              <a:rPr lang="ko-KR" altLang="en-US" dirty="0"/>
              <a:t>걸으면서 동시에 얘기하기</a:t>
            </a:r>
            <a:r>
              <a:rPr lang="en-US" altLang="ko-KR" dirty="0"/>
              <a:t>, A</a:t>
            </a:r>
            <a:r>
              <a:rPr lang="ko-KR" altLang="en-US" dirty="0"/>
              <a:t>는 수영을 하러 가고 </a:t>
            </a:r>
            <a:r>
              <a:rPr lang="en-US" altLang="ko-KR" dirty="0"/>
              <a:t>B</a:t>
            </a:r>
            <a:r>
              <a:rPr lang="ko-KR" altLang="en-US" dirty="0"/>
              <a:t>는 축구를 하고 있는 상황을 들 수 있다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서로가 독립적으로 동시에 동작을 수행하는 것의 예이다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33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0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언어의 멀티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POSIX C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표준이나 윈도우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방식은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플랫폼에 대응되는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것을 허용하고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 라이브러리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 처리 등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다중 스레드에서도 올바르게 동작한다는 것을 보장해야만 사용할 수 있었다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93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정확히는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MFC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Application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Framework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이나 일반적인 목적의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라이브러리인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Boost, ACE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플랫폼 종속적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감싸는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클래스들을 제공하기 시작한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컴파일러들은 특히나 플랫폼 종속적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Boost, ACE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플랫폼 독립적 클래스 라이브러리들을 결합시켜 제공하는 경우가 많았다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RAII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패턴의 적용의 예로는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관련 범위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나갔을 때 잠금을 해제하는 것을 보장하는 것이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8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모델의 부재는 특히 하드웨어 프로세서의 지식을 활용하여 좀 더 나은 성능을 얻으려는 사람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플랫폼 간 이식이 되는 코드를 작성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플랫폼 간 컴파일러들의 실제 동작이 달라질 수도 있기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하려는 사람들에게 큰 문제였다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C++11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동시성 지원 말고도 여러 프로그래머들을 도와주는 기능들이 많이 생겨났다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57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78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극도의 성능을 고려하고 있다면 구현 비용에 대해 이해하는 것이 중요하다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13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11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추가적인 코드를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인라인시켜서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실행하는 경우가 많다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67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기능을 직접 만들어서 얻는 이익보다 직접 만들면서 생기는 복잡도와 수많은 오류들로 인한 비용이 훨씬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더 크다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매우 많은 스레드가 경쟁을 하고 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당연히 성능에 상당한 영향을 줄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6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서버나 고성능 작업을 위해 여러 개의 프로세서를 가지는 컴퓨터들은 이미 많은 세월동안 사용이 되어왔다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현재는 단일 칩에 하나 이상의 코어를 가지는 프로세서에 기반한 컴퓨터들이 데스크탑 등에도 상당히 많이 보급되었다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92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기능을 직접 만들어서 얻는 이익보다 직접 만들면서 생기는 복잡도와 수많은 오류들로 인한 비용이 훨씬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더 크다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매우 많은 스레드가 경쟁을 하고 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당연히 성능에 상당한 영향을 줄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83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thread </a:t>
            </a:r>
            <a:r>
              <a:rPr lang="ko-KR" altLang="en-US" baseline="0" dirty="0"/>
              <a:t>클래스는 </a:t>
            </a:r>
            <a:r>
              <a:rPr lang="en-US" altLang="ko-KR" baseline="0" dirty="0"/>
              <a:t>thread </a:t>
            </a:r>
            <a:r>
              <a:rPr lang="ko-KR" altLang="en-US" baseline="0" dirty="0"/>
              <a:t>헤더에 존재한다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프로그램의 초기 스레드에 대해서는 </a:t>
            </a:r>
            <a:r>
              <a:rPr lang="en-US" altLang="ko-KR" baseline="0" dirty="0"/>
              <a:t>main </a:t>
            </a:r>
            <a:r>
              <a:rPr lang="ko-KR" altLang="en-US" baseline="0" dirty="0"/>
              <a:t>함수가 초기 함수가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다른 스레드들에 대해서는 </a:t>
            </a:r>
            <a:r>
              <a:rPr lang="en-US" altLang="ko-KR" baseline="0" dirty="0"/>
              <a:t>thread </a:t>
            </a:r>
            <a:r>
              <a:rPr lang="ko-KR" altLang="en-US" baseline="0" dirty="0"/>
              <a:t>클래스의 생성자에 지정해주게 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77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새로운 스레드의 초기 함수는 </a:t>
            </a:r>
            <a:r>
              <a:rPr lang="en-US" altLang="ko-KR" baseline="0" dirty="0"/>
              <a:t>Hello </a:t>
            </a:r>
            <a:r>
              <a:rPr lang="ko-KR" altLang="en-US" baseline="0" dirty="0"/>
              <a:t>함수가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스레드는 이제 시작하는 순간 </a:t>
            </a:r>
            <a:r>
              <a:rPr lang="en-US" altLang="ko-KR" baseline="0" dirty="0"/>
              <a:t>Hello </a:t>
            </a:r>
            <a:r>
              <a:rPr lang="ko-KR" altLang="en-US" baseline="0" dirty="0"/>
              <a:t>함수의 본문을 실행하게 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join </a:t>
            </a:r>
            <a:r>
              <a:rPr lang="ko-KR" altLang="en-US" baseline="0" dirty="0"/>
              <a:t>함수를 호출하지 않으면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계속해서 </a:t>
            </a:r>
            <a:r>
              <a:rPr lang="en-US" altLang="ko-KR" baseline="0" dirty="0"/>
              <a:t>main </a:t>
            </a:r>
            <a:r>
              <a:rPr lang="ko-KR" altLang="en-US" baseline="0" dirty="0"/>
              <a:t>함수가 실행되어 프로그램이 종료되어 버린다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새로운 스레드가 시작되기도 전에 프로그램이 종료될 수 있다</a:t>
            </a:r>
            <a:r>
              <a:rPr lang="en-US" altLang="ko-KR" baseline="0" dirty="0"/>
              <a:t>. join </a:t>
            </a:r>
            <a:r>
              <a:rPr lang="ko-KR" altLang="en-US" baseline="0" dirty="0"/>
              <a:t>함수는 스레드 객체와 관련된 스레드의 실행이 완료될 때까지 대기하는 역할을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일반적으로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단순한 작업에 대해 여러 스레드를 사용하는 것이 좋지는 않다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 스레드가 수행되는 동안 초기 스레드가 할 작업이 없다면 더더욱 그렇다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 전환은 사용자나 프로그램에 대해서 마치 동시성이 실제로 일어나는 것처럼 보이는 환상을 주게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단일 프로세서의 경우 동시성에 대한 환상에 불과하므로</a:t>
            </a:r>
            <a:r>
              <a:rPr lang="en-US" altLang="ko-KR" dirty="0"/>
              <a:t>, </a:t>
            </a:r>
            <a:r>
              <a:rPr lang="ko-KR" altLang="en-US" dirty="0"/>
              <a:t>프로그램의 동작은 순수한 동시성이 일어나는 환경에서의 동작과 차이가 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메모리 모델에 대한 잘못된 가정은 순수한 동시성이 일어나는 환경에서 문제가 나타나지 않을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하드웨어 동시성의 사용 가능한 양은 얼마나 프로그램에서 동시성을 활용할 수 있는 가에 당연히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4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위 그림은</a:t>
            </a:r>
            <a:r>
              <a:rPr lang="en-US" altLang="ko-KR" dirty="0"/>
              <a:t>, </a:t>
            </a:r>
            <a:r>
              <a:rPr lang="ko-KR" altLang="en-US" dirty="0"/>
              <a:t>다소 이상적인 시나리오에 해당한다</a:t>
            </a:r>
            <a:r>
              <a:rPr lang="en-US" altLang="ko-KR" dirty="0"/>
              <a:t>. </a:t>
            </a:r>
            <a:r>
              <a:rPr lang="ko-KR" altLang="en-US" dirty="0"/>
              <a:t>각 덩어리</a:t>
            </a:r>
            <a:r>
              <a:rPr lang="en-US" altLang="ko-KR" dirty="0"/>
              <a:t>(Chunk)</a:t>
            </a:r>
            <a:r>
              <a:rPr lang="ko-KR" altLang="en-US" dirty="0"/>
              <a:t>의 크기가 일정하기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단일 코어 컴퓨터 그림에서 각 부분</a:t>
            </a:r>
            <a:r>
              <a:rPr lang="en-US" altLang="ko-KR" dirty="0"/>
              <a:t>(Chunk)</a:t>
            </a:r>
            <a:r>
              <a:rPr lang="ko-KR" altLang="en-US" dirty="0"/>
              <a:t>들</a:t>
            </a:r>
            <a:r>
              <a:rPr lang="ko-KR" altLang="en-US" baseline="0" dirty="0"/>
              <a:t> 사이가 조금씩 벌어져 있는 것에 주의해야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부분을 끼우기 위해서</a:t>
            </a:r>
            <a:r>
              <a:rPr lang="en-US" altLang="ko-KR" baseline="0" dirty="0"/>
              <a:t>,</a:t>
            </a:r>
            <a:r>
              <a:rPr lang="ko-KR" altLang="en-US" baseline="0" dirty="0"/>
              <a:t> 시스템은 작업 전환을 할 때마다 문맥 전환을 수행해야 하기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2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하드웨어가 병렬로 실행할 수 있는 작업 이상을 수행할 때는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하드웨어 동시성을 가지는 시스템도 작업 전환을 사용할 수 밖에 없다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1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Concurrency In Action</a:t>
            </a:r>
          </a:p>
          <a:p>
            <a:pPr algn="ctr"/>
            <a:r>
              <a:rPr lang="en-US" altLang="ko-KR" sz="3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1. Hello,  world of concurrency in C++!)</a:t>
            </a:r>
            <a:endParaRPr lang="ko-KR" altLang="en-US" sz="3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동시에 두 개가 넘는 작업을 수행해야 하는 듀얼 코어 컴퓨터가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248400" cy="187642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886408" y="41975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9573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코어에서 작업 전환이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6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내에서 동시성에 접근하는 방법은 크게 두 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개의 단일 스레드 프로세스를 가짐으로써 동시성을 구현할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프로세스에 여러 개의 스레드를 가짐으로써 동시성을 구현할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일부는 전자로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일부는 후자로 구현하는 것처럼 임의대로 섞어서 구현하는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4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사용하는 방법 중 하나인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스레드 프로세스들을 가지는 방법을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프로그램을 동시에 실행 가능한 여러 분리된 단일 프로세스들로 나누게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분리된 프로세스들은 모든 일반적인 프로세스간 의사소통 수단을 통해 서로에게 메시지를 전달한다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프로세스간 의사소통이 종종 설정하는 것이 복잡하거나 느린 문제점이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개의 프로세스를 수행하는 것에는 내재된 비용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(Overhead)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72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8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방법의 장점은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663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비해서 훨씬 쉽게 프로세스에 대한 동시성 코드를 작성하는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911911"/>
            <a:ext cx="663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네트워크로 연결된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별개의 컴퓨터에서 분리된 프로세스를 실행하는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791" y="1766957"/>
            <a:ext cx="2657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사용하는 방법 중 하나인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스레드 단일 프로세스를 가지는 방법을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가벼운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경량 프로세스와 매우 비슷하다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스레드는 다른 스레드와 완전히 독립적이므로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각자 다른 명령어들을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565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방법의 장점은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81056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6404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프로세스 내 모든 스레드는 같은 주소 공간을 공유하므로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데이터가 모든 스레드에서 접근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81056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96404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메모리 공간과 데이터 보호 장치의 부재는 내재된 비용을 훨씬 작게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1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8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방법의 단점은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7638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메모리의 유연함은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의사소통을 안전하게 만드는 작업을 매우 어렵게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911911"/>
            <a:ext cx="7638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공유되는 데이터는 반드시 언제든지 모든 스레드에 의해 접근될 때마다 보이는 상태가 항상 일관되어야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641" y="1766957"/>
            <a:ext cx="1952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가지 방법 중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방법을 사용해야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스레드를 사용하는 것이 비용이 상대적으로 더 적기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주류 언어들은 이 방법을 더 선호한다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메모리에서 일어나는 잠재적 문제에도 불과하고 다중 스레드 방법을 채택했다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본질적으로 프로세스간 의사소통을 지원하지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프로세스를 사용하는 프로그램은 특정 플랫폼의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2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프로그램에서는 동시성을 사용하려는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해결할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관심 사항을 분리하기 위해서 동시성을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성능을 높이기 위해서 동시성을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사용하는 이유는 두 가지가 전부다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90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88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이유들도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주의 깊게 들여다보면 두 가지 이유 중 하나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둘 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요약된다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8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관심 사항의 분리를 위한 동시성에 대해 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개별적인 기능의 영역을 분리하기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분리된 개별 영역의 연산이 동시에 일어나야 할 필요가 있을 때도 관심 사항 분리를 활용하는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51096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8694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관심 사항의 분리를 위해 동시성을 사용할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개수는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코어의 개수와 독립적이다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분리된 스레드들은 종종 백그라운드에서 지속적으로 수행되어야 하는 작업을 수행하는 데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스레드 사용은 각 스레드의 논리를 훨씬 간단하게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2" grpId="0"/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DVD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플레이어 프로그램이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프로그램은 근본적으로 두 가지의 책임을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디스크에서 데이터를 읽은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이미지와 소리를 해석하여 각자에 맞는 하드웨어 장치에 데이터를 보내야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사용자로부터 일시정지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종료와 같은 입력을 받아들일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스레드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스레드에 따라 구현이 어떻게 달라지는지 살펴보자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0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6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새 기능에서 가장 중요한 기능 중 하나는 바로 멀티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프로그램의 지원이다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83824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9808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이로 인해서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플랫폼에 맞는 확장 기능 없이도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프로그램을 만들 수 있게 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360782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33676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보장되는 동작 내에서 이식이 가능한 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코드를 작성하는 것이 가능하게 됐다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와서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더 쉽고 생산적으로 사용할 수 있는 기능을 많이 얻게 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스레드 환경에서 해당 프로그램을 구현한다고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DVD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재생 도중 일정 구간마다 사용자의 입력을 확인해야만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DVD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재생 코드에 섞여서 들어가게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스레드 환경에서 해당 프로그램을 구현한다고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DVD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재생 코드가 더 이상 밀접하게 뒤섞일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서로 상호 작용이 존재하지만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직접적으로 연관된 작업들끼리 상호 작용으로 한정된다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5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8" grpId="0"/>
      <p:bldP spid="14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프로세서 시스템은 오랫동안 존재해왔다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최근까지는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시스템들은 슈퍼 컴퓨터나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큰 서버 시스템 등으로 한정되어 주로 사용되어 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최근 칩 제조사들은 성능을 높이기 위해 다중 코어 디자인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칩 다중 프로세서를 사용하는 것을 선호한다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코어 데스크탑 컴퓨터나 다중 코어 임베디드 장치들이 점점 흔해지고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컴퓨터들의 향상된 성능은 단일 작업을 빠르게 수행하는 것에 대한 것이 아니라는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컴퓨터들은 다중 작업을 병렬로 수행할 때 향상된 성능이 드러나게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8" grpId="0"/>
      <p:bldP spid="17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무료 점심은 끝났다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(The free lunch is over.)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향상된 성능을 얻기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프로그램이 동시적으로 다중 작업을 수행할 수 있도록 디자인 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성능을 위해서 동시성을 사용할 때는 두 가지의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작업을 부분으로 나누어 병렬로 실행함으로써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소요되는 시간을 줄여 성능을 개선할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스레드가 알고리즘의 일부분을 수행하는 동안 다른 스레드가 알고리즘의 다른 부분을 수행하게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것을 작업 병렬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(Task parallelism)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4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8" grpId="0"/>
      <p:bldP spid="21" grpId="0"/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비슷하게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데이터의 부분마다 동일한 연산을 적용함으로써 성능을 개선할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이것을 자료 병렬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(Data parallelism)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손쉽게 병렬성을 적용할 수 있는 알고리즘을 곤혹스러운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(Embarrassingly)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병렬이라고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자연스러운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(Naturally)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병렬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편리한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(Conveniently)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동시성으로도 불린다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곤혹스러운 병렬 알고리즘은 일반적으로 좋은 확장성을 지닌다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1" grpId="0"/>
      <p:bldP spid="2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 개선을 위해 동시성을 활용하는 다른 방법도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큰 문제를 해결하기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가능한 병렬성을 활용하는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자료 병렬의 응용에 지니지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중점을 두고 있는 부분이 서로 다르다는 차이점이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데이터의 한 부분을 처리하는 데 같은 시간이 걸리지만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시간에 더 많은 데이터를 처리할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4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사용하지 않는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동시성은 만병통치약이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사용해서는 안되는 경우도 충분히 많이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통해 얻는 이익이 비용보다 크지 않다면 동시성을 사용하지 말아야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사용하는 코드는 많은 경우에서 이해하기가 어렵고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유지 보수가 어렵다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사용함으로써 늘어난 복잡성은 더 많은 버그를 발생시킬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3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4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사용하지 않는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 향상이 예상한 대로 이루어지지 않을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동시성을 사용할 때 발생하는 내재적인 비용 때문에 그렇다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상에서 수행되는 작업이 매우 빠르게 완료되었다고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이렇게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시작하는 비용이 작업 자체의 비용보다 클 가능성이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 성능은 새 스레드 없이 직접적으로 실행하는 것보다 오히려 나빠진다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5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4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사용하지 않는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제한되어 있는 자원 요소이다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한번에 너무 많은 스레드를 소유하고 있으면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자체의 성능을 떨어뜨릴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많은 스레드의 사용은 프로세스에 대한 사용 가능 메모리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공간을 고갈시킬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사용은 다른 문제를 야기시킬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많이 사용할수록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문맥 전환이 더 많이 일어나므로 스레드 추가는 오히려 성능에 악영향을 미칠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최상의 성능을 위해서는 사용 가능한 하드웨어 동시성을 고려해서 작동중인 스레드 개수를 조절해야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0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7" grpId="0"/>
      <p:bldP spid="21" grpId="0"/>
      <p:bldP spid="23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사용하지 않는 이유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성능을 위해 동시성을 활용하는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최적화 전략의 일종이다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엄청나게 성능을 개선시킬 수도 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복잡하게 만들어 이해가 어렵고 버그에 취약하게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성능에 민감하여 확실하게 이익을 볼 수 있는 부분에 대해서만 동시성을 활용하는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 개선은 차선책이고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디자인의 명료성이나 관심 사항 분리가 더 중요하다면 어떨까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1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7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통한 동시성의 표준 지원은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상당히 낯선 기능 중 하나이다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동시성의 지원으로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플랫폼 종속적인 확장 코드를 이용하여 다중 스레드 코드를 작성하지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이전에는 어떻게 동시성을 구현했을까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살펴보면서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C++11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스레드 라이브러리에 대해 표준 위원회가 결정한 사항들에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대해 이해해보자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5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기본적이고 간단하게 말하면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 이상의 분리된 동작이 동시에 일어나는 것을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(Concurrency)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(Sequentially)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동작을 수행하는 원리가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컴퓨터의 관점에서 동시성은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흔히 여러 개의 독립 동작을 수행하는 단일 시스템을 의미한다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C++98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돌아가보자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스레드의 존재를 미처 알지 못했다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언어 요소들의 연산들이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기계의 관점에서 작성되었다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공식적으로 정의된 메모리 모델이 없었기 때문에 멀티 스레드 프로그램을 작성할 수 없었다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그럼 이 때는 절대로 멀티 스레드 프로그램을 만들 수 없었던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 제조사에서 제공하는 컴파일러 확장 연산을 통해서 작성하는 것이 가능했다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플랫폼에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언어의 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통해서도 작성하는 것이 가능했다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공식적으로 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인지하는 메모리 모델을 가진 컴파일러가 많지는 않았지만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컴파일러나 프로세스의 동작이 충분히 좋았기 때문에 이 시기에도 많은 멀티 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만들어졌다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8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프로그래머들은 이에 만족할 수 없었다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스레드 기능을 제공하는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지향에 맞는 클래스 라이브러리들을 찾기 시작한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곳에서 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위해 작업을 단순화하는 고수준 기능들을 제공하기 시작했다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 멀티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위해 만들어진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클래스들은 몇 가지 공통점을 가지고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정확한 사항들은 조금씩 다르지만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스레드를 만드는 것을 포함해서 전체적인 클래스의 모양이 비슷하다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라이브러리들의 설계의 많은 곳에서 공통적으로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RAII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패턴을 따르고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17" grpId="0"/>
      <p:bldP spid="19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스레드를 지원하는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프로그램들이 많이 만들어졌지만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문제점이 있었다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표준에서는 멀티 스레드를 공식적으로 지원하지 않는다는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인지하는 메모리 모델이 존재하지 않는 것이 문제점을 일으킬 수 있었다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시간이 흘러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표준이 발표되면서 모든 문제점은 해결되었다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2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표준의 등장으로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것이 바뀌었다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새롭게 스레드를 인지하는 표준 메모리 모델이 생겨났다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관리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데이터 보호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동기화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원자적 연산 등을 지원하는 클래스들이 포함되었다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라이브러리는 이전에 쓰이던 라이브러리들에 강한 영향을 받았다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Boost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스레드 라이브러리들은 표준 라이브러리의 근본적인 바탕 모델이 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클래스의 이름과 구조들이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라이브러리와 같거나 흡사하게 설계되었다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3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14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표준에서의 직접적인 원자적 연산의 지원은 많은 의미를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플랫폼 종속적인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어셈블리 언어가 없이도 정의된 의미 내에서 효율적인 코드를 작성하는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자동으로 플랫폼을 고려하므로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효율적이고 이식이 가능한 코드를 작성할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최적화기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(Optimizer)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정의된 연산의 의미를 고려하여 작성될 수 있어서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나은 최적화가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스레드 라이브러리에 대한 우려 중 하나는 바로 효율성에 대한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기능들을 감싼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클래스가 종종 그 대상이 되는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직접적으로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기능을 사용하는 것보다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고수준의 기능을 사용하는 것에는 어쩔 수 없이 비용이 따르게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어느 정도의 추상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패널티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(Abstraction Penalty)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입는 것은 어쩔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위원회에서는 당연히 이 문제를 알고 있었다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 면에서 일반적인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라이브러리는 조심스럽게 설계되었다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기능을 제공하면서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직접 사용하는 것보다 전혀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약간의 비용이 들지 않도록 설계되었다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라이브러리는 대부분의 플랫폼에서 아주 작은 추상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패널티만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가지게 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위원회에서는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충분한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기능들 역시 제공할 수 있도록 하였다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메모리 모델과 함께 추가된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포괄적인 원자적 연산들은 각각의 비트와 스레드 간 동기화를 제어할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효율을 위해 어셈블리 언어를 사용하지 않아도 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유지보수와 이식이 쉬운 코드를 작성할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2" grpId="0"/>
      <p:bldP spid="21" grpId="0"/>
      <p:bldP spid="14" grpId="0"/>
      <p:bldP spid="17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라이브러리는 멀티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위한 고수준의 추상화된 기능들을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이용해서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쉽고 에러가 발생하지 않는 코드를 작성하는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기능들을 사용함으로써 성능 비용의 문제가 발생하기도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추상화 과정에서 추가적인 코드가 실행되야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비용이 높은 추상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패널티를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의미하지는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비용은 동일한 기능을 직접 작성하는 것보다 결코 높지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7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3" grpId="0"/>
      <p:bldP spid="27" grpId="0"/>
      <p:bldP spid="29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고수준의 환경에서 특정 사용에 필요한 것을 넘어서는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기능을 제공하기도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사용하지 않는 기능에 대해서는 비용이 들지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경우에는 문제가 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간혹 사용하지 않는 기능들이 다른 코드의 성능에 영향을 주는 경우가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기능들을 통해 원하는 기능을 직접 만들어 사용하면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6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간혹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정말로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 기능의 문제로 성능이 나빠진다고 보고되는 경우가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경우에도 라이브러리 구현이 잘못된 것보다는 설계가 잘못되었을 가능성이 훨씬 크다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3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7" grpId="0"/>
      <p:bldP spid="29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시간 동안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전환을 통해 단일 컴퓨터가 동시에 여러 개의 프로그램을 실행시키는 것은 흔한 현상이었다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동시성은 전혀 새로운 개념이나 행동이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개의 프로세서를 가져서 순수하게 동시성을 수행할 수 있는 고성능 서버 컴퓨터들은 이미 사용이 가능했다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3989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87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병렬로 여러 개의 작업을 순수하게 수행할 수 있는 컴퓨터들이 많이 보급됐다는 점이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33216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동시성에 있어서 새로운 것은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45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344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순수한 동시성처럼 보이도록 어떤 트릭이나 장치를 두지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1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4" grpId="0"/>
      <p:bldP spid="17" grpId="0"/>
      <p:bldP spid="18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에서의 동시성과 다중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스레딩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라이브러리가 필요한 성능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기능을 제공하지 않는다면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 이런 경우는 적지만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어쩔 수 없이 플랫폼 종속적인 기능을 이용해야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라이브러리의 장점을 포기하지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종속적인 기능에 쉽게 접근하는 방법이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6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라이브러리 속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native_handle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플랫폼 종속적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API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native_handle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 적용되는 모든 연산은 절대적으로 플랫폼 종속적인 연산이다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6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7" grpId="0"/>
      <p:bldP spid="15" grpId="0"/>
      <p:bldP spid="21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Hello,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프로그램과 일반 프로그램은 무엇이 다를까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프로그램 구성 요소는 일치한다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유일한 차이점은 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프로그램은 몇몇 함수들이 동시적으로 수행된다는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함수나 객체는 반드시 다른 스레드를 관리하는 곳에 사용돼야만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자원에 대한 동시적인 접근이 안전한 것을 보장해야만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2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1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Hello,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스레드를 생성하기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‘thread’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이용할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스레드는 초기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(Initial function)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가져야만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함수는 새로운 스레드가 시작하는 실행 지점을 가리킨다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5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Hello,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‘Hello, world!’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프로그램을 동시성을 사용하여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010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사실 지금도 여전히 많은 컴퓨터에 해당되는 사실이기도 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역사적으로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컴퓨터들이 단일 처리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코어를 가지는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개의 프로세서를 가지고 있었다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컴퓨터는 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정말로 한 번에 하나의 작업밖에 수행할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 시간마다 컴퓨터는 수행해야 하는 작업들을 계속해서 바꿔가면서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09382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작업의 일부분만 수행한 후에 다른 작업의 일부분만 수행하는 방식을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작업들이 동시적으로 일어나는 것처럼 보여지게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4789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2387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작업 전환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(Task Switching)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6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4" grpId="0"/>
      <p:bldP spid="17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작업 전환이 매우 빠른 속도로 일어나기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동시성을 얘기할 때는 일반적으로 단일 프로세서 컴퓨터도 포함하여 얘기한다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768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366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프로세서가 작업 전환을 할 때 어떤 지점에서 어떤 작업이 중단될지 알 수가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330636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개의 프로세서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프로세서에 여러 코어를 가지는 컴퓨터는 병렬로 작업 수행이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837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435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기능을 하드웨어 동시성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(Hardware Concurrency)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1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7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정확히 두 개의 작업을 가지는 컴퓨터가 있다고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722449" cy="27598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86408" y="50809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8407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듀얼 코어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개의 처리 코어를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컴퓨터에서는 각 작업이 각 코어에 배정되어 수행된다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8565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56163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코어 컴퓨터는 작업 전환을 수행하므로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작업의 부분들이 중간중간에 끼워지게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2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문맥 전환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(Context Switching)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문맥 전환을 수행하기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운영체제가 다양한 일을 수행해야만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운영체제는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상태와 현재 수행중인 작업에 대한 지시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(Instruction Pointer)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운영체제는 전환할 작업이 무엇인지 알아내야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전환되는 작업의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상태를 다시 불러와야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문맥 전환에 상대적으로 많은 시간이 많이 소요되는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새로운 작업에 대한 지시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(Instruction)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데이터를 메모리에서 불러와 캐시에 이를 저장해야만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바로 지시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(Instruction)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수행할 수 있는 것을 방해하게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43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2" grpId="0"/>
      <p:bldP spid="17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동시성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(Concurrency)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프로세서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코어 시스템에서는 당연하게도 하드웨어 차원에서 동시성을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몇몇 프로세서는 단일 코어에서 여러 개의 스레드를 실행하는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중요하게 생각해야 할 요소는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바로 하드웨어 스레드의 개수이다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하드웨어 스레드는 하드웨어가 순수하게 동시적으로 처리 가능한 독립된 작업 개수의 단위를 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7" y="41553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순수하게 하드웨어 동시성을 가지고 있는 시스템도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작업 전환을 사용하고 있을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3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5" grpId="0"/>
      <p:bldP spid="17" grpId="0"/>
      <p:bldP spid="2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4381</Words>
  <Application>Microsoft Office PowerPoint</Application>
  <PresentationFormat>와이드스크린</PresentationFormat>
  <Paragraphs>374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2878</cp:revision>
  <dcterms:created xsi:type="dcterms:W3CDTF">2017-02-13T14:50:04Z</dcterms:created>
  <dcterms:modified xsi:type="dcterms:W3CDTF">2017-09-06T14:01:51Z</dcterms:modified>
</cp:coreProperties>
</file>