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1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</p:sldIdLst>
  <p:sldSz cx="12192000" cy="6858000"/>
  <p:notesSz cx="6858000" cy="9144000"/>
  <p:embeddedFontLst>
    <p:embeddedFont>
      <p:font typeface="야놀자 야체 R" panose="02020603020101020101" pitchFamily="18" charset="-127"/>
      <p:regular r:id="rId122"/>
    </p:embeddedFont>
    <p:embeddedFont>
      <p:font typeface="맑은 고딕" panose="020B0503020000020004" pitchFamily="50" charset="-127"/>
      <p:regular r:id="rId123"/>
      <p:bold r:id="rId124"/>
    </p:embeddedFont>
    <p:embeddedFont>
      <p:font typeface="야놀자 야체 B" panose="02020603020101020101" pitchFamily="18" charset="-127"/>
      <p:bold r:id="rId1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3.fntdata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최악의 경우에는 프로그램이 종료될 수도 있다</a:t>
            </a:r>
            <a:r>
              <a:rPr lang="en-US" altLang="ko-KR" dirty="0"/>
              <a:t>. </a:t>
            </a:r>
            <a:r>
              <a:rPr lang="ko-KR" altLang="en-US" dirty="0"/>
              <a:t>불변성이 깨지는 문제는 가장 흔한 버그 중 하나인 경합 조건</a:t>
            </a:r>
            <a:r>
              <a:rPr lang="en-US" altLang="ko-KR" dirty="0"/>
              <a:t>(Race</a:t>
            </a:r>
            <a:r>
              <a:rPr lang="en-US" altLang="ko-KR" baseline="0" dirty="0"/>
              <a:t> condition)</a:t>
            </a:r>
            <a:r>
              <a:rPr lang="ko-KR" altLang="en-US" baseline="0" dirty="0"/>
              <a:t>을 발생시킨다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672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적용되는 경우로는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DB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연결을 개방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(Open)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 많은 메모리를 할당하는 경우 등이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66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단순한 변환은 자원을 사용하는 스레드에 대해 불필요한 직렬화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(Serialization)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일으킨다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자원이 이미 초기화가 되었는지 검사하기 위해서 각 스레드가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대기하고 있어야 함을 의미한다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96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획득하지 않고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처음 읽히고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때만 잠금이 획득된다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획득하고 나서도 포인터를 다시 점검한다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이중 점검 잠금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(Double-Checked Locking)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불린다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번째 점검과 스레드가 잠금을 획득하는 사이에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초기화를 완료했을 수도 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34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동기화 문제로 인해서 포인터 자체에 대해서도 경합이 일어나지만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가리키는 객체에도 경합이 일어난다는 것이 문제다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다른 스레드에 의해 수정되는 포인터를 목격하는 경우에도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스레드가 새롭게 만들어진 객체를 보지 못할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do_something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호출이 올바르지 않은 값에 대해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일어나는 표현식은 절대로 원자적 연산이 아님에 주목해보자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동기화가 필수인 이유이다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38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의해서 포인터가 초기화될 때는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확실하게 동기화가 이루어진다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초기화가 이미 완료된 경우에 명시적인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사용보다 훨씬 더 적은 비용이 소모된다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1181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어떤 함수자라도 올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함수 포인터를 제공했지만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연산자를 정의한 클래스의 객체를 제공하는 등도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예제에서는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once_flag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공유 자원이 네임스페이스 단위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초기화되고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36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312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send_data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receive_data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대한 첫 호출에 의해 이루어진다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함수자를 전달할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함수자에 필요한 인자를 전달하는 방법은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함수처럼 표준 라이브러리에서 함수자를 받아들이는 방법과 동일하다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once_flag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복사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불가능하기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필요하다면 반드시 명시적으로 대응하는 연산을 정의해주어야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03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static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있는 함수를 여러 스레드가 동시에 호출하면 각 스레드가 자신이 처음이라고 생각하고 변수의 초기화를 시도하기 때문에 경합이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초기화를 시작했지만 아직 초기화를 완료하지 않은 시점에 스레드가 변수를 사용하려고 시도할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662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어떤 스레드가 초기화를 진행할 것인가에 대한 경합은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경합은 절대로 문제가 되지 않는 경합에 속한다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예제 코드는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단일의 전역 객체가 필요한 곳에서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대신하여 사용할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어떤 좌석을 가지게 될 지</a:t>
            </a:r>
            <a:r>
              <a:rPr lang="en-US" altLang="ko-KR" dirty="0"/>
              <a:t>/</a:t>
            </a:r>
            <a:r>
              <a:rPr lang="ko-KR" altLang="en-US" dirty="0"/>
              <a:t>티켓을 얻을 수 있을 지는 동시에 일어나는 두 티켓 구매의 상대적 순서에 따라 달라지므로</a:t>
            </a:r>
            <a:r>
              <a:rPr lang="en-US" altLang="ko-KR" dirty="0"/>
              <a:t>, </a:t>
            </a:r>
            <a:r>
              <a:rPr lang="ko-KR" altLang="en-US" dirty="0"/>
              <a:t>이 예제는 전형적으로 경합 조건이다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463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4292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시간이 지남에 따라 사용자가 다른 웹사이트를 접근함에 따라 새로운 엔트리가 테이블에 추가될 수도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테이블 자료 구조는 생명 주기 동안 크게 변하지 않는 상태로 남는다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3804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요구되는 상황에 적합하거나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동시적인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수정을 위해 특별히 설계된 자료 구조가 없는 상황이라고 가정한다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080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‘reader-writer’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각 스레드에 대해 배타적인 접근 특징을 가지는 것이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writer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여러 개의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reader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배타적 접근 특징을 지닌다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C++14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(boost::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매우 비슷한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특성을 지니는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표준에서 제공한다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제안되었지만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받아들여지지 않았다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제안된 내용은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boost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기반을 두고 있는 내용이다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38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4533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사용하기 위해서는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boost::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사용해야만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상당히 비슷한 동작을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동시에 같은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공유된 잠금을 여러 개의 스레드가 소유할 수 있다는 점에서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차이점을 보인다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894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전용의 공유된 접근에 대해서는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사용하고 있으므로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다수의 스레드가 아무 문제없이 동시에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find_entry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update_or_add_entry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자료 구조가 수정되는 동안 배타적 접근을 가지고 있어야 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다른 수정을 시도하려는 스레드는 수정이 완료될 때까지 반드시 대기하고 있어야 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find_entry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호출하려는 스레드도 반드시 대기해야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958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 호출했으면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그에 맞게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 호출해야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언제나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그렇듯이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recursive_mutex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함께 사용하는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6939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멤버 함수에서도 동일한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잠그려 할 것이므로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행동이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사용할 수 있는 가장 빠르지만 가장 안좋은 해결책이 바로 재귀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번째 멤버 함수는 성공적으로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획득할 수 있으므로 호출이 성공하게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3131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차라리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번째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번째 멤버 함수에서 공통적으로 호출할 수 있는 새로운 전용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(Private)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추출하는 것이 더 낫다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전용 멤버 함수는 이미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획득한 상태라고 가정한다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통해서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함수가 호출될 수 있는 상황에 대해서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그러한 상황에서 데이터의 상태가 어떻게 될 지 생각해 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3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경합 조건이 문제가 되지 않는 경우로 어떤 큐에 자료를 넣는 경우를 생각해 볼 수 있다</a:t>
            </a:r>
            <a:r>
              <a:rPr lang="en-US" altLang="ko-KR" dirty="0"/>
              <a:t>. </a:t>
            </a:r>
            <a:r>
              <a:rPr lang="ko-KR" altLang="en-US" dirty="0"/>
              <a:t>큐에 있는 요소 위치는 실행 순서에 따라 달라질 수 있지만</a:t>
            </a:r>
            <a:r>
              <a:rPr lang="en-US" altLang="ko-KR" dirty="0"/>
              <a:t>, </a:t>
            </a:r>
            <a:r>
              <a:rPr lang="ko-KR" altLang="en-US" dirty="0"/>
              <a:t>어찌됐든 큐</a:t>
            </a:r>
            <a:r>
              <a:rPr lang="ko-KR" altLang="en-US" baseline="0" dirty="0"/>
              <a:t> 요소의 순서는 크게 중요하지 않으므로 상관이 없다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물론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경우에는 연산 도중에 큐의 불변성이 항상 유지된다</a:t>
            </a:r>
            <a:r>
              <a:rPr lang="en-US" altLang="ko-KR" baseline="0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8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25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경합 조건은 자료 구조가 다른 스레드에 의해서 동시적으로 접근된다고 해도 수정이 연속적인 </a:t>
            </a:r>
            <a:r>
              <a:rPr lang="en-US" altLang="ko-KR" dirty="0"/>
              <a:t>CPU </a:t>
            </a:r>
            <a:r>
              <a:rPr lang="ko-KR" altLang="en-US" dirty="0"/>
              <a:t>명령어로 이루어진다면</a:t>
            </a:r>
            <a:r>
              <a:rPr lang="en-US" altLang="ko-KR" dirty="0"/>
              <a:t>, </a:t>
            </a:r>
            <a:r>
              <a:rPr lang="ko-KR" altLang="en-US" dirty="0"/>
              <a:t>어떤 한번의 실행으로 문제를 발견할 가능성은 매우 작다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시스템의 부하가 증가하고</a:t>
            </a:r>
            <a:r>
              <a:rPr lang="en-US" altLang="ko-KR" dirty="0"/>
              <a:t>, </a:t>
            </a:r>
            <a:r>
              <a:rPr lang="ko-KR" altLang="en-US" dirty="0"/>
              <a:t>연산이 수행되는 횟수가 늘어날 때 문제가 되는 상황이 일어날 가능성은 늘어난다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</a:t>
            </a:r>
            <a:r>
              <a:rPr lang="ko-KR" altLang="en-US" dirty="0"/>
              <a:t>원치 않는 타이밍에 문제가 일어나는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경합 조건은 일반적으로 타이밍에 민감하기 때문에</a:t>
            </a:r>
            <a:r>
              <a:rPr lang="en-US" altLang="ko-KR" dirty="0"/>
              <a:t>, </a:t>
            </a:r>
            <a:r>
              <a:rPr lang="ko-KR" altLang="en-US" dirty="0"/>
              <a:t>종종 </a:t>
            </a:r>
            <a:r>
              <a:rPr lang="ko-KR" altLang="en-US" dirty="0" err="1"/>
              <a:t>디버거에서</a:t>
            </a:r>
            <a:r>
              <a:rPr lang="ko-KR" altLang="en-US" dirty="0"/>
              <a:t> 프로그램을 실행할 경우 아예 사라지는 경우도 있다</a:t>
            </a:r>
            <a:r>
              <a:rPr lang="en-US" altLang="ko-KR" dirty="0"/>
              <a:t>. </a:t>
            </a:r>
            <a:r>
              <a:rPr lang="ko-KR" altLang="en-US" dirty="0" err="1"/>
              <a:t>디버거는</a:t>
            </a:r>
            <a:r>
              <a:rPr lang="ko-KR" altLang="en-US" dirty="0"/>
              <a:t> 조금이더라도 프로그램의 타이밍에 영향을 주기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2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en-US" altLang="ko-KR" baseline="0" dirty="0"/>
              <a:t> </a:t>
            </a:r>
            <a:r>
              <a:rPr lang="ko-KR" altLang="en-US" baseline="0" dirty="0"/>
              <a:t>표준 라이브러리에는 다양한 보호 메커니즘들이 존재한다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5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41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데이터베이스의 트랜잭션을 떠올리면 이해하기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내에서는 </a:t>
            </a:r>
            <a:r>
              <a:rPr lang="en-US" altLang="ko-KR" dirty="0"/>
              <a:t>STM</a:t>
            </a:r>
            <a:r>
              <a:rPr lang="ko-KR" altLang="en-US" dirty="0"/>
              <a:t>을 직접적으로 지원하지 않는다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STM</a:t>
            </a:r>
            <a:r>
              <a:rPr lang="ko-KR" altLang="en-US" dirty="0"/>
              <a:t>은 가장 활발히 연구되고 있는 영역이기도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6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mutex</a:t>
            </a:r>
            <a:r>
              <a:rPr lang="ko-KR" altLang="en-US" dirty="0"/>
              <a:t>는 동기화 기본</a:t>
            </a:r>
            <a:r>
              <a:rPr lang="en-US" altLang="ko-KR" dirty="0"/>
              <a:t>(Synchronization</a:t>
            </a:r>
            <a:r>
              <a:rPr lang="en-US" altLang="ko-KR" baseline="0" dirty="0"/>
              <a:t> primitive)</a:t>
            </a:r>
            <a:r>
              <a:rPr lang="ko-KR" altLang="en-US" dirty="0"/>
              <a:t> 개념이기도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5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자료가 쉽게 공유될 수 있다는 것은 장점만 가지는 것은 아니다</a:t>
            </a:r>
            <a:r>
              <a:rPr lang="en-US" altLang="ko-KR" dirty="0"/>
              <a:t>. </a:t>
            </a:r>
            <a:r>
              <a:rPr lang="ko-KR" altLang="en-US" dirty="0"/>
              <a:t>도리어</a:t>
            </a:r>
            <a:r>
              <a:rPr lang="en-US" altLang="ko-KR" dirty="0"/>
              <a:t>, </a:t>
            </a:r>
            <a:r>
              <a:rPr lang="ko-KR" altLang="en-US" dirty="0"/>
              <a:t>이는 큰 결점이 될 수도 있는데</a:t>
            </a:r>
            <a:r>
              <a:rPr lang="en-US" altLang="ko-KR" dirty="0"/>
              <a:t>, </a:t>
            </a:r>
            <a:r>
              <a:rPr lang="ko-KR" altLang="en-US" dirty="0"/>
              <a:t>잘못된 공유 자원의 사용은 가장 잘 일어나는 버그 중 하나이기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자료의 공유는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친구와 하나의 욕실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화장실을 가지는 아파트에서 같이 살고 있는 상황과 비슷하다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욕실은 같이 동시에 사용할 수 없으며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부엌에서 동시에 요리를 한다고 해도 결코 끝이 좋지 않을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그릴이 결합된 기구가 있는데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친구가 케이크를 구울 때 동시에 자신이 소시지를 굽는다고 생각해보자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mutex</a:t>
            </a:r>
            <a:r>
              <a:rPr lang="ko-KR" altLang="en-US" dirty="0"/>
              <a:t>를 사용해서도 보호할 수 없는 경우가 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인터페이스에 내장된 경합 조건은 </a:t>
            </a:r>
            <a:r>
              <a:rPr lang="en-US" altLang="ko-KR" baseline="0" dirty="0" err="1"/>
              <a:t>mutex</a:t>
            </a:r>
            <a:r>
              <a:rPr lang="ko-KR" altLang="en-US" baseline="0" dirty="0"/>
              <a:t>로 해결할 수 없으며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항상 올바른 자료를 보호하도록 코드를 구성하는 것이 중요하다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잘못된 자료를 보호하는 실수도 종종 많이 발생한다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1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74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2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</a:t>
            </a:r>
            <a:r>
              <a:rPr lang="en-US" altLang="ko-KR" dirty="0" err="1"/>
              <a:t>mutex</a:t>
            </a:r>
            <a:r>
              <a:rPr lang="ko-KR" altLang="en-US" dirty="0"/>
              <a:t>를 사용했기 때문에</a:t>
            </a:r>
            <a:r>
              <a:rPr lang="en-US" altLang="ko-KR" dirty="0"/>
              <a:t>, </a:t>
            </a:r>
            <a:r>
              <a:rPr lang="en-US" altLang="ko-KR" dirty="0" err="1"/>
              <a:t>AddToList</a:t>
            </a:r>
            <a:r>
              <a:rPr lang="en-US" altLang="ko-KR" dirty="0"/>
              <a:t>/</a:t>
            </a:r>
            <a:r>
              <a:rPr lang="en-US" altLang="ko-KR" dirty="0" err="1"/>
              <a:t>IsListContains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함수는 상호 배타적이다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예를 들면 </a:t>
            </a:r>
            <a:r>
              <a:rPr lang="en-US" altLang="ko-KR" baseline="0" dirty="0" err="1"/>
              <a:t>IsListContains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함수는 </a:t>
            </a:r>
            <a:r>
              <a:rPr lang="en-US" altLang="ko-KR" baseline="0" dirty="0" err="1"/>
              <a:t>AddToList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함수에 의해 수정이 이루어질 때 중간 과정에 있는 리스트를 절대 볼 수 없다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14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5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6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46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겉으로는 </a:t>
            </a:r>
            <a:r>
              <a:rPr lang="en-US" altLang="ko-KR" dirty="0"/>
              <a:t>data </a:t>
            </a:r>
            <a:r>
              <a:rPr lang="ko-KR" altLang="en-US" dirty="0"/>
              <a:t>멤버를 </a:t>
            </a:r>
            <a:r>
              <a:rPr lang="en-US" altLang="ko-KR" dirty="0" err="1"/>
              <a:t>mutex</a:t>
            </a:r>
            <a:r>
              <a:rPr lang="ko-KR" altLang="en-US" dirty="0"/>
              <a:t>로 적절히 보호하고 있는 것처럼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5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특히 런타임에 함수 인자 같은 수단으로 함수를 공급받는 경우에 특히 위험할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70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예제에서는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상에서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상호 배타적으로 만드는 것을 놓쳐버리고 말았다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1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공유 자료에 대한 데이터 수정이 있을 때는 반드시 모든 것이 정상적으로 작동한다는 것을 보장해야만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99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77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삭제 연산에서 보호해야 하는 것은 각 노드가 아니라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자료구조 전체이다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점으로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보아 가장 쉬운 해결책은 전체 리스트를 보호하는 단일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두는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6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스택에 대한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호출은 미정의 행동이라고 가정하자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15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99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58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사이에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호출해서 마지막 요소를 지워버릴 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전형적인 경합 조건으로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내부적으로 스택 내용을 보호하기 위해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것은 아무런 도움이 안된다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 자체의 문제이기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7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91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64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07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0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불변성의 예로는 </a:t>
            </a:r>
            <a:r>
              <a:rPr lang="en-US" altLang="ko-KR" dirty="0"/>
              <a:t>‘</a:t>
            </a:r>
            <a:r>
              <a:rPr lang="ko-KR" altLang="en-US" dirty="0"/>
              <a:t>이 변수는 리스트 내의 요소 개수를 저장하고 있다</a:t>
            </a:r>
            <a:r>
              <a:rPr lang="en-US" altLang="ko-KR" dirty="0"/>
              <a:t>.’</a:t>
            </a:r>
            <a:r>
              <a:rPr lang="ko-KR" altLang="en-US" dirty="0"/>
              <a:t>와 같은 문장이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59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57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반환 값을 가져오고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스택에서 그 값을 제거한다고 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스택이 수정된 후에 반환되어야 하는데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호출자에게 데이터를 전달하는 과정에서 예외가 발생한다면 데이터가 소실된다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스택에서 제거가 되었지만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복사가 성공하지 못했기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Stack&lt;vector&lt;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&gt;&gt;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경우를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해결하기 위해서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Pop/Top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분리해서 제공할 수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안타깝게도 이는 지금 경합 조건을 해결해야 할 바로 그 인터페이스이다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629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18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 중에는 이동 생성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생성을 지원하지만 대입을 지원하지 않는 경우도 종종 있다</a:t>
            </a:r>
            <a:r>
              <a:rPr lang="en-US" altLang="ko-KR" sz="12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750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40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static_assert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is_nothrow_copy_constructible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등을 사용함으로써 컴파일 시점에 사용 가능 여부를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검사할 수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제한이 생기는 것은 똑같다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28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44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97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97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8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제거가 완료된 상황에서는 다시 불변성이 유지된다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01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스택의 요소가 복사 가능하다는 전제에서 스택의 복사 생성은 허용하고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요소가 없을 때 예외를 던지면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Empty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후에 스택이 변경되는 한이 있더라도 모든 것은 여전히 정상적으로 작동하게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Option 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선택했기 때문에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사용은 스택이 메모리 할당 이슈를 관리할 수 있도록 하고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new/delete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과도한 호출이 일어나는 것을 피할 수 있게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74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mutable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함수에서도 사용할 수 있어야 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자료를 생성자의 본문에서 복사하는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복사가 일어나는 동안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있어야 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초기화 리스트에서 복사를 할 수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04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40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구현된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사용하지 않은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일반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획득한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재잠금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시도는 미정의 행동을 야기한다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77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67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프로세서 시스템을 다룰 수 있도록 설계된 리눅스 커널의 첫 버전은 하나의 전역 커널 잠금을 사용했다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동작은 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두 개의 프로세서를 가진 시스템이 두 개의 단일 코어 시스템보다 훨씬 성능이 나쁘다는 결과를 낳고 말았다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커널에 너무 많은 작업이 존재해서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프로세서에서 동작하는 스레드들이 유용한 작업을 하기가 어려웠기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개정 커널에서는 더 정교한 잠금 전략을 사용함으로써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4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프로세서 시스템이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코어 시스템보다 성능 면에서 훨씬 우월하게 되었다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커널에 이전보다 훨씬 작은 단위의 작업들이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여러 개의 스레드에서 수행될 수 있었기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86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상태는 경합과 거의 반대의 상황이다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스레드가 연산 수행 순서를 두고 경쟁하는 것이 아니라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서로가 서로를 기다림으로써 어떠한 진행도 일어나지 않기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0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드럼과 드럼 스틱을 전부 가지고 있어야 장난감을 가지고 놀 수 있다고 가정한다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40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07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순서로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잠금으로써 교착을 피하는 방법은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각자 다른 목적을 가지고 있는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 순서를 정하는 것이 쉬우므로 가장 직관적인 해결책이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적용하기 애매한 경우로는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같은 클래스의 인스턴스 각각을 보호하고 있는 경우가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연산에서의 고정된 순서 잠금은 교착을 일으킬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자기 자신에 대한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3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871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 주소 값 비교를 하는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때문이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두 번 획득하려 하면 미정의 행동이 발생하기 때문에 비교를 하는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adopt_lock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지정한 이유이기도 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adopt_lock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사용하면 생성자에서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획득하려 하지 않고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획득된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소유권을 단순히 양도받기만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지속적으로 사용함으로써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보호받는 연산에서 예외를 던지더라도 안전하게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해제할 수 있게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안전을 확실하게 보장받으므로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반환을 더 간단하게 할 수 있다는 장점도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095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획득한 일부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들은 자동적으로 해제된다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제공받은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트랜잭션 연산을 적용한다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All-or-nothing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제공한다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멀티스레딩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코드에서 마주치는 가장 성가신 문제 중 하나로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종종 일어나는 것을 예측할 수가 없기 때문에 더욱 문제가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경우에는 정상적으로 동작하는 경우가 많다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120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서로의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호출했다고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스레드도 다른 스레드가 작업을 끝낼 때까지 기다리게 되므로 더 이상 진행을 할 수 없게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799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32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교착을 없애지는 못하지만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대부분의 원인이 잠금 문제임을 고려해보면 가장 좋은 방법이라고 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여러 개의 잠금을 획득해야 할 필요가 있다면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없이 단일 연산으로 잠금을 획득하기 위해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이용하자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889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작성했던 스레드에 안전한 스택을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스택의 연산 중에서는 대입 연산자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생성자와 같이 어쩔 수 없이 사용자 제공 코드를 사용해야 하는 연산이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11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작성했던 스레드에 안전한 스택을 생각해보자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스택에 저장된 데이터에 대한 연산이 사용자 제공 코드를 호출하기는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각 스택 객체에 내장되어 있기 때문에 사용자 제공 코드에서 잠금을 획득해도 상대적으로 잠금의 순서가 항상 유지된다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때도 스택에 저장된 데이터에 대한 연산이 스택 자체에는 어떠한 영향도 줘서는 안된다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스택의 사용자에게 있어 부담이 될 수 있으나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 저장된 데이터가 해당 컨테이너에 접근하는 것 자체가 매우 드문 일이며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 일이 있다고 해도 꽤 쉽게 발견할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사실상 이것이 사용자에게 그렇게 난감한 부담을 지우는 것은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438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순회할 때는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노드를 순회하는 동안 다음 노드가 변하지 않는다는 것을 보장하기 위해 다음 노드의 잠금도 획득하는 것이 필요하다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노드에 대한 잠금이 획득되고 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노드에 대한 잠금은 더 이상 필요가 없기 때문에 해제해도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 예제에서 알 수 있는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연산마다 요구되는 잠금의 개수와 어느 잠금을 획득할 지 차이가 생길 수 있다는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 순회 연산을 부면 알 수 있듯이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노드에 대한 잠금이 대체적으로 두 손을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번갈아가며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수행하는 것처럼 이루어짐을 알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615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보장이 안되면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순방향으로의 순회와 역방향으로의 순회가 동시에 일어나면 리스트의 중간에서 전형적인 교착이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노드를 지우고 있는데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잠금을 획득하기 전에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노드에 대한 잠금을 획득하면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순회하는 연산과 교착이 일어날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획득 순서를 정하면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어쩔 수 없이 역방향 순회와 같은 연산은 포기해야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717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계층을 사용할 때는 모든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어떤 레이어에 속해 있어야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레이어를 할당해주어야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9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069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고수준 레이어를 가지는 함수가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레이어를 가지는 함수를 호출한다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함수에서는 각자의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있음에 주목하자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 고수준 레이어를 가지는 함수를 호출하면 두 개의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hierarchical_mutex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표준 제공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템플릿을 사용자 정의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로도 사용할 수 있음을 알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사용되는 사용자 정의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개념을 만족시기 위해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lock/unlock/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구현하고 있어야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708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안전하게 동작한다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높은 레이어의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획득하지 않는다는 규칙을 잘 지키고 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스레드는 고수준 레이어의 함수를 호출해서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내부에서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레이어의 함수를 다시 호출함으로써 또 다른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자신보다 더 낮은 레이어의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획득하기 때문에 문제가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2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 내 연산은 규칙을 위반하기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런타임에 실패한다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 스레드에서 매우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레이어의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고수준 레이어 함수를 호출하는 순간 계통 규칙을 위반하게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규칙을 위반했을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발생시키는 오류는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마다 다르다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발생할 수도 있고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아예 프로그램이 종료될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78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번갈아가며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획득하는 구조에서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이전 것보다 더 높은 수준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(Level)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있어야 한다는 점은 몇몇 경우에서 실용적이지 못할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959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클래스의 데이터 멤버에 대한 설명은 차례대로 해당 스레드의 계층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계층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전 스레드가 가지고 있던 계층 값을 보관하기 위한 변수이다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정의에서 가장 중요한 것은 스레드 로컬 저장소의 사용이다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계층 값이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thread_local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선언되었으므로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스레드는 자신만의 계층 값을 가지게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스레드의 변수 상태는 다른 스레드의 변수 상태와 완전히 독립적이다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377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계층 값의 초기 값을 최대로 설정함으로써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스레드들은 초기에 어떤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라도 가질 수 있게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가지지 않을 경우에도 마찬가지 상태가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378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계층 규칙을 위반하지 않았을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현재 스레드가 가지고 있던 계층 값을 변수에 저장해두고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계층 값을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계층 값으로 변경한다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이 순서대로 이루어져야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이전에 업데이트가 이루어지면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획득하지 못해도 스레드 계층 값이 바뀔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스레드의 계층 값을 원래 값으로 복원하고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해제한다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이 순서대로 이루어져야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복원이 이루어지지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계층 값보다 높은 값을 가지는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해당 스레드는 절대로 다시 가질 수 없게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심지어 아무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가지지 않는 상태여도 마찬가지다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632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이미 다른 스레드에 의해 소유되고 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스레드가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소유할 수 있을 때까지 대기하는 것이 아니라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반환하고 종료한다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내부적으로 교착을 방지하는 알고리즘의 일환으로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실패하면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잠금을 소유하는 것이 아니기 때문에 계층 값 변경을 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402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순간에 의존적이지 않다는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발생시키는 드문 조건이 나타날 때까지 기다리거나 할 필요가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777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확장의 예제로는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한 중첩된 잠금을 획득하는 것을 피하는 것처럼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획득한 상태에서는 스레드를 대기하는 방법이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획득한 상태에서 다른 스레드를 대기하면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작업을 수행하기 위해 또 다른 잠금을 요구할 수 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예제로는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끝날 때까지 대기해야 할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 계층을 활용하는 방법이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계층에서 자신 아래에 있는 스레드에 대해서만 대기가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사용하기 위한 가장 간단한 방법으로는 스레드들을 시작한 하나의 함수에서만 스레드들이 합류하는 방법이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큰 유연성을 위해서는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6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27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받는 클래스 템플릿이며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RAII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스타일의 잠금 관리 기법을 사용한다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adopt_lock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잠그지 않으며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스레드에 의해서 이미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잠겨있는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상태라고 가정한다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생성자에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객체만 줄 경우에는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잠근다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131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잠그기 위해서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아니라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자체의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자체를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전달함에 주의해야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94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참고로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방법 모두 코드의 라인 수는 같으며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본질적으로 동일하게 작동한다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977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아무런 멤버 함수도 제공하지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제외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소멸자에서 플래그가 설정되어 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소유하고 있기 때문에 반드시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호출해야 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설정되어 있지 않을 경우에는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소유하고 있지 않으므로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호출해서는 안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플래그는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owns_lock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호출함으로써 알아낼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569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85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9749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sync_lock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자동 변수이므로 반환 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::move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없이도 컴파일러가 이동 생성자를 호출해주게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do_something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prepare_data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올바르게 자료가 준비된 상태에서 동작할 수 있게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소유권 이전으로 동일한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동안 다른 스레드는 데이터를 변경할 수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438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예시로 든 게이트웨이 객체는 일반적으로 함수에서 반환하는 것 등이 가능하도록 이동이 가능해야 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객체가 이동이 가능하면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object data member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역시 이동이 가능해야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객체를 얻기 위해서는 앞 예시의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get_lock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같은 것을 활용할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3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::lock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일반화 함수에 사용될 수 있도록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해제할 수 있는 기본적인 멤버 함수들을 제공하고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잠금을 소유하고 있으면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잠금을 기다리고 있는 다른 스레드들이 작업을 수행하는 것에 필요 이상으로 방해를 받으므로 성능 손실로 이어질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86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(fine-grained)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잠금은 작은 양의 자료를 보호하지만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정교하지 못하고 거친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(coarse-grained)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잠금은 많은 양의 자료를 보호한다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슈퍼마켓에서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계산대에 있는 직원은 계산을 위한 준비를 마쳤지만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줄을 선 모든 사람들이 계산 직전이 되어서야 자신의 지갑을 찾기 시작하는 경우를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사람들이 계산을 위해 줄을 서있는 상황에서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계산을 받는 사람이 까먹은 물건이 있어서 그 물건을 찾으러 갔다고 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경우 모두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사람이 계산을 끝내기 위해서는 불필요한 시간이 너무 많이 소요될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6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904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소유하고 있는 동안에는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File I/O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연산은 수행하지 말아야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(File I/O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메모리에서 같은 양의 데이터를 읽고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쓰는 것에 비해 수백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~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수천배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느리다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정말로 잠금이 파일에 접근하는 것을 보호하기 위해서 쓰이는 것이라면 예외다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시간이 오래 걸리는 작업을 보호하기 위해 쓰이는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613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예제에서는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process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함수에는 잠금이 필요 없으므로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해제한 후에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process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호출이 끝나고 다시 잠금을 획득하고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7065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789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시간이 소요되는 연산에는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일으키지 않는다고 해도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잠금을 획득하는 연산 등이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9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672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구현 방법은 각 객체에서 자료 값을 가져올 때만 잠금을 소유하게 되므로 가능한 최소의 시간 동안만 각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잠금을 소유하게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잠금을 소유한 상태에서 다른 객체의 잠금을 소유하지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연산자는 먼저 비교할 값들을 멤버 함수를 통해 가져오게 되는데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값을 가져오는 과정은 잠금으로 보호되어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후에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가져온 값에 대해 별도의 잠금 없이 비교 연산을 적용한다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81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 것의 의미는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시점의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항 값이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시점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오른쪽 항 값보다 작다는 의미이다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시점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왼쪽 항 값이 더 작다는 의미가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lhs.get_data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rhs.get_data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사이에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lhs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rhs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데이터 값이 서로 바뀌는 상황이 발생할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실제로는 특정 시점에서 절대로 두 값이 같지 않았음에도 연산에서는 두 값이 같았다고 판단하여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(Equality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연산의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02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471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233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시점에만 보호가 필요한 이유에는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자료가 읽기 전용이라서 한 번 생성되면 더 이상 일어날 동기화 이슈가 없는 경우나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필수적인 보호가 자료에 대한 연산의 일부로써 암시적으로 수행되고 있는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경우 등이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8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Concurrency In Action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3. Sharing data between threads)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자료의 수정에 있어 가장 간단하게 발생하는 문제는 불변성이 깨지는 문제이다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노드를 지우고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양방향 연결 리스트를 읽고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별다른 보장 수단이 없다면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읽는 스레드는 부분적으로 제거된 노드를 가진 리스트를 보고 있을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노드를 지우고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불변성이 깨지기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41553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깨진 불변성으로 일어나는 결과는 매우 다양하다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예제에서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리스트를 한 방향으로 계속 읽는다고 하면 지워지고 있는 노드를 생략할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불변성이 깨졌을 때 한 스레드가 가장 뒤에 있는 노드를 지운다면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영구적으로 손상될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7" grpId="0"/>
      <p:bldP spid="19" grpId="0"/>
      <p:bldP spid="21" grpId="0"/>
      <p:bldP spid="23" grpId="0"/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자원이 만드는 데 매우 비용이 비싼 관계로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 필요할 때만 자원을 요구한다고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경우에는 게으른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(Lazy initialization)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기법이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자원이 필요한 연산은 먼저 자원이 초기화가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되어었는지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검사하며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초기화가 되어있지 않으면 초기화한다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3318197"/>
            <a:ext cx="5477495" cy="30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자원 자체가 동시적 접근에 안전하다면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멀티스레딩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코드로 어떻게 바꿔야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부분에만 추가적인 보호 수단을 제공해주면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2542576"/>
            <a:ext cx="5924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직렬화가 문제가 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방식은 매우 흔한 방법이다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사람들이 더 나은 방법을 생각하기 위해 노력했는데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중 하나가 악명이 높은 이중 점검 잠금 패턴이다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2542576"/>
            <a:ext cx="6353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없어 보이는데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 패턴이 그렇게 악명이 높은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패턴에는 잠재적으로 매우 성가신 경합 조건이 숨어있다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잠금의 외부에서 일어나는 읽기가 잠금 내에서 다른 스레드에 의해 발생하는 쓰기와 동기화가 되지 않아서 문제다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3318197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예제와 같은 경합 조건은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의해 자료 경합이라고 정의된다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자료 경합은 미정의 행동으로 간주한다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517115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93099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예제와 같은 경합 조건은 반드시 피해야 하는 경합 조건이다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1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0" grpId="0"/>
      <p:bldP spid="11" grpId="0"/>
      <p:bldP spid="19" grpId="0"/>
      <p:bldP spid="2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위원회에서는 이것이 중요한 상황이라고 판단했고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상황을 해결하기 위한 수단을 넣게 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있는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once_flag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그것이다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2542576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앞의 포인터 예제를 두고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36199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33797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포인터를 점검하는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모든 스레드는 단지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반환될 때까지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스레드에 의해서 확실하게 초기화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517115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493099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사용은 명시적인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사용보다 더 적은 비용이 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8" y="5706615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요구되는 기능에 적합하다면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1" grpId="0"/>
      <p:bldP spid="19" grpId="0"/>
      <p:bldP spid="22" grpId="0"/>
      <p:bldP spid="17" grpId="0"/>
      <p:bldP spid="2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사용해서 포인터 예제를 다시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1766955"/>
            <a:ext cx="5524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 단위가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단위에서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call_once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먼저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멤버 자료를 정의하고 초기화를 위한 함수를 정의해보자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2542576"/>
            <a:ext cx="8124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게으른 초기화를 이용하는 멤버 함수들을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7482451" cy="46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초기화에 있어 잠재적 경합 조건이 일어나는 다른 경우를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경우가 바로 그것이다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2542576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변수는 제어가 처음으로 변수 선언을 지나갈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초기화가 일어나도록 정의되어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36199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33797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호출하는 여러 스레드가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정의를 두고 잠재적 경합이 일어날 수 있음을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경합은 많은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컴파일러에서 문제가 되어왔다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1" grpId="0"/>
      <p:bldP spid="19" grpId="0"/>
      <p:bldP spid="2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해당 문제가 해결되었다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지역 변수에 대한 초기화는 반드시 하나의 스레드에서만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스레드도 초기화가 완료될 때까지는 더 진행하는 것이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3318197"/>
            <a:ext cx="4162425" cy="16478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038808" y="55201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52799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초기화가 스레드에 안전한 것이 보장되므로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스레드가 안전하게 해당 함수를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5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9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영화관에서 영화를 보기 위해 티켓을 구매한다고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큰 영화관이라면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명의 직원들이 티켓을 판매하므로 동시에 한 명 이상의 사람들이 티켓을 살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사람이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직원에게서 자신이 보는 것과 같은 영화의 티켓을 구매한다고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고를 수 있는 좌석의 위치는 자신보다 티켓을 먼저 구매한 사람에 따라 달라진다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 자리가 몇 석 남지 않은 상황이라면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굉장히 치명적인 상황이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1679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277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말 그대로 마지막 티켓을 가지기 위한 경합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(Race)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상황이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6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1" grpId="0"/>
      <p:bldP spid="23" grpId="0"/>
      <p:bldP spid="25" grpId="0"/>
      <p:bldP spid="2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오로지 초기화에서만 자료를 보호하는 것은 사실 특별한 경우에 속한다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거의 갱신이 일어나지 않는 자료 구조의 특수한 경우에 속한다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2542576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읽기 전용일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스레드가 동시적으로 읽기 작업을 해도 문제가 생기지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36199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33797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때때로 자료 구조를 수정해야 하는 일이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38808" y="43906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1504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때는 문제를 어떻게 해결해야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1" grpId="0"/>
      <p:bldP spid="24" grpId="0"/>
      <p:bldP spid="2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DNS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엔트리를 저장하기 위해 사용되는 테이블 자료가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자료 구조는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도메인 이름을 대응되는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주소로 변경이 필요할 때 쓰이게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주어진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DNS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엔트리는 많은 경우에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DNS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오랜 기간 변하지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변하지 않는 상태로 남는다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38808" y="3553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3313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엔트리를 주기적으로 점검하는 것이 중요하지만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때도 세부 사항이 변경되지 않으면 수정이 일어날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4084048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드물기는 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수정이 일어날 수는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51613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9212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스레드에 의해 자료가 접근될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일어나는 동안 자료 구조를 적절하게 보호하는 것이 매우 중요하다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38808" y="59370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4156" y="56968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일어나는 동안 자료 구조를 읽는 그 어떤 스레드도 깨진 자료 구조를 보게 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26" grpId="0"/>
      <p:bldP spid="17" grpId="0"/>
      <p:bldP spid="19" grpId="0"/>
      <p:bldP spid="2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 해당 테이블을 구현한다고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수정하는 스레드는 연산이 완료될 때까지 자료를 접근하는 모든 스레드에 대해 배타적이어야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완료되고 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구조는 다시 여러 스레드에 의한 동시적 접근에 대해 안전하다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3318197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것은 너무 과한 방법이다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수정 상태가 아닐 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읽기 연산에서 가능한 동시성을 제거하기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38808" y="517115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4156" y="493099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 필요한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‘reader-writer’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불리는 새로운 종류의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7" grpId="0"/>
      <p:bldP spid="19" grpId="0"/>
      <p:bldP spid="2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‘reader-writer’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것이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단일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‘writer’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대해 배타적인 접근 특성을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공유되는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동시적인 접근에 대해 배타적인 접근 특성을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3318197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새로운 표준에서는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속하는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제공하지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‘reader-writer’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만병통치약은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성능은 컴퓨터에 내장된 프로세서의 개수에 매우 큰 영향을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스레드와 수정 스레드의 상대적인 작업량 역시 성능에 영향을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3318197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목표하는 시스템에서 코드의 성능을 분석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(Profile)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것이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복잡도를 수용할 만큼 실질적인 이득이 있는지 확실하게 보장할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7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7" grpId="0"/>
      <p:bldP spid="1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‘reader-writer’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직접 적용해보자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객체가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(C++14)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연산에 대해서는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위해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181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잠금을 획득하면 배타적인 접근이 이루어짐을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43339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0938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연산이 필요 없는 스레드는 공유된 접근을 획득하기 위해서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51096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8694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배타적 잠금을 획득하려는 스레드는 공유 잠금을 가지는 모든 스레드가 잠금을 해제할 때까지 대기해야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8852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56450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배타적 잠금을 획득한 스레드가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스레드도 공유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배타적 잠금을 획득할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2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5" grpId="0"/>
      <p:bldP spid="19" grpId="0"/>
      <p:bldP spid="25" grpId="0"/>
      <p:bldP spid="2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수정이 드물게 일어나는 자료 구조에 대한 보호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7603074" cy="46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재귀적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소유하고 있는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 스레드가 다시 잠금을 시도하는 것은 오류이다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 스레드가 이미 소유중인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잠금을 시도하는 것은 미정의 행동을 불러일으킨다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때로는 스레드가 같은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잠금 해제 없이 여러 번 획득하는 것이 필요한 상황도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181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상황에서는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8" y="4093818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상황을 위해서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recursive_mutex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제공하고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38808" y="517115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56" y="493099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스레드가 단일 객체를 여러 번 획득할 수 있는 점을 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동일하게 작동한다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38808" y="59467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4156" y="57066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획득하기 전에 반드시 스레드의 모든 잠금을 해제해야 함에 주의해야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0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5" grpId="0"/>
      <p:bldP spid="28" grpId="0"/>
      <p:bldP spid="30" grpId="0"/>
      <p:bldP spid="3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재귀적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필요가 있을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대신 설계를 바꿀 필요가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흔하게 사용되는 곳은 다수의 스레드에서 동시적으로 접근 가능하도록 설계된 클래스가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클래스에는 멤버 자료를 보호하는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존재할 것이며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멤버 함수는 해당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잠글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181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 멤버 함수가 연산의 한 부분으로 다른 멤버 함수를 호출해야 한다고 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38808" y="43339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56" y="40938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4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5" grpId="0"/>
      <p:bldP spid="3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재귀적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사용법은 절대 권장되지 않는 방법이다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사용법은 엉성한 해결책을 만들어내며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나쁜 설계를 유도할 가능성이 매우 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소유된 동안에는 클래스 불변성이 깨지는 경우가 많기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181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다른 멤버 함수에서는 불변성이 깨진 상황에서도 제대로 동작할 수 있어야만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1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동시성에 있어서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(Race condition)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결과가 두 개 이상의 스레드에서 연산의 상대적 순서에 따라 달라지는 현상을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스레드들이 각각 자신만의 연산을 수행하기 위해 경합한다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6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경우에는 경합 조건이 별다른 문제가 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상대적인 순서에 따라 결과가 달라짐에도 불구하고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모든 결과들이 납득 가능한 결과들인 경우에 해당된다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3" grpId="0"/>
      <p:bldP spid="18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문제를 일으키는 경우는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불변성을 깨뜨리는 결과로 이어질 때 문제가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6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동시성에 관해서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조건이라는 용어는 일반적으로 문제가 있는 경합 조건을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일으키지 않는 경합 조건은 버그를 일으키지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관심 대상이 아니기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6" y="41553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표준에는 자료 경합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(Data race)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용어도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경합은 단일 객체에 대한 동시적 수정으로 인해 발생하는 특정 경합 조건을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경합은 심각한 미정의 행동을 불러일으킨다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8" grpId="0"/>
      <p:bldP spid="28" grpId="0"/>
      <p:bldP spid="14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전형적으로 문제가 있는 경합 조건은 연산이 두 개 이상의 부분 자료 수정을 필요로 할 때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반드시 여러 개의 구분된 부분에 접근해야 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이것들은 각각 별개의 명령어에서 수정되어야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잠재적으로 다른 스레드가 명령어의 일부만 완료되었을 때 접근할 가능성 때문에 문제가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6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동시성에 있어 특히 문제가 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조건은 종종 찾아내기가 힘들며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되는 상황을 되풀이하는 것이 매우 어렵다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조건은 특히나 가장 원치 않는 타이밍에 문제를 일으키는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스레드 프로그램을 작성할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복잡한 문제가 경합 조건을 피하는 것에서 비롯된다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14" grpId="0"/>
      <p:bldP spid="24" grpId="0"/>
      <p:bldP spid="26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조건을 다루는 방법에는 여러가지가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간단한 방법은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 메커니즘으로 자료 구조를 감싸는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디자인을 변경하여 수정이 더 이상 나눠질 수 없는 변화로써 수행되도록 하는 방법도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6" y="409690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 메커니즘으로 감싸는 것이란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42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40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수정을 수행하는 스레드만 불변성이 깨지는 중간 상태를 볼 수 있도록 보장하는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9498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7097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구조에 접근하는 다른 스레드의 관점으로는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수정이 시작된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완료된 상태만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업데이트 작업을 트랜잭션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(Transaction)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다루는 방법도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14" grpId="0"/>
      <p:bldP spid="24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디자인을 변경한다는 것은 무엇을 말하는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작업이 불변성을 보존하는 원자적 변화들로 수행된다는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방법을 흔히 잠금에 자유로운 프로그래밍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(lock-free programming)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이 방법은 올바르게 구현하기가 매우 어렵다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단계에서 작업을 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모델의 차이와 어떤 스레드가 어떤 값을 보고 있는지 이해하고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6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트랜잭션으로 업데이트를 다룬다는 것은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수정에 필요한 단계들과 읽기 작업들이 트랜잭션 로그로 관리되고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단계로 반영되게 하는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다른 스레드에 의해 수정되는 등의 이유로 인해 반영이 어렵다면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트랜잭션이 다시 시작된다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Software transactional memory(STM)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이라고도 부른다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4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공유 자료를 보호하는 가장 기본적인 메커니즘은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상호 배제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(Mutual Exclusion)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줄임말이다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동작시키면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스레드는 해당 동작이 끝날 때까지 대기해야만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통해서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스레드가 직접 수정 작업을 할 때를 제외하고는 깨진 불변성을 볼 수 없도록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6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어떻게 사용해야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 구조에 접근하기 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자료와 관련된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잠근다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구조에 대한 접근이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해제한다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라이브러리는 한 스레드가 특정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시도하는 모든 스레드는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잠근 스레드가 잠금을 해제할 때까지 대기하고 있는 것을 보장한다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7033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4631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보장은 깨진 불변성 없이 공유 자료에 대해 모든 스레드가 일관성 있는 시선을 가지도록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8" grpId="0"/>
      <p:bldP spid="24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동시성에 스레드를 사용하는 주된 이유 중 하나는 쉽게 자료를 공유할 수 있다는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어떤 자료에 접근할 수 있는 지에 대한 규칙이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자료를 공유하기 위해서는 일정한 조건이 만족되어야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다루는 스레드들끼리 자료의 수정 사항을 어떻게 주고 받을 것인지 알아야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1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사용 가능한 자료 보호 메커니즘 중 가장 일반적인 메커니즘이다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결코 경합 조건을 해결하는 만병통치약은 아님에 주의해야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자체도 문제를 일으킬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대표적으로 발생하는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문제로는 교착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Deadlock)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많은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적은 자료를 보호함으로써 생기는 문제점도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2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27" grpId="0"/>
      <p:bldP spid="30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기본적인 사용법을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객체를 생성함으로써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잠글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 잠금을 풀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멤버 함수를 호출하는 것은 권장되지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모든 경로에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호출하는 것을 기억하고 있어야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예외가 발생했을 때도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반드시 호출해주어야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30" grpId="0"/>
      <p:bldP spid="14" grpId="0"/>
      <p:bldP spid="19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RAII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패턴을 구현한 템플릿을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템플릿의 이름은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잠그고 소멸 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잠금을 해제한다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항상 올바르게 잠금이 해제되는 것이 보장된다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3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한번 직접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172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보호되어야 하는 자료와 함께 관련된 클래스에 멤버로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클래스와의 관련성을 확실하게 보여줄 수 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원리에 더 알맞은 형태가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캡슐화되기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때문에 자료 보호를 사용자에게 강제할 수 있는 효과도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6321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2304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코드가 자료에 접근을 하는지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코드가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것이 필요한지 더 뚜렷하게 살펴볼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43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0351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멤버 함수가 동일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다른 자료 멤버에 접근하기 전에 잠그고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완료됐을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 잠금을 해제한다면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측면에서 자료를 보호하는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30" grpId="0"/>
      <p:bldP spid="11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모든 멤버 함수에 적용한다고 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측면에서 보호받을 수 있는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중 하나라도 보호받는 자료에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반환하면 문제가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접근 가능한 코드는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없이도 보호되는 자료에 접근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가능해진다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6321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2304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 아무리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보호해도 큰 구멍을 만드는 셈이기 때문에 보호받을 수 없는 경우가 생긴다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10351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이용한 자료 보호는 반드시 정교한 인터페이스 디자인을 필요로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808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9406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보호받는 자료에 어떤 접근이던 발생 전에 반드시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잠금이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956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716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뒷문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(Backdoor)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없어야만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4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30" grpId="0"/>
      <p:bldP spid="11" grpId="0"/>
      <p:bldP spid="14" grpId="0"/>
      <p:bldP spid="22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모든 멤버 함수에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사용한다고 해서 자료를 보호할 수 있는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새어 나간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모든 보호를 망가뜨릴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멤버 함수에서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반환하거나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통해 전달받지 못하도록 만들자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6321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2304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2317" y="410351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반환해서도 안되지만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전달해서도 안된다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51808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9406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제어를 받지 않는 코드에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전달해서는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956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5716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저장한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보호 없이 해당 변수를 사용할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30" grpId="0"/>
      <p:bldP spid="11" grpId="0"/>
      <p:bldP spid="18" grpId="0"/>
      <p:bldP spid="25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4080228" cy="45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겉으로는 안전하게 보이는 코드에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뒷문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(Backdoor)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813057" cy="380607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038808" y="61271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58869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 없이도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 자료를 사용하는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5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이런 문제가 발생하는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자료에 접근하는 모든 코드를 상호 배타적으로 만드는 작업을 못다했기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안타깝지만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라이브러리에서 도움을 줄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자료를 올바르게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보호하는 작업은 전적으로 프로그래머에게 달려있다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3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자료와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자료를 공유할 때 발생하는 문제는 사실 전부 자료 수정의 결과 때문에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공유 자료가 읽기 전용이라면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결코 아무런 문제도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스레드에서 자료를 읽는 것은 같은 자료를 다른 스레드가 읽는 것에 절대로 영향을 미치지 않기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 이상의 스레드에서 자료를 수정하기 시작하면 다양한 문제점이 생기기 시작한다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2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통한 공유 자료의 보호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사용해서 공유 자료를 보호할 때 주의해야 하는 점을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잠금의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벗어난 곳에 보호되는 자료의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전달해서는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함수로부터 반환해서도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 볼 수 있는 메모리에 저장하는 것도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제공 함수에 공유 자료를 인자로 제공하지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5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공유 자료가 완벽하게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적절하게 보호되었다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안타깝게도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관련 이슈를 해결한다고 해서 경합 조건에서 자유로워지는 것은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이슈를 해결해도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적절한 자료가 보호되고 있는지 보장하는 것이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리스트에서 노드를 지우는 경우를 다시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이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개의 노드에 대한 동시적인 접근이 일어나지 않음을 보장해야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구현이 각 노드의 포인터에 대한 접근만 보호받도록 되어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전혀 쓸모가 없는 코드가 되어버린다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경합 조건이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5" grpId="0"/>
      <p:bldP spid="12" grpId="0"/>
      <p:bldP spid="19" grpId="0"/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 각각의 연산이 안전하다고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이 상황에서도 경합 조건이 일어날 가능성에서 벗어날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예제를 변경해서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다음과 같은 스택 인터페이스가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3379757"/>
            <a:ext cx="5660375" cy="30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내부 자료가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적절히 보호받고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문제점이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참조자를 반환하고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반환이 참조가 아니라 복사에 의해 이루어지도록 수정하자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안타깝게도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문제를 해결해도 여전히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경합 조건의 대상이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40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9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문제점은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 자체에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관련된 문제는 아니므로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잠금에 자유로운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(lock-free)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구현에서도 문제가 생길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Empty/Size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반환 값을 절대 신뢰할 수 없다는 문제가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당시에는 올바른 값일지라도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후에는 다른 스레드가 자유롭게 스택에 접근할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Empty/Size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호출한 스레드가 정보를 이용하기 전에 다른 스레드가 요소를 추가할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2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9" grpId="0"/>
      <p:bldP spid="22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3933825" cy="247650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038808" y="47975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45574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변수가 공유되지 않거나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 환경에서는 안전한 코드이다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55732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53330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스택 변수라면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해당 코드는 안전하지 않은 코드가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6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어떻게 해결해야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 디자인의 결과로 생긴 문제이므로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인터페이스를 바꿔야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바꿔야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쉬운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아무 요소가 없는 상태일 때 예외를 던지는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직접적으로 문제를 해결할 수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너무 번거로운 프로그래밍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예외를 잡을 수 있어야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본질적으로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호출을 완전히 중복적인 성격을 띄도록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0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5" grpId="0"/>
      <p:bldP spid="11" grpId="0"/>
      <p:bldP spid="14" grpId="0"/>
      <p:bldP spid="18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인터페이스를 변경해서 문제를 해결했다고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안타깝게도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코드에는 또 다른 경합 조건이 발생할 가능성이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호출 사이에서 경합 조건이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스택 객체를 참조하고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스택 사용 코드를 수행하는 두 개의 스레드가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성능을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자료에 대해 동일 코드를 수행하는 스레드를 여러 개 가지는 것은 사실 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스택은 스레드 사이에서 작업을 나누기에 매우 이상적인 자료 구조이다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5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5" grpId="0"/>
      <p:bldP spid="11" grpId="0"/>
      <p:bldP spid="14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공유되는 스택이 있다고 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요소가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Empty/Top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사이에 발생하는 경합은 더 이상 걱정할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스택이 내부적으로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보호되고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한 스레드만 멤버 함수를 호출할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호출이 깔끔하게 나눠질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DoSomething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동시적으로 실행될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7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 사이에 발생할 수 있는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순서를 한번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58072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55670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사이에 스택을 수정하는 연산이 없으므로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스레드는 같은 값을 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648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자료와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자료와 관련된 코드를 점검할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자료의 불변성에 대해 생각하면 판단에 도움이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불변성은 특정 자료 구조에 대해 항상 참인 문장들을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불변성은 종종 자료의 수정이 일어날 때 깨지는 경우가 잦다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복잡하거나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수정이 하나 이상의 값이 변하는 것을 요구하는 경우 많이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 발생하는 문제점이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사이에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호출이 전혀 이루어지지 않았다는 것이 문제다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내 두 값 중 하나는 읽히지 않고 버려지며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값만 두 번 처리된다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Empty/Top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경합보다도 까다로운 경합 문제이다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잘못된 점을 발견하기가 매우 어렵다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버그로 나타나는 결과를 가지고는 원인을 찾는 것이 매우 어렵다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2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0" grpId="0"/>
      <p:bldP spid="11" grpId="0"/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문제를 해결하기 위해서는 인터페이스에 큰 변화를 주는 것이 필요하다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결합한 형태의 인터페이스가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변경된 인터페이스의 동작도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보호 아래에서 수행되어야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Top/Pop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결합한 함수는 반드시 예외 발생에 주의해야 한다는 문제점이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복사 생성자에서 문제가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다른 이슈를 만들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493100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문제를 해결해보자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0" grpId="0"/>
      <p:bldP spid="11" grpId="0"/>
      <p:bldP spid="14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1 -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넘겨서 해결하자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함수의 인자로 반환 값을 저장할 변수를 참조자형 인자에 전달할 수 있도록 인터페이스를 변경한다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2542579"/>
            <a:ext cx="3286125" cy="224790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038808" y="53446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51044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많은 경우에 올바르게 작동한다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방법에도 당연하게도 문제점이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 저장을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코드는 반드시 호출 전에 스택 요소 타입의 객체를 생성하는 작업을 수행해야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많은 시간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자원을 소모하는 타입에 부적절하다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해당 지점에서 지정하기 곤란한 매개변수를 인자로 요구하는 경우에도 사용이 부적절하다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무엇보다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 저장된 타입이 대입이 가능하다는 것을 전제로 하는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096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48694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사용자 정의 타입은 대입을 지원하지 않는 경우가 많으므로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매우 중요한 제약 사항이다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7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12" grpId="0"/>
      <p:bldP spid="21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던지지 않는 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이동 생성자를 요구함으로써 해결하자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Top/Pop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결합된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값으로 반환하고자 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예외에 안전해야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예외 관련 문제는 반환 값을 반환하는 순간에만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생각보다 많은 타입에서는 예외를 던지지 않는 복사 생성자를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 참조가 생기면서 예외를 던지지 않는 이동 생성자를 지원하는 타입도 생겨났다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심지어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간혹 복사 생성자는 예외를 던지지만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생성자는 예외를 던지지 않는 타입도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생성자가 예외를 던지지 않는 타입으로 사용을 제한함으로써 문제를 해결할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24" grpId="0"/>
      <p:bldP spid="26" grpId="0"/>
      <p:bldP spid="28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방법도 안전하기는 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역시나 이상적인 방법은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생성자를 지원하지 않으며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예외를 던지는 복사 생성자를 가지는 타입이 사실 더 많을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채택한 스택을 사용할 수 없는 문제점이 생긴다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4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3 -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꺼낸 항목에 대한 포인터를 반환함으로써 해결하자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항목을 값으로 반환하는 것이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항목에 대한 포인터를 반환하는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예외를 발생시키지 않고 안전하게 복사할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사용하면 예외에 안전한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만드는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59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반환하는 방법에도 당연히 문제점이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큰 문제는 포인터를 반환했을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할당된 메모리를 관리할 방법이 필요하다는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정수와 같은 간단한 타입의 경우에는 단순 값 반환에 비해 메모리 관리 비용이 생긴다는 문제가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스마트 포인터를 사용하면 어떨까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라이브러리나 각 타입은 메모리 할당 전략을 가지고 있어서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new/delete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필요가 없을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스마트 포인터 방식은 꺼내는 요소를 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연산자로 할당해야 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최적화 문제가 생길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12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4 - Option 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구현하는 방법을 사용하여 해결하자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코드일수록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유연성을 결코 무시할 수 없기에 선택할 수 있는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선택하면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Option 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구현하는 것이 상당히 쉬워진다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약간의 추가적인 비용만으로 자신에게 맞는 방법을 사용할 수 있다는 장점이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28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선택하여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안전한 스택을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890805" cy="3660740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1038808" y="59818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57416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Top/Pop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결합한 새로운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인터페이스에 내재된 경합 조건을 없앴다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6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노드는 리스트 내에서 해당 노드의 다음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노드에 대한 포인트를 가지고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자료 구조의 불변성 중 하나는 노드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다음 요소에 대한 포인터가 노드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가리키고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이전 요소에 대한 포인터가 노드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가리키고 있어야 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6875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리스트에서 노드를 제거하는 경우를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삭제되는 노드의 양쪽에 있는 노드는 서로를 가리키도록 수정되어야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과정에서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잠시나마 자료 구조의 불변성이 깨지는 상황이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5" grpId="0"/>
      <p:bldP spid="14" grpId="0"/>
      <p:bldP spid="17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비해서 무엇이 달라졌을까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인터페이스를 간략화 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최대한의 안전을 보장받을 수 있게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자체는 대입 불가능하며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함수도 존재하지 않으므로 스택에 대해 수행되는 연산이 매우 제한된다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스택 연산을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연산으로 간략화 함으로써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자료에 대해 더 나은 제어가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수행되는 동안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잠겨 있다는 것을 확실하게 보장할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10" grpId="0"/>
      <p:bldP spid="14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스택의 자료를 정의하고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생성자들을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190667" cy="42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Push/Empty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714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해당하는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743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해당하는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553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 내에서 경합 조건이 발생하는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본질적으로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작은 세부 단위에 잠금 작업을 수행하기 때문에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요구되는 연산 전체에 대해 잠금 연산으로 보호받을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너무 큰 단위에 대한 잠금 작업도 문제를 일으킬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양의 공유 자료가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스레드들이 각자 다른 자료를 접근하더라도 하나의 스레드만 작업이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동시성의 장점인 성능 개선을 무력화시킬 우려가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5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21" grpId="0"/>
      <p:bldP spid="23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인터페이스와 경합 조건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정교한 잠금 전략과 관련된 한 가지 고려 사항은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때때로 둘 이상의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필요하다는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보호되는 자료의 세부 단위를 높일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하나의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로는 해결이 안되는 경우가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내에서 모든 자료들을 보호하기 위해서는 둘 이상의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필요한 경우가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클래스의 모든 객체에 대한 단일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두거나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사용자에게 잠금 책임을 위임하는 방법도 있지만 그다지 바람직하지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446315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주어진 연산에 대해 둘 이상의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사용하기로 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교착 상태를 주의해야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3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드럼과 드럼 채로 이루어진 장난감이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장난감을 가지고 노는 두 명의 아이가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명이 드럼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드럼 채를 전부 가지고 가면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아이는 지칠 때까지 장난감을 가지고 즐겁게 놀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아이가 장난감을 가지고 놀고 싶다고 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아이는 무조건 기다려야만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드럼 채를 장난감 상자 깊숙하게 따로따로 묻어 놓았다고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아이가 동시에 장난감을 가지고 놀고 싶어하면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아이 모두 장난감 상자를 뒤지기 시작할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아이가 드럼만 찾고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아이가 드럼 채만 찾았다고 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양보 없이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필요한 부분을 서로에게 요구만 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아이는 절대로 장난감을 가지고 놀 수 없을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5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2" grpId="0"/>
      <p:bldP spid="18" grpId="0"/>
      <p:bldP spid="21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연산을 수행하기 위해서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잠글 필요가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하나의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다른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획득할 시도를 하고 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마침 각 스레드가 서로 필요한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있는 상황이면 문제가 생긴다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다른 스레드가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놓아주는 것을 기다리기만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진행도 할 수 없게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상황을 교착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(Deadlock)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48694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교착은 연산을 수행하기 위해 둘 이상의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필요할 때 발생하는 가장 심각한 문제이다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3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8" grpId="0"/>
      <p:bldP spid="21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피하는 가장 흔한 방법은 항상 같은 순서로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잠그기 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잠근다면 절대로 교착이 생기지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들에 대한 잠금 순서를 정하는 것이 간단할 때는 이 방법이 매우 도움이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해결책이 직관적일 때도 있지만 그렇지 않을 때도 있다는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40938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클래스의 객체끼리 자료를 맞바꾸는 연산을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동시적인 수정에 영향을 받지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올바른 연산을 위해선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연산이 두 객체의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모두 잠글 필요가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잠금에 대한 고정된 순서를 가지고 있다면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5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22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리스트에서 노드가 삭제되는 과정을 천천히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604134"/>
            <a:ext cx="7058025" cy="19621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1.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지울 노드를 찾는다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1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다행히도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교착의 위험 없이 둘 이상의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잠글 수 있는 함수를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5805014" cy="47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위험 없이 여러 개의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중 하나가 예외를 던지면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388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1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외부로 예외가 전파된다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일부를 획득한 상황에서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획득하다가 예외가 발생하면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6" y="41553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두 개 이상의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동시에 필요할 때 도움을 준다고 해도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한계점이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한번에 동시에 필요한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따로따로 필요할 때는 전혀 도움이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어쩔 수 없이 개발자가 다른 방법을 통해 교착 상태를 만들어내지 않도록 노력하는 수밖에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2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8" grpId="0"/>
      <p:bldP spid="10" grpId="0"/>
      <p:bldP spid="11" grpId="0"/>
      <p:bldP spid="14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발생시키는 단순한 순환 구조는 어느 곳에서나 일어날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가장 많이 발생시키는 원인은 잠금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관련된 사항들이다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없이도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사이에서 교착이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교착의 원인은 한 가지 요소만 있는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43955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1553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다른 스레드의 작업이 완료하는 것을 기다릴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스레드가 동시에 첫 스레드를 기다리기만 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1711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9309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순환 구조는 두 스레드에만 일어나는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개 이상의 스레드 관계에서도 나타날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59467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57066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순환 구조의 결과는 결국 교착의 위험을 낳게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1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2" grpId="0"/>
      <p:bldP spid="23" grpId="0"/>
      <p:bldP spid="25" grpId="0"/>
      <p:bldP spid="27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잠금과 관련된 교착 문제를 피하려면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방법들을 적용해 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자기 자신을 기다리는 스레드를 기다리는 일이 없도록 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피하려면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중첩된 잠금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(Nested 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획득한 상태에서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제공 코드를 호출하는 것을 피해야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잠금들을 고정된 순서로 획득할 수 있도록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 hierarchy)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3" grpId="0"/>
      <p:bldP spid="25" grpId="0"/>
      <p:bldP spid="27" grpId="0"/>
      <p:bldP spid="29" grpId="0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2542580"/>
            <a:ext cx="108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해결을 위해 이 방법만 적용하게 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획득에 관련해서는 절대로 교착이 발생하지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간단한 방법으로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획득한 것이 있을 때 다른 잠금을 획득하지 않는 방법이다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1 -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중첩된 잠금을 피하자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오로지 하나의 잠금만 가지게 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4155377"/>
            <a:ext cx="108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방법도 모든 교착을 없애는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52327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9925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다른 요인으로 인해서 스레드가 서로를 기다리면서 교착을 발생시킬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3" grpId="0"/>
      <p:bldP spid="25" grpId="0"/>
      <p:bldP spid="15" grpId="0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 역시 간단한 방법으로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사용자 제공 코드가 무엇을 할지 알 수가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2 -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획득한 상태에서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제공 코드를 호출하는 것을 피하자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코드가 정말 아무 것도 안할 수도 있는 반면에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내부적으로 잠금을 획득할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제공 코드가 내부적으로 잠금을 획득하고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 잠금을 피하자는 원칙을 위반하게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9382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상황에서는 이 방법을 적용하는 것이 불가능한 경우도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711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9310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일반화된 코드를 작성할 때 이런 경우가 자주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1" grpId="0"/>
      <p:bldP spid="14" grpId="0"/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 이상의 잠금이 필요하고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 단일 연산으로 모든 잠금을 획득할 수 없을 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3 -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잠금들을 고정된 순서로 획득할 수 있도록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방법에서 가장 중요한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해당 잠금을 모든 스레드에서 동일한 순서로 획득해야 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순서의 일관성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(Consistency)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가장 중요하다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9382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순서를 결정하는 것이 쉬울 수도 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어려울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2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1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연산을 구현하기 위해서는 동시에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것이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객체의 값을 맞바꾸는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문제는 항상 이것이 가능하지 않다는 문제점이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3318203"/>
            <a:ext cx="1084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연결 리스트가 있다고 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보호하기 위해 각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노드별로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43955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41553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접근하기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스레드가 영향을 주는 모든 노드에 대해 잠금을 획득해야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1711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9310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노드를 지우는 스레드는 반드시 세 개의 노드에 대한 잠금을 획득해야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59467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57066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순회하기 위해서는 현재 노드와 다음 노드에 대한 잠금을 획득해야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14" grpId="0"/>
      <p:bldP spid="22" grpId="0"/>
      <p:bldP spid="27" grpId="0"/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스레드마다 자신의 작업에 필요한 노드에 접근할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번갈아가며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노드를 잠그는 스타일은 여러 스레드가 동시에 리스트 접근이 가능하도록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방지하기 위해서는 노드들이 항상 같은 순서로 잠기는 것이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노드에 대한 잠금이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순서로 이루어지도록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409382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자료 구조에서도 양방향 연결 리스트에서 사용한 것과 비슷한 방법을 적용해볼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0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2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방법이 잠금 순서를 정의하는 특수한 경우에 속하기는 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 문제를 피할 수 있는 방법 중 하나이다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Option 4 -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계층을 활용해보자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계층은 런타임에 적용할 수 있는 잠금의 점검 수단을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계층이라는 것이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43955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1553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프로그램을 여러 층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(Layer)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나누어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특정 층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(Layer)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배치한다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1711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9310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코드가 이미 더 낮은 층의 잠금을 가지고 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층에서 잠금을 획득하는 것이 거부된다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59467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57066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어떤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있는지 알 수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 잠금 가능 여부를 검사해볼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30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17" grpId="0"/>
      <p:bldP spid="21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2.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지울 노드 앞에 있는 노드의 링크를 지울 노드 뒤에 있는 노드를 가리키도록 변경한다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219950" cy="22669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86408" y="45880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43478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노드들의 순방향의 링크가 노드들의 역방향의 링크와 일관되지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불변성이 깨지게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3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다음과 같은 상황을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6"/>
            <a:ext cx="6774805" cy="46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상태에서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다음과 같은 스레드가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2552700" cy="12573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038808" y="35783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4156" y="33382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스레드의 동작이 시작되었을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동작할까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안전하게 동작할까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스레드도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5995655" cy="36206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038808" y="59417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4156" y="57016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스레드의 동작은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안전하게 동작할까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5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스스로가 잠금에 대한 순서를 강제하고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계층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사이에서는 절대로 교착이 발생할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계층에서 수준이 같은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동시에 여러 개 획득하는 것이 불가능해진다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번갈아가며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획득하는 구조에서는 반드시 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이전 것보다 더 높은 수준을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계층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어떻게 구현되어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6130409" cy="45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변수와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함수들을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13" y="1766955"/>
            <a:ext cx="100393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lock/unlock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함수들을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6724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5"/>
            <a:ext cx="4095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규칙 위반이 감지되는 것이 순간에 의존적인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(Timing-dependent)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것은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계층은 규칙 위반이 반드시 런타임에 감지된다는 단점을 지닐 수 밖에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방법을 위해 프로그램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계층으로 나누는 것은 잠재적인 교착의 원인들을 제거하는 데 도움을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런타임 점검까지 하지 않더라도 잠금과 관련된 코드에 있어 좋은 디자인을 설계하는 것에 도움이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4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교착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동기화 과정이라도 순환 대기 구조를 발생시킨다면 교착을 발생시킬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교착이 단순히 잠금과 관련된 문제로만 발생하는 것이 아니라는 사실을 되새겨보자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잠금과 관련된 교착 문제를 피할 때 사용했던 방법들을 확장해보자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41553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간단한 잠금에 관한 것은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템플릿으로 해결할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8" y="331820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교착을 피하기 위해 어떤 방식을 통해 코드를 설계했다고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711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9310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때때로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더 큰 유연성이 필요할 때가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38808" y="59467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4156" y="57066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15" grpId="0"/>
      <p:bldP spid="17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3.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지울 노드 뒤에 있는 노드의 링크를 지울 노드 전에 있는 노드를 가리키도록 변경한다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44832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42430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과정에서도 링크가 서로 일관되지 않으므로 불변성이 깨진다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9723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불변적인 특성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(invariant)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더 적다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더 유연하게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객체는 항상 관련된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955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41553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adopt_lock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인자로 넘기면 이미 잠긴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관리 책임을 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918" y="331820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객체는 생성 시 인자로 주어지는 값에 따라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관리 방법이 달라진다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711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9310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defer_lock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인자로 넘기면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생성 당시에 잠기지 않은 상태로 남아있게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15" grpId="0"/>
      <p:bldP spid="17" grpId="0"/>
      <p:bldP spid="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해당 객체에 대해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호출하면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잠긴다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defer_lock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지정해 생성한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더 자세히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3379756"/>
            <a:ext cx="6972300" cy="29908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918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구현했던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방법에 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 방법이 다소 느리다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구현했던 방법과 무엇이 다른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38808" y="27783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4156" y="25381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방법에 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사용한 방법은 더 많은 공간을 차지한다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43866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41465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소유와 관련된 정보를 반드시 저장하고 있어야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 사항이 생길 때마다 수정되어야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330932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필수적으로 소유할 필요가 없는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유연함에는 반드시 비용이 따른다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1" grpId="0"/>
      <p:bldP spid="14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차이점에 대해 더 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38808" y="27783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4156" y="25381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자체를 인자로 주는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35494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33093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함수들은 기반을 두고 있는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에게 함수의 동작을 위임하고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 플래그를 수정한다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51578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9176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플래그를 통해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해당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의해 소유되고 있는지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408050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내의 플래그는 어떤 역할을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59290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56888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플래그는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소멸자에서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호출되어야 하는지 결정할 때 반드시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4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1" grpId="0"/>
      <p:bldP spid="14" grpId="0"/>
      <p:bldP spid="21" grpId="0"/>
      <p:bldP spid="22" grpId="0"/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비해 플래그의 검사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변경이 필요하므로 약간의 성능 손실이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플래그의 존재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크기는 반드시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크다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361992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797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유연성이 필요할 때와 같은 경우는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더 알맞다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사용으로 충분하다면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되도록이면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8808" y="43911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4156" y="41509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지연된 잠금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(Deferred Locking)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필요할 때도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더 알맞다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16229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92212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소유권의 이동이 필요할 때도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더 알맞다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1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1" grpId="0"/>
      <p:bldP spid="22" grpId="0"/>
      <p:bldP spid="25" grpId="0"/>
      <p:bldP spid="2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이용해서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소유권을 객체의 이동을 통해 다른 객체로 전달하는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반드시 연관된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소유할 필요는 없다는 점을 다시 떠올려보자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27827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25425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함수에서 반환하는 등 우변 값을 다른 객체에 대입하면 소유권 이동이 자동으로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038808" y="35583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156" y="33182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값은 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::move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이용해서 우변 값으로 만들어야 소유권 이동이 가능해진다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917" y="409382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이동이 가능하지만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가능하지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7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9" grpId="0"/>
      <p:bldP spid="31" grpId="0"/>
      <p:bldP spid="3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경우를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9" y="1766955"/>
            <a:ext cx="4060146" cy="290726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038808" y="52283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49881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함수를 만들어서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호출자에게 잠금의 소유권을 넘겨주고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60039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4156" y="57637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호출자는 함수가 소유했던 잠금을 가지게 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연산을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8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잠겨진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현재 프로그램의 상태나 함수에 전달된 인자에 의존하고 있을 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활용한 이런 종류의 패턴은 종종 사용된다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917" y="2542580"/>
            <a:ext cx="107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직접적으로 반환하지 않더라도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클래스 같은 곳에서 소유권 이동을 활용할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클래스는 자료가 올바르게 보호됨을 보장하기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멤버로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43955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1553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자료에 대한 모든 접근은 게이트웨이 클래스를 거쳐야만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517116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493099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자료에 접근하기 싶으면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객체를 얻어서 잠금을 획득한다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38808" y="594678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570661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게이트웨이 객체의 멤버 함수를 통해 자료에 접근하고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사용이 끝나면 게이트웨이 객체를 소멸해 잠금을 해제한다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2" grpId="0"/>
      <p:bldP spid="15" grpId="0"/>
      <p:bldP spid="21" grpId="0"/>
      <p:bldP spid="24" grpId="0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mutex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객체처럼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유연함은 객체가 소멸하기 전에 자신의 잠금을 포기할 수 있도록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917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잠금이 필요치 않다면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코드 내에서 선택적으로 잠금을 해제할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프로그램의 성능에 있어 매우 중요할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43955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4156" y="41553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잠금을 소유하고 있는 것은 성능에 있어 큰 손실을 입힐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2" grpId="0"/>
      <p:bldP spid="10" grpId="0"/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잠금에 의해 보호되는 자료의 양을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잠금의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 granularity)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917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충분한 잠금 단위를 선택하는 것은 매우 중요한 일이다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 요구되는 자료가 보호된다는 것이 확실히 보장되어야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15537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오로지 잠금을 필요로 하는 연산에만 적용됨을 보장하는 것도 매우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 간 공유 자원과 관련된 문제들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4.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노드를 지운다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44451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42049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노드를 지운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전체적으로 다시 불변성이 만족된다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019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자원 대기에 소요되는 시간을 늘려서 성능을 악화시키는 요인이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스레드가 같은 자원을 기다리고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필요 이상으로 잠금을 소유하고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 공유 자료에 접근하는 동안에만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소유하는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자료에서 가져온 자료에 대해 따로 연산을 수행할 경우에는 해당 시점에 잠금을 해제하는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7" y="415537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소유한 상태에서 시간이 오래 걸리는 연산을 수행하는 것은 피해야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38808" y="52327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4156" y="49925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소유 시간이 길수록 다른 스레드들은 잠금을 얻을 때까지 차단되므로 연산이 불필요하게 지연된다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38808" y="600833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4156" y="576817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잠재적으로 여러 스레드를 사용함으로써 얻는 성능의 이익을 깎아 먹을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01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4" grpId="0"/>
      <p:bldP spid="15" grpId="0"/>
      <p:bldP spid="25" grpId="0"/>
      <p:bldP spid="27" grpId="0"/>
      <p:bldP spid="2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코드가 더 이상 공유 자료에 대한 접근이 필요할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호출할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unique_lock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적절히 사용하면 필요할 때만 잠금을 소유하는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782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2542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내에서 접근이 다시 필요해지면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호출함으로써 잠금을 요구할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3318199"/>
            <a:ext cx="6286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연산들이 단 하나의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잠금에 의존하게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자료구조를 보호하기 위해 오직 하나의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782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4156" y="2542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연산의 단계가 많을수록 같은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잠금을 더 오랫동안 소유하게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38808" y="35583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33181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스레드에 의해 소유되어 있는 시간을 줄일 수 있는 가능성도 줄어들게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38808" y="43339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0938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선에서 더 정교한 잠금을 통해 잠금 소유 시간을 줄일 수 있도록 노력해야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7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5" grpId="0"/>
      <p:bldP spid="14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얼마나 잠금이 오랫동안 소유되었는지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소유한 동안 어떤 연산을 수행했는지에 대한 문제이다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단위 아래에서 잠금을 소유한다는 것은 보호되는 자료의 양에만 관련된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38808" y="361992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4156" y="33797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절대적으로 필요하지 않는 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시간이 소요되는 연산은 잠금을 소유하는 동안 수행해선 안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8" y="2542580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잠금은 반드시 요구된 연산을 수행하기 위해 필요한 가장 최소한의 시간 동안만 소유되어야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2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388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1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객체의 값을 비교하는 연산을 구현한다고 생각해보자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객체에 동시적으로 접근해야 했기에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필요로 했던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6087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5847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비교해야 하는 멤버가 평범한 정수 타입이라면 어떨까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" y="2523530"/>
            <a:ext cx="6962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연산을 구현할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비교할 멤버 값이 정수 타입이라고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6087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5847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타입은 복사 비용이 저렴하므로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각 객체로부터 데이터 값을 복사해서 값을 비교할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6"/>
            <a:ext cx="5177508" cy="37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구현은 어떤 시점에 오직 하나의 잠금을 소유한다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교착의 가능성을 완전히 제거하는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38808" y="27782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4156" y="25381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잠금만 소유한다는 점이 때로는 연산을 수행할 때 혼란을 일으킬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8" y="3309315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구현은 두 개의 잠금을 소유하는 구현과 연산의 의미가 미묘하게 다르다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38808" y="43866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4156" y="41464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 상황을 가정하여 생각해보자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38808" y="51578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4156" y="49176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값을 읽는 연산 사이에 알 수 없는 이유로 두 값이 변할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38808" y="59290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56" y="56888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시점의 결과를 알고 싶다면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연산의 결과를 신뢰할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2" grpId="0"/>
      <p:bldP spid="24" grpId="0"/>
      <p:bldP spid="26" grpId="0"/>
      <p:bldP spid="28" grpId="0"/>
      <p:bldP spid="3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적절한 단위의 잠금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변화를 줄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의미를 변경하지 않도록 조심해야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의미를 문제가 있는 의미론으로 변경하는 것을 가장 조심해야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8" y="2542576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수행되는 동안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연산에 필요한 모든 잠금을 소유하고 있는 것이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36199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33797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모든 잠금을 소유하지 않으면 코드 자체에서 경합이 일어나게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단계의 세부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단위성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(granularity)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설정하는 것이 난감할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자료 구조에 대한 접근이 모두 같은 수준의 보호를 요구하지 않는 상황이 등이 있을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대체할 새로운 방법을 사용하는 것이 더 적절할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8" y="3318197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일반적인 수단이지만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자료를 보호하기 위해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사용할 수 있는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43955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41553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상황에 더 적합한 보호 방법을 제공해주는 대안 방법들이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4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7" grpId="0"/>
      <p:bldP spid="18" grpId="0"/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공유 자료를 보호하기 위한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다양한 기능들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918" y="929779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자료가 자료의 초기화 시점에만 동시적 접근으로부터 보호가 필요하다고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38808" y="20071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156" y="17669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이후에는 어떠한 명시적 동기화도 필요하지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38808" y="278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4156" y="254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초기화를 보호하기 위해 자료가 초기화된 후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행동이 전혀 불필요하다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8808" y="35583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4156" y="33181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오히려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성능에 있어 전혀 필요가 없는 영향만 주게 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4093818"/>
            <a:ext cx="1103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이런 경우를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시점에만 공유 자료를 보호할 수 있는 수단을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7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11510</Words>
  <Application>Microsoft Office PowerPoint</Application>
  <PresentationFormat>와이드스크린</PresentationFormat>
  <Paragraphs>944</Paragraphs>
  <Slides>119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4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4586</cp:revision>
  <dcterms:created xsi:type="dcterms:W3CDTF">2017-02-13T14:50:04Z</dcterms:created>
  <dcterms:modified xsi:type="dcterms:W3CDTF">2017-09-06T14:03:02Z</dcterms:modified>
</cp:coreProperties>
</file>