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3"/>
  </p:notesMasterIdLst>
  <p:sldIdLst>
    <p:sldId id="271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3" r:id="rId44"/>
    <p:sldId id="312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60" r:id="rId90"/>
    <p:sldId id="361" r:id="rId91"/>
    <p:sldId id="359" r:id="rId92"/>
    <p:sldId id="362" r:id="rId93"/>
    <p:sldId id="363" r:id="rId94"/>
    <p:sldId id="364" r:id="rId95"/>
    <p:sldId id="365" r:id="rId96"/>
    <p:sldId id="366" r:id="rId97"/>
    <p:sldId id="367" r:id="rId98"/>
    <p:sldId id="368" r:id="rId99"/>
    <p:sldId id="370" r:id="rId100"/>
    <p:sldId id="371" r:id="rId101"/>
    <p:sldId id="372" r:id="rId102"/>
    <p:sldId id="373" r:id="rId103"/>
    <p:sldId id="374" r:id="rId104"/>
    <p:sldId id="375" r:id="rId105"/>
    <p:sldId id="376" r:id="rId106"/>
    <p:sldId id="379" r:id="rId107"/>
    <p:sldId id="377" r:id="rId108"/>
    <p:sldId id="378" r:id="rId109"/>
    <p:sldId id="380" r:id="rId110"/>
    <p:sldId id="382" r:id="rId111"/>
    <p:sldId id="381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391" r:id="rId121"/>
    <p:sldId id="392" r:id="rId122"/>
    <p:sldId id="393" r:id="rId123"/>
    <p:sldId id="394" r:id="rId124"/>
    <p:sldId id="395" r:id="rId125"/>
    <p:sldId id="396" r:id="rId126"/>
    <p:sldId id="397" r:id="rId127"/>
    <p:sldId id="398" r:id="rId128"/>
    <p:sldId id="399" r:id="rId129"/>
    <p:sldId id="400" r:id="rId130"/>
    <p:sldId id="401" r:id="rId131"/>
    <p:sldId id="402" r:id="rId132"/>
    <p:sldId id="403" r:id="rId133"/>
    <p:sldId id="404" r:id="rId134"/>
    <p:sldId id="405" r:id="rId135"/>
    <p:sldId id="406" r:id="rId136"/>
    <p:sldId id="407" r:id="rId137"/>
    <p:sldId id="408" r:id="rId138"/>
    <p:sldId id="409" r:id="rId139"/>
    <p:sldId id="410" r:id="rId140"/>
    <p:sldId id="411" r:id="rId141"/>
    <p:sldId id="412" r:id="rId142"/>
    <p:sldId id="413" r:id="rId143"/>
    <p:sldId id="414" r:id="rId144"/>
    <p:sldId id="415" r:id="rId145"/>
    <p:sldId id="416" r:id="rId146"/>
    <p:sldId id="417" r:id="rId147"/>
    <p:sldId id="418" r:id="rId148"/>
    <p:sldId id="419" r:id="rId149"/>
    <p:sldId id="420" r:id="rId150"/>
    <p:sldId id="421" r:id="rId151"/>
    <p:sldId id="422" r:id="rId152"/>
    <p:sldId id="423" r:id="rId153"/>
    <p:sldId id="424" r:id="rId154"/>
    <p:sldId id="425" r:id="rId155"/>
    <p:sldId id="426" r:id="rId156"/>
    <p:sldId id="427" r:id="rId157"/>
    <p:sldId id="428" r:id="rId158"/>
    <p:sldId id="429" r:id="rId159"/>
    <p:sldId id="430" r:id="rId160"/>
    <p:sldId id="431" r:id="rId161"/>
    <p:sldId id="432" r:id="rId162"/>
    <p:sldId id="433" r:id="rId163"/>
    <p:sldId id="434" r:id="rId164"/>
    <p:sldId id="435" r:id="rId165"/>
    <p:sldId id="436" r:id="rId166"/>
    <p:sldId id="437" r:id="rId167"/>
    <p:sldId id="438" r:id="rId168"/>
    <p:sldId id="439" r:id="rId169"/>
    <p:sldId id="440" r:id="rId170"/>
    <p:sldId id="441" r:id="rId171"/>
    <p:sldId id="442" r:id="rId172"/>
  </p:sldIdLst>
  <p:sldSz cx="12192000" cy="6858000"/>
  <p:notesSz cx="6858000" cy="9144000"/>
  <p:embeddedFontLst>
    <p:embeddedFont>
      <p:font typeface="야놀자 야체 B" panose="02020603020101020101" pitchFamily="18" charset="-127"/>
      <p:bold r:id="rId174"/>
    </p:embeddedFont>
    <p:embeddedFont>
      <p:font typeface="맑은 고딕" panose="020B0503020000020004" pitchFamily="50" charset="-127"/>
      <p:regular r:id="rId175"/>
      <p:bold r:id="rId176"/>
    </p:embeddedFont>
    <p:embeddedFont>
      <p:font typeface="야놀자 야체 R" panose="02020603020101020101" pitchFamily="18" charset="-127"/>
      <p:regular r:id="rId1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683" autoAdjust="0"/>
  </p:normalViewPr>
  <p:slideViewPr>
    <p:cSldViewPr snapToGrid="0">
      <p:cViewPr varScale="1">
        <p:scale>
          <a:sx n="61" d="100"/>
          <a:sy n="61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font" Target="fonts/font2.fntdata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font" Target="fonts/font3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font" Target="fonts/font1.fntdata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똑같은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두고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접근이 먼저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선점하게 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한 번에 하나의 스레드만 메모리 위치에 접근이 가능하다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접근이 반드시 다른 접근보다 먼저 일어난다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 이상의 스레드가 같은 메모리 위치를 접근할 경우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접근은 반드시 정의된 순서를 가지게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연산을 사용했을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301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5567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yield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호출하는 스레드가 자신에게 할당된 시간을 포기한 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구현체로 하여금 다시 스케줄링을 하게 만든다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스케줄링 방식은 구현에 따라 다르다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095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849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예제는 각 스레드가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 루프를 돌면서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연산을 통해 원자적 변수의 값을 읽어서 지속적으로 배열에 값을 저장한다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 스레드는 루프를 돌며 원자적 변수 중 하나를 갱신하고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스레드는 값을 읽기만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스레드가 합류된 후에는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스레드에 의해 배열에 저장된 값들을 출력하게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‘go’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스레드들이 루프를 거의 가능한 만큼 동시에 시작할 수 있도록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스레드를 만드는 것은 비용이 비싼 연산이기도 하므로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지연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(delay)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없이는 마지막 스레드가 시작하기도 전에 첫 스레드가 끝나버릴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‘go’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통해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스레드는 메인 루프에 들어가기 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‘go’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변하는 것을 기다리게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‘go’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모든 스레드가 시작한 후에 딱 한 번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설정된다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6240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(x,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y, z)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쌍은 각 스레드가 루프를 한 번 지나갈 때마다 순서대로 배열에 값을 기록한 것을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(x, y, z)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형태로 출력한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6123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책에 있는 결과 예제에서는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 번째 스레드가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x, 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어떠한 갱신도 보지 않음을 알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출력 결과가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(0, 0, 0), (0, 0, 1), (0, 0, 2) … (0, 0, 9)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사실이 다른 스레드가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갱신을 보는 것을 방해하지는 않는다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((2, 3, 9)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y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갱신과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대한 갱신이 섞여 있는 형태를 보는 것도 막지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4235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나타날 수 있는 출력 경우의 수는 매우 다양하지만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적어도 </a:t>
            </a:r>
            <a:r>
              <a:rPr lang="ko-KR" altLang="en-US" sz="12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연산들이 스레드 전역적인 이벤트를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형성하며 특정 순서대로 이루어지고 있음을 알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514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4853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다시 요구했을 때 절대로 그 사람은 이전에 준 값보다 리스트에서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위에 있는 값을 주지 않는다는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20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값을 줬을 경우에는 다음에는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다시 줄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수도 있고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10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이후의 값을 줄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확실한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주지는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 연속으로 값을 요구하면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(10, 10, 1, 2, 2)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값을 줄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행동은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가장 성가신 것으로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표준에 따르면 어떤 프로그램이 어떠한 미정의 행동을 포함하고 있을 경우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것이 무효화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백지화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되는 것으로 나와있다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프로그램의 행동이 정의되어 있지 않으므로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프로그램은 어떠한 행동이라도 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장난 삼아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발생할 수 있는 미정의 행동 중 하나는 뜬금없이 한 사람의 모니터에 불이 붙는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경합은 심각한 버그이기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비용을 지불하더라도 반드시 막아야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연산을 사용해도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원자적 연산이 메모리 위치에 첫번째로 접근할 지는 여전히 알 수 없고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명시할 수도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자체를 해결하는 것이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996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‘Carl’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등의 사람은 스레드를 나타내며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변수가 하나의 전화기를 가지는 것은 더 이상 나누어질 수 없어서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연산의 중간 과정에 끼어들 수 없는 원자적 연산의 특징을 의미한다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60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우리가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42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값을 새롭게 써도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‘Carl’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연속적으로 값을 요청해도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(23,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3, 1, 2, 42)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값을 받아볼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우리가 값을 쓴 이후로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‘Fred’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사람이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67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값을 썼다면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‘Carl’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바로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67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값을 받을 가능성도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우리가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42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값을 새롭게 쓴 사실과 일관되지 않게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‘Carl’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(23, 3, 3, 1, 67)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같이 값을 받을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28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변수의 수정 순서는 각 사람이 가지고 있는 공책 속 값의 리스트와 같다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쓰고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리스트의 아래에 있었던 값을 알려 달라고 하거나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(exchange),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 아래의 값이 추측 값과 같으면 새로운 값을 쓰고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아니면 추측했어야 했던 값을 달라고 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6256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write_x_then_y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어떤 사람이 방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사람을 불러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쓰라고 지시한 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사람을 불러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쓰라고 지시하는 것과 같다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read_y_then_x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방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말할 때까지 값을 지속적으로 요구한 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사람에게 값을 요청하는 것과 같다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392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당장 이전 예제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 대해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true/false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저장하고 불러오는 예제 코드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나타나는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비직관적인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결과를 보더라도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많은 변수와 더 많은 스레드가 연산에 관여되었을 경우 발생하는 복잡성을 생각해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3555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전체적인 순서가 존재하지 않는다는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 이벤트 순서를 모든 스레드가 동의할 필요는 없음을 의미한다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8728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동기화가 이루어진 스레드 사이에서는 연산의 순서에 제약이 생길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동기화에 관여하는 스레드를 제외한 스레드에는 아무런 영향이 없다</a:t>
            </a:r>
            <a:r>
              <a:rPr lang="en-US" altLang="ko-KR" sz="12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5210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2900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5989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29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스레드들이 단일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변수에 대해 다른 값들의 순열을 보고 있을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스레드들이 보는 수정 순서가 일관되지 않은 상태일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경합이 발생하며 미정의 행동이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2269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5167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그림 예제는 변수의 값을 읽는 두 스레드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각각이 연산들을 서로 다른 관점에서 봄으로써 발생하는 결과를 나타낸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803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연산과 로드 연산에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순서가 쓰였지만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연산 때문에 실질적으로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연산에도 연산 순서가 강제됨에 주목해야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659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2984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 때문에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연산은 저장 연산에 의해 기록된 값인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보게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‘release’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‘acquire’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순서를 사용하고 있기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연산은 로드 연산으로 동기화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스레드에서 수행됐기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연산보다 반드시 전에 발생한다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관계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연산은 반드시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연산보다 먼저 일어나며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연산보다 먼저 일어나게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연산이 모두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연산이었다면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접근에 어떠한 순서도 지정되지 않으므로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읽을 것이라는 보장이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8356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작업을 요청할 때는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423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부분으로 숫자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99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쓰시오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형태로 이루어지며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배치의 마지막 저장 작업일 때는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423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마지막 저장 작업으로써 숫자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147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쓰시오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형태로 이루어진다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해제 저장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(store-release)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모델링한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 번호를 증가시킨다는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번에는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424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부분으로 숫자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쓰시오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말한다는 의미이다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2373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획득 로드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(load-acquire)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모델링한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값을 요구하는 방법은 사실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연산과 같다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 정보를 요구했는데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배치 내에서 마지막 값이 아닐 경우에는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안의 사람은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값인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987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말해준다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반면에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배치 내에서 마지막 값일 경우에는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‘”Anne“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기록한 배치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956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마지막 값인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987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같이 말해준다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 받은 모든 배치에서 마지막 값을 찾는다는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배치에서 마지막 값을 찾은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후에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 값들 중 리스트에서 가장 아래에 있는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마지막에 있는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찾는다는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2011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사람이 몇 번의 시도에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줄 것인지는 아무도 모른다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2389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주지 않을 수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주지 않는다면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규칙을 깨는 것이기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261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스레드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에서만 사용하는 자료를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전혀 사용하지 않아도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→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이어지는 발생 관계가 형성되면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A/C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사용하는 자료가 동기화된다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에서도 동기화된다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42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객체에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스레드가 쓰기 연산을 수행한 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 연산을 수행했을 경우 반드시 쓰기 연산을 했을 때의 값이나 해당 객체의 수정 순서에서 수행한 쓰기 연산보다 더 뒤에 나타나는 값을 반환해야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별개의 객체에 수행되는 연산의 상대적 순서에 동의할 필요가 없다는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연산을 사용했을 때도 경합이 여전히 발생할 수 있다는 것과 비슷한 의미이다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567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저장 연산이 기록한 값들을 획득 로드 연산에서 모두 읽어야 하는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관계가 형성되는 것을 보장하기 위해서이다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2524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3782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‘sync1’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‘sync2’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변수만 건드리지만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스레드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사이의 동기화를 위해서는 충분하기 때문에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절대로 문제가 발생하지 않는다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6501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‘data’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‘sync1’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저장보다 먼저 일어나며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이것은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‘sync1’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마지막 로드보다 먼저 일어난다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‘sync1’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마지막 로드는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‘sync2’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저장보다 먼저 일어나며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이것은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‘sync2’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마지막 로드보다 먼저 일어난다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마지막으로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‘sync2’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마지막 로드는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‘data’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연산보다 먼저 일어난다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수행한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‘data’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연산은 스레드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수행한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‘data’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연산보다 먼저 일어난다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1032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예제에서는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순서를 적용한 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연산을 사용함으로써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‘sync1’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‘sync2’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하나의 변수로 합쳤다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여기서는 스레드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수행한 저장 연산이 목격되는 순간에만 값이 갱신되는 것을 보장하기 위해서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weak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사용해도 상관은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따른다면 오히려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weak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권장된다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176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 적용한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값을 저장하기는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연산이 아니기 때문에 절대로 동기화되지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비슷하게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저장 연산은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읽는 연산이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연산이 아니므로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 적용한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fetch_or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연산으로 동기화될 수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97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7043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 설명하는 순서 문제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(ordering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issue)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연산의 결과가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잠재적으로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비직관적인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결과로 나타나는 문제이다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035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절약되는 비용의 양은 아키텍처에 따라 다르다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큰 폭으로 감소하는 것은 아니며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비용 감소에 대한 잠재력만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631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92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 중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객체의 값을 읽을 수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8767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결과가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스칼라 타입일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결과를 어떤 변수에 저장하고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변수를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피연산자로 사용했다고 해도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의존성을 전달한다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0986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786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관계와 반대라는 의미는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 이전 정렬 관계와 달리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동기화된 상태에서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발생했다고 해도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로는 동기화되지 않는다는 의미이다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162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6303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23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관련된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절대로 문제가 생기지 않지만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관한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문제가 발생할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3551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assert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값을 불러올 때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사용하고 있으므로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더더욱 어떤 값을 읽을지 알 수가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397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의존성을 전달하는 비용을 무시하고 싶을 수 있는 상황으로는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하여금 의존성에 관해서 신경을 쓰게 하는 것이 아니라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레지스터에 값을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캐싱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(cache)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있게 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코드를 최적화하기 위해 연산의 순서를 재정렬할 수 있게 만들고 싶은 상황이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874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간단한 상황에서는 일반적으로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사용하지는 않지만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비슷한 상황에서 좀 더 복잡한 코드인 경우에는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kill_dependency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호출하는 경우가 충분히 있을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kill_dependency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역시 최적화의 의미를 가지므로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사용 시에는 주의를 기울여야 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프로파일링을 통해 최적화가 필요함이 증명되어야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326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연산이 저장한 값을 로드 연산에서 읽거나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스레드에서 뒤이어 발생한 저장 연산이 저장한 값을 읽을 때도 동기화된다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6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불러오기 연산을 수행하면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부분을 가져온 뒤에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객체를 수정해버리는 경우가 생길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이럴 경우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객체의 나머지를 가져오게 되면 한 부분은 다른 스레드의 수정 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나머지는 다른 스레드의 수정 후 값이 되므로 알 수 없는 값이 되어버린다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921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사슬 속 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순서를 가지는 것도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711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6607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item_index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저장한 후 공유 큐에 접근하는 방식은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별다른 보호 수단이 없어도 공유 큐에 대한 접근이 안전하다는 것을 보장한다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3221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5497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169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9501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해제 의미론도 지니는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소비 스레드에 불필요한 동기화를 불러일으킨다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5572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일어나는 와중에도 여전히 두 소비 스레드 사이에는 동기화 관계가 형성되지 않는다는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예제에서는 모든 링크가 같은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모두가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실제로는 다른 메모리 순서 의미론이 적용되는 연산들과 섞이는 것도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4497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점선은 해제 수열을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실선은 이전 발생 관계를 나타낸다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401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3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사용함으로써 사용자의 다른 연산들도 원자적으로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보이게끔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있지만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정의에서는 이를 원자적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연산으로 인정하지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17904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각자 다른 변수에 대한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주로 컴파일러나 하드웨어에 의해서 자유롭게 순서가 재배열되는 것이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울타리를 사용하게 되면 이런 자유로움을 제한해서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나타나지 않았던 이전 발생 관계나 동기화 관계를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사이에 만들 수 있게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7657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2492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124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2782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 주의해야 할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이 예제에서는 두 울타리가 모두 필요하다는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관계를 얻기 위해서는 한 스레드가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해야하며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해야한다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5301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665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연산은 더 이상 울타리에 의해 분리되어 있지 않으므로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더는 순서가 강제되지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전처럼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 사이에 울타리가 위치할 때만 순서가 강제된다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울타리의 존재나 부재가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다른 원자적 연산 때문에 형성되어 있는 이전 발생 관계로 인해서 만들어진 강제된 순서에 영향을 주지는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코드에서는 울타리가 있던 말던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 사이에 이전 발생 관계가 형성된다는 사실에 변함이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619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경합은 미정의 행동을 불러일으킨다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변수는 반드시 원자적이어야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않으면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연산에서 자료 경합이 일어날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연산에 대해서는 순서를 강제하기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읽고 쓰는 스레드가 서로 다르다고 해도 자료 경합이 발생하지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15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발생하지 않았던 예제들에 존재하는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비원자적 연산으로 바꿔도 문제가 발생하지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876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20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0213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플래그가 설정되어 있음을 바로 볼 수 있는 이유는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연산이기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0641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동기화가 되는 것은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획득 연산이기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구현은 내부적으로 다른 연산을 가지고 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기본적인 원칙은 같다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내부 메모리 위치에 대한 획득 연산이며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unlock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같은 메모리 위치에 대한 해제 연산이다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25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대입 연산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생성도 없으며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test_and_clear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다른 연산들은 존재하지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5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플랫폼에서는 모든 내장 타입의 원자적 변종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(atomic&lt;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atomic&lt;void*&gt;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사실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것으로 예상하는 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않은 플랫폼도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딱히 요구되는 사항은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타입에는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‘&amp;=‘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비트 연산은 정의되어 있지 않으므로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포인터 타입에도 해당 연산은 정의되어 있지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1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모델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정의 없이는 여태껏 다룬 기능들이 동작을 보장받을 수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데이터를 보호하기 위해서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이벤트에 신호를 주기 위해서 조건 변수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미래 변수를 사용할 때는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그들이 동작하는가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세부 사항은 딱히 중요하지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7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72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 속 존재하는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가장 대표적인 예로는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size_t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3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12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 매우 많지만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일정 패턴이 존재한다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타입에 대해 반드시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‘atomic_’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이라는 접두어가 들어가며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‘signed’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‘unsigned’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‘u’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‘long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long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‘ll’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줄여서 쓰고 있음을 알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39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대응되는 내장 타입에 대해 암시적인 변환을 통한 대입을 지원한다는 것은 원자적 변수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대응 내장 타입 변수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= B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= A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가능하다는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8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연산자가 보통의 상황처럼 참조자를 반환한다고 가정해보자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참조자로부터 저장된 값을 얻기 위해서는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별도의 읽기 작업을 수행해야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하는데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다른 스레드가 대입 연산이 일어난 시점과 별도의 읽기 작업을 수행하는 시점 사이에 값을 수정할 수 있도록 만들기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 발생할 수 있는 상황이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3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06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나열된 메모리 순서에는 모두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memory_order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접두사가 붙는다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memory_order_relaxed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memory_order_seq_cst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77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매우 특별한 상황을 제외하고는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실제로 쓰이는 경우는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그럼에도 불구하고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원자적 타입에 적용되는 몇몇 일반적인 규칙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(Policy)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보여주기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원자적 타입을 위한 시작 포인트로써 상당히 중요하다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초기화를 지정된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방법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(flag = ATOMIC_FLAG_INIT)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초기화하지 않는 경우의 상태에 대해서는 표준에 명시되어 있지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6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정적 저장소 기간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(Static storage duration)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가지고 있으면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시작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끝의 생명 주기를 가진다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</a:p>
          <a:p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 정적 객체를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ATOMIC_FLAG_INIT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함께 초기화하면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초기화는 정적 초기화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시작 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메인 함수 실행 전에 실행되는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Zero-Initialize/Constant-Initialize)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 명시된 사항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초기화에 해당되지 않는 모든 초기화는 동적 초기화이다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5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이전처럼 필요가 있을 때는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‘close to the machine’)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기능까지 활용할 수 있게끔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86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05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01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생성의 경우에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객체에서 값을 읽어와 다른 객체에 쓰기 연산을 해야 하는데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결국 두 별개의 객체에 대한 두 별개의 연산이므로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원자적일 수가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66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09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매우 기초적이지만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lock_guard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템플릿과 같이 쓰이기에는 충분하다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본질적으로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내에서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busy-wait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하므로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성능 상으로 무언가를 기대하지는 않는 것이 좋다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로도 상호 배제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(mutual exclusion)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보장하기에는 충분하다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 의미론을 보게 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이것이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잠금이 일어날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변수의 접근에 대해 필수적인 순서를 강요하는 것을 보장하는지 알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47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atomic&lt;bool&gt;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초기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값으로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true/false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가질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76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0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연산자에서 반환되는 값은 당연히 실제로 저장된 값과 같다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13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96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 예제에서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최종 값은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1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25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64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거짓된 실패가 발생할 수 있는 하나의 상황을 예로 들어보면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프로세서보다 스레드가 많을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수행하는 스레드가 필수적인 명령어 시퀀스 중간에 전환되고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OS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다른 스레드가 그 자리에 예약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(Schedule)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되는 상황이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거짓된 실패라고 부르는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실패의 이유가 변수의 값 때문이 아닌 함수가 기능하는 타이밍과 연관되어 있기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8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저장되게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expected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값을 알 수 없는데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거짓으로 실패할 수 있기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expected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거짓으로 실패한 것이기 때문에 연산을 다시 시도해야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expected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정말로 비교 연산이 실패했다는 의미이므로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변수에는 이미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저장되어 있다는 의미가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연산을 수행할 필요가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956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단지 성공적으로 변수 값을 변경했는지에 대한 여부나 다른 스레드가 해당 코드 라인에 먼저 도달했는지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(Critical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Section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들어가기 위해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TryEnter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등을 구현한다고 생각해보자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등을 알고 싶을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strong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버전을 사용함으로써 루프를 없앨 수 있는 특징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절대로 거짓 실패가 일어나지 않음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유용하게 활용할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287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weak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버전이 거짓 실패를 일으킬 수 있는 플랫폼은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strong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버전이 루프를 포함하고 있는 경우가 많기 때문에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strong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버전을 루프에 사용하면 이중 루프를 사용하는 형태가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551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 작업에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순서를 적용하고 싶으면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 작업에도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 작업에 대한 메모리 순서 명시가 없고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 작업에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순서가 적용된 경우에는 실패 작업에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순서가 적용된다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성공에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적용되었다면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적용된다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46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동등하다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적용되는 메모리 순서 의미론이 완전히 동일하기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373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65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의무적인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is_lock_free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외에도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atomic&lt;T*&gt;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load/store/exchange/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가진다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인자로 취하는 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반환하는 값은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T*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532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‘++’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‘--’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연산자의 지원은 사실 편리한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Wrapper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가깝다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 += 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-= 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감싼 형태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atomic&lt;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*&gt;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변수가 배열의 첫 요소를 가리키고 있을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 += 3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배열의 네번째 요소를 가리키게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연산에서 반환되는 값은 똑같이 네번째 요소를 가리키는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값이다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fetch_add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원자적 타입이 공유하는 특성으로 인해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수행하면 연산 수행 값인 배열 첫 요소를 가리키는 포인터 값을 반환한다는 점에서 약간의 차이가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exchange-and-add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개념은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fetch-and-add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개념이다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4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데이터가 객체로 이루어져 있다는 것은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로부터 새 클래스를 만들어내거나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Primitive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멤버 함수를 가지거나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SmallTalk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Ruby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언어에서 말하는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것이 객체이다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내재된 무엇인가를 얘기하는 것이 아니다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타입이나 수명 주기와 같은 각종 속성 등을 객체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저장소 영역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할당되지만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일단 표준에서는 객체를 저장소 영역으로 정의한다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객체들은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/float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단순한 근본 타입의 값일 수도 있고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클래스의 인스턴스일 수도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배열이나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인스턴스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비정적 데이터 멤버를 가진 클래스의 인스턴스를 가지는 객체는 하위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Subobject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가질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51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93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fetch_add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모두 읽기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연산이므로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메모리 순서도 적용할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예제처럼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sequence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에도 해당 연산이 관여할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69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정수 타입에는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&gt;, atomic&lt;unsigned long long&gt;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등이 속한다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atomic&lt;float&gt;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등은 포함되지 않는다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정수 타입에서 제공하는 복합 연산들은 거의 완전에 가깝기는 하지만 완전한 것은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나눗셈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곱셈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쉬프트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연산자가 없기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원자적 정수 값은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Counter/Bitmask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사용되기 때문에 딱히 크게 문제되는 사항은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연산자가 필요하다면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 내에서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통해 수행해 볼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69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‘++x’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연산 수행 후 새로운 값을 반환하며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반환하지 않는다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.), ‘x++’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연산 수행 후 이전 값을 반환한다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838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어떠한 가상 함수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기초 클래스도 가져서는 안되며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컴파일러가 생성하는 복사 대입 연산자를 사용해야만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 연산자에 대한 제약 조건은 컴파일러가 대입 연산을 수행할 때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memcpy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함수나 그와 동등한 연산을 수행할 수 있게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수행할 사용자 제공 코드가 없기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상대적 비교 가능에 대한 조건은 객체에 대해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memcmp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통해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상등성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비교를 할 수 있게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조건은 비교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연산이 작동하기 위해서 반드시 필요하다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96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내부적인 잠금을 사용하기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제공 복사 대입이나 비교 연산자가 허용되면 사용자 제공 함수에 인자로써 보호되는 데이터에 대한 참조자를 제공하는 것이 요구되므로 잠금에 대한 가이드라인이 깨지게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라이브러리는 전체적으로 잠금을 필요로 하는 모든 원자적 연산에 대해서 단일 잠금만 자유롭게 사용할 수 있기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잠금을 소유한 상태로 사용자 제공 함수를 호출하는 것은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교착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(Deadlock)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이나 비교 연산 등의 연산에 오랜 시간이 소요되어 다른 스레드가 차단될 수 있는 위험성을 가지고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7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817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부동소수점 값에 대한 원자적 산술 연산은 없음에 유의하자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384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DWCAS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Double-word-compare-and-swap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약자이다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827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구조가 복잡하면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차라리 데이터가 수행하고자 하는 연산에 대해 적절히 보호되고 있음을 보장하기 위해서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것이 더 낫다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4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스칼라 타입이란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산수 타입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열거형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 대한 포인터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nullptr_t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말한다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2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1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527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첫 매개변수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예상 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참조자지만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atomic_compare_exchange_weak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두번째 매개변수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예상 값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매개변수는 객체의 포인터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포인터이다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atomic_compare_exchange_weak_explicit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반드시 성공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실패에 대한 메모리 순서를 명시해야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하나의 메모리 순서를 받는 형태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값은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성공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실패에 대한 메모리 순서를 각각 명시할 수 있는 형태가 따로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언어에는 다중 정의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(Overloading),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인자가 없기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453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원자적 연산 지원은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원자적 타입이 아니기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오직 원자적 타입만 원자적 연산을 지원한다는 원칙에 어긋난다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위원회에서는 이러한 자유 함수를 제공하는 것이 충분히 중요하다고 판단했기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지원하게 되었다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37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타입에 있는 원자적 연산처럼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원자적 연산들도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‘_explicit’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버전을 사용하면 적절한 메모리 순서를 명시할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atomic_is_lock_free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원자적 연산의 구현이 내부적으로 원자성을 보장하기 위해 잠금을 사용하고 있는지 검사할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551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11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7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데이터가 준비됨을 기다리기 위해 사용되는 루프의 비효율성은 무시하자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로직이 동작하지 않으면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데이터를 공유하는 것이 매우 비현실적으로 변한다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예제의 경우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요소가 원자성을 띄도록 강요를 받게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강요된 순서 없이 같은 자료를 접근하는 비원자적 읽기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쓰기는 미정의 행동을 불러일으키기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773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발생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(happens-before)’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‘~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동기화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(synchronizes-with)’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모두 메모리 모델 관련성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(memory model relation)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나타낼 때 사용된다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data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쓰기는 플래그에 대한 쓰기보다 먼저 일어나며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플래그에 대한 쓰기는 플래그에서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읽기 전에 일어나며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읽는 것은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읽기보다 먼저 일어난다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data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쓰기가 반드시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읽기보다 먼저 발생하는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강요된 순서가 생겨나게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560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그림에서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당연하게도 값을 쓰는 연산이 값을 읽는 연산보다 먼저 일어나므로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모든 것이 사실 굉장히 직관적인 것처럼 보인다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원자적 연산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대해서는 이것이 사실이긴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연산에는 요구 순서를 지정할 수 있는 옵션이 존재한다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 순서에 적합하지 않은 순서를 명시할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data_ready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쓰기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 연산에 대해 이전 발생 관계가 깨질 수도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2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 구조체는 여러 하위 객체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객체 하나는 하나의 데이터 멤버를 의미한다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구성된 하나의 큰 객체이다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필드인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bf1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bf2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메모리 위치를 공유하고 있으며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string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내부적으로 여러 메모리 위치로 구성되어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멤버는 자신만의 메모리 위치를 가지고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길이가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비트 필드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bf3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bf4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나누어져 자신의 메모리 위치를 가지고 있음에 유의하자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679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구조의 연산이 동기화 관계를 형성하는 것의 예로는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잠금 연산을 수행하는 것이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근본적으로는 원자적 타입에 대한 연산 사이에서만 동기화 관계가 형성된다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주의할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후에 일어난 쓰기 연산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값을 읽을 때는 반드시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수행한 스레드에서 수행되어야 동기화가 일어난다는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후에 일어난 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쓰기의 시퀀스에서 기록한 값을 읽을 때는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시퀀스 속 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쓰기가 아무 스레드에서 발생해도 관계가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시퀀스 내에 있는 첫 스레드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쓰기를 처음으로 수행하는 스레드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반드시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연산에 의해 기록된 값을 읽어서 읽기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연산을 수행해야만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706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139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쉼표 연산자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(,)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한 표현식의 결과가 다른 표현식의 인자로 사용될 때는 단일 문장 내에서도 연산들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사이에 순서가 정해지기도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 일반적으로는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문장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 연산들은 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nonsequenced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상태로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이전 나열 관계도 형성되지 않으므로 이전 발생 관계도 존재하지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289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두번의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get_num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호출에 대해 어떤 순서도 명시된 것이 없으므로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‘1, 2’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‘2, 1’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출력하게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정확히 둘 중 어떤 것을 출력할 지는 알 수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537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연산보다 먼저 발생하고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연산보다 먼저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발생하면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연산보다 먼저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발생 관계에서도 마찬가지이다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324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관계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발생 관계는 스레드 간 연산에 순서를 강제할 수 있는 중요한 규칙들이다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466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memory_order_seq_cst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사용 가능한 메모리 순서 옵션 중 가장 엄격한 제한을 지니는 옵션이기도 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132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개별적인 메모리 순서 모델은 전문가가 덜 중요한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(Critical)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경우에는 기본적인 순차적으로 일관적인 순서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순서에 비해서 동작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관계를 추론하기가 매우 쉽다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사용하게 하고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이점이 존재할 때만 좀 더 정교한 순서 관계를 사용함으로써 성능을 끌어올릴 수 있게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612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수정을 야기한 프로세서를 제외하는 이유는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연산은 결국 모든 스레드가 동의해야 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modification order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속하는 연산이기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가시성 유무를 떠나 모든 스레드가 볼 수 있어야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351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Primitive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타입의 크기가 어떠하든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그들이 인접해 있거나 배열의 일부분인 것에 관계없이 무조건 정확히 하나의 메모리 위치를 가진다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35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순서가 메모리 순서 중에서는 가장 이해하기가 쉬운 메모리 순서에 속하기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원자적 연산의 메모리 순서에 기본 값으로 사용되게 되었다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860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35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666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24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x86/x64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아키텍처 같은 몇몇 프로세서 아키텍처에서는 순차적인 일관성이 상대적으로 적은 비용으로 제공된다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순서를 사용함으로써 발생하는 성능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차이에 민감하다면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목표 프로세서 아키텍처의 문서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(documentation)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참고하는 것이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78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값이기 때문에 명시적으로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memory_order_seq_cst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인자로 줄 필요는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035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869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236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read_y_then_x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while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루프는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연산이 일어나는 시점에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것을 보장한다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순서의 의미론은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붙은 모든 연산에 대한 하나의 최종적인 순서를 요구하므로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반환하는 것과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 사이에는 암시적인 순서 관계가 형성된다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06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3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스레드가 같은 메모리 위치에 접근해도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스레드도 메모리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위치의 내용을 갱신하지 않는다면 괜찮다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 전용인 데이터는 보호나 동기화가 필요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데이터를 수정하게 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조건이 일어날 가능성이 </a:t>
            </a:r>
            <a:r>
              <a:rPr lang="ko-KR" altLang="en-US" sz="1200" baseline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생긴다</a:t>
            </a:r>
            <a:r>
              <a:rPr lang="en-US" altLang="ko-KR" sz="1200" baseline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001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그림 속 점선은 순차적인 일관성을 유지하기 위해 요구되는 암시적인 순서 관계를 나타낸다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결과를 얻기 위해서는 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전역적 순서에서 로드가 저장보다 먼저 발생해야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6681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2634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연산들을 깔끔하게 번갈아 끼워서 넣는 모델 자체가 사실 순차적으로 일관적인 모델이다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859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499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완전히 순차적으로 일관된 순서를 벗어나기 위해서는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연산에 완화된 순서를 적용해보면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해제는 선택적으로 연산 간 순서 관계를 맺도록 하는 것이 가능하다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0361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571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516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7960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 중요한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연산은 명백히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 전에 발생했다는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9572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연산들 사이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연산들 사이에 각각 이전 발생 관계가 있다고 하지만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연산과 로드 연산 사이에는 어떠한 관계도 없기 때문에 로드 연산은 저장 연산을 특정 순서 없이 볼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연산의 관점에서 저장 연산들은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비순차적이다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C++ Concurrency In Action</a:t>
            </a:r>
          </a:p>
          <a:p>
            <a:pPr algn="ctr"/>
            <a:r>
              <a:rPr lang="en-US" altLang="ko-KR" sz="3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5. The C++ memory model and</a:t>
            </a:r>
          </a:p>
          <a:p>
            <a:pPr algn="ctr"/>
            <a:r>
              <a:rPr lang="en-US" altLang="ko-KR" sz="32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operation on atomic types)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스레드의 접근에 순서를 매길 수 있는 방법에는 어떤 것이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스레드의 접근에 정의된 순서가 존재함을 보장할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다른 메모리 위치에 대한 접근 순서를 강요하기 위해 원자적 연산의 동기화 특성을 이용할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메모리 위치에 대한 접근 사이에 어떤 순서가 정의되지 않으면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모두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접근이 원자적이지 않으며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모두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접근이 모두 쓰기 접근이라면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현상은 자료 경합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(Data race)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행동을 불러일으킨다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4" grpId="0"/>
      <p:bldP spid="21" grpId="0"/>
      <p:bldP spid="2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1766958"/>
            <a:ext cx="4264192" cy="375280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4830" y="60738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58337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 개의 공유되는 전역 원자적 변수와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출발 신호로 쓰일 플래그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스레드에서 쓰일 배열을 선언한다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60738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58337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함수에서는 완화된 연산을 사용하여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변수의 값을 배열에 저장하고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변수의 값을 증가시킨다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8"/>
            <a:ext cx="6788286" cy="37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6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55976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53575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함수는 배열에 저장된 값을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(x, y, z)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형태로 출력한다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937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 다음의 코드를 실행한다고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10391775" cy="32766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64830" y="55976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53575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결과가 나올까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발생할 수 있는 결과 중 하나는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10073348" cy="250666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64830" y="482773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58757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세 줄은 원자적 변수를 갱신하는 스레드이고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두 줄은 단지 변수를 읽기만 하는 스레드이다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559921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535905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결과에서 어떤 사실을 알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1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무질서한 결과 속에서도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주목해야 할 결과가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쌍을 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갱신한 스레드는 자신이 갱신한 변수에 한해서 갱신 전 값이 차례대로 출력됨을 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쌍을 보면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x, y, z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값은 증가만 하고 있음을 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값의 증가치는 일정하지 않으며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상대적으로 연산 순서들이 다양하게 나타남을 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409382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결과는 완화된 연산에 대해 유효한 출력 결과이지만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유일하게 유효한 결과물은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931000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원자적 변수가 차례대로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 ~ 10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값을 가지고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갱신 스레드가 자신이 갱신한 변수에 한해 값을 차례대로 출력하기만 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출력 쌍도 유효하다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7" grpId="0"/>
      <p:bldP spid="21" grpId="0"/>
      <p:bldP spid="2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예제를 순차적으로 일관된 순서를 적용하여 실행하면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30" y="1762813"/>
            <a:ext cx="10680558" cy="270330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864830" y="50160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7759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분석해보자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9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연산의 동작 방식을 이해하기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변수를 공책을 가지고 좁은 방에 있는 사람이라고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공책에는 값의 리스트가 쓰여져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얻기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사람에게 전화를 걸어 어떤 값을 주도록 요청할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사람에게 전화를 걸어서 새로운 값을 공책에 적도록 만들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값을 공책에 쓸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리스트의 가장 아래에 값을 적으며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요구할 경우에는 리스트에서 값을 읽어준다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5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7" grpId="0"/>
      <p:bldP spid="2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처음으로 어떤 사람에게 얘기해서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요구했다고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사람은 그 시점에 공책에 적힌 값의 리스트에서 아무 값이나 골라서 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똑같은 사람에게 다시 한번 요구하면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사람은 전의 값과 똑같은 값을 줄 수도 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리스트에서 그 값보다 아래에 적힌 아무 값을 줄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409382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이번에는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값을 준 뒤에 값을 요구하는 상황이라고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사람은 이전에 준 새로운 값을 줄 수도 있지만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값보다 리스트에서 아래에 있는 값을 줄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9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7" grpId="0"/>
      <p:bldP spid="14" grpId="0"/>
      <p:bldP spid="1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사람이 차례대로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‘5, 10, 23, 3, 1, 2’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값이 적힌 리스트를 가지고 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값을 요구한 상황이라면 리스트에 있는 임의의 값을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값이 무엇인지는 알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‘42’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값을 쓰도록 요구했을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리스트의 끝에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‘42’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값이 추가된다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상황에서 값을 다시 요구하면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리스트에 새로운 값이 생길 때까지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‘42’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값을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0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경합과 관련된 메모리에 접근하기 위해 원자적 연산을 사용함으로써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행동을 피할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 중요한 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경합 자체를 막지는 않는다는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미정의 행동을 불러일으키지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다시 프로그램이 정의된 행동만 수행할 수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6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친구인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‘Carl’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이란 사람도 리스트를 가지고 있는 사람에게 전화를 걸 수 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‘Carl’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그 사람으로부터 값을 받을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값을 쓰도록 요구할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‘Carl’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값을 받을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쓰도록 요구할 때는 우리와 똑같은 규칙이 적용된다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리스트를 가지고 있는 사람은 하나의 전화기를 가지므로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번에 한 사람의 요청만 처리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공책에 쓰인 리스트는 매우 간단한 형태를 가지게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우리가 새로운 값을 쓰도록 요구했다고 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이후 바로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‘Carl’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에게 그 값을 주어야 할 필요는 전혀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64830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 경우로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‘Carl’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새로운 값을 쓰도록 요구했다고 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우리가 바로 그 값을 받아볼 수 있는 것은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5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4" grpId="0"/>
      <p:bldP spid="19" grpId="0"/>
      <p:bldP spid="22" grpId="0"/>
      <p:bldP spid="2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‘Carl’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이전에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‘23’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이라는 값을 받아본 적이 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우리가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’42’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새롭게 썼다 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‘Carl’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다음 번에 바로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’42’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이라는 값을 받아볼 수 있는 것은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‘Carl’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값을 받을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쓰도록 요구할 때는 우리와 똑같은 규칙이 적용된다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마치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사람마다 리스트에 어떤 숫자를 줬는지 스티커 메모로 표시해 놓는 것과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4155379"/>
            <a:ext cx="3040699" cy="23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2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작은 방 하나에 한 사람이 있는 것이 아니라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방마다 한 명씩 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방의 사람은 원자적 변수를 나타내며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변수는 자신만의 수정 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(modification order)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방의 사람 간에는 어떠한 관계도 형성되지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64830" y="355370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0178" y="331354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 전화를 거는 사람이 스레드라면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전화로 얻는 값은 각 연산이 완화된 연산을 사용할 경우 얻는 값과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6" y="408450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방의 사람에게 할 수 있는 요청은 사실 더 많이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51571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9170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경우에도 일반적인 원칙에는 영향을 주지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9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5" grpId="0"/>
      <p:bldP spid="17" grpId="0"/>
      <p:bldP spid="1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살펴봤던 예제 코드를 다시 한 번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write_x_then_y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함수는 어떤 상황으로 설명할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read_y_then_x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함수는 어떤 상황으로 설명할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6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사람은 리스트에 있는 특정 값을 말해줄 의무가 전혀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43908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1507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방에 있는 사람은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‘false’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말할 수 있는 권리를 가지고 있게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5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7" grpId="0"/>
      <p:bldP spid="1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원자적 연산은 다루는 것이 매우 어렵다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절대적으로 필요한 상황이 아니면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원자적 연산은 사용을 피하는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사용하더라도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매우 신중을 기울여서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6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연산은 반드시 더 강한 순서 의미론을 제공하는 원자적 연산과 함께 사용되어야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43908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1507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강한 순서의 연산은 반드시 스레드 간 동기화에 도움이 되는 방향으로 사용되어야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7" grpId="0"/>
      <p:bldP spid="1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완전한 순차적인 일관성의 비용 없이도 추가적인 동기화를 수행하기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순서를 생각해볼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메모리 순서를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(acquire-release ordering)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순서는 완화된 순서의 한 단계 위에 있는 메모리 순서 의미론이다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순서를 연산에 적용하면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 연산의 동기화를 보장받을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연산의 전체적인 순서가 존재하지 않는다는 점은 완화된 순서와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76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4" grpId="0"/>
      <p:bldP spid="21" grpId="0"/>
      <p:bldP spid="2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 하에서 원자적 연산들은 어떤 의미를 가질까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로드 연산은 획득 연산이며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저장 연산은 해제 연산이다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연산은 획득이거나 해제 연산일 수 있으며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개 모두에 해당될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동기화는 해제하는 스레드와 획득하는 스레드 사이에서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짝을 지어서 이루어진다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연산은 쓰여진 값을 읽는 획득 연산으로 동기화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스레드는 여전히 연산의 순서를 다르게 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6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1" grpId="0"/>
      <p:bldP spid="17" grpId="0"/>
      <p:bldP spid="19" grpId="0"/>
      <p:bldP spid="2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898375" cy="3375351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864830" y="5696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5456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플래그 변수와 원자적 카운터 변수를 정의하고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 변수 각각에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저장하는 함수를 정의한다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56964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54562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원자적 변수를 읽는 함수를 정의한다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7" y="1766957"/>
            <a:ext cx="4661471" cy="33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실행한다고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43118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0716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문제가 발생할까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381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프로그램의 모든 객체는 정의된 수정 순서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(Modification order)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 순서는 객체의 초기화부터 시작해서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스레드가 해당 객체에 수행하는 모든 쓰기 연산으로 구성되어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 순서는 프로그램을 실행할 때마다 변한다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경우에도 시스템의 모든 스레드는 반드시 주어진 수정 순서에 동의하고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7" y="41553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객체가 원자적 타입이 아닐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충분한 동기화를 제공해야만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동기화를 제공함으로써 모든 스레드가 변수의 수정 순서에 동의하고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연산을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필수적인 동기화가 제공됨을 보장해야 하는 책임을 지닌다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0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7" grpId="0"/>
      <p:bldP spid="19" grpId="0"/>
      <p:bldP spid="24" grpId="0"/>
      <p:bldP spid="26" grpId="0"/>
      <p:bldP spid="3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조건문은 완화된 순서 때처럼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값을 읽는 각 함수의 조건문에서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읽는 것이 가능하기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80178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 다른 스레드에 의해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x,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값이 저장되었기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스레드에서 행해지는 연산에는 해제에서 획득으로 이어지는 순서가 아무런 영향을 주지 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3687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순서의 이점을 살리기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변수의 저장 연산을 모두 같은 스레드에서 수행할 필요가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42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10" grpId="0"/>
      <p:bldP spid="1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예제에서 발생할 수 있는 경우를 그림으로 나타내면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30" y="1766957"/>
            <a:ext cx="7528399" cy="38890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64830" y="621008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596991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순서를 강제하는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발생 관계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존재하지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함수의 조건문에서 모두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읽을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4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311084" cy="44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실행한다고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171950" cy="20097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4830" y="43308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40906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문제가 발생할까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1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이번에는 절대로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문제가 발생하지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연산이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읽게 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연산이 루프로 반복되지 않았다고 가정하면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결과가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문제가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읽을 수 있으므로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로드에서 읽는 값에 대해 어떤 요구 사항도 발생하지 않기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6" y="493100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동기화가 되기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연산이 짝을 지어야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효과를 보기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연산으로 저장된 값이 반드시 획득 연산에 의해 보여야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05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5" grpId="0"/>
      <p:bldP spid="18" grpId="0"/>
      <p:bldP spid="19" grpId="0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순서를 다시 한 번 작은 방 속에 있는 사람에 빗대서 이해해보자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이번에는 해당 모델에 배치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(Batch)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개념을 추가해야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저장 연산은 갱신이 이루어지는 어떤 배치의 부분이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사람에게 숫자를 쓸 것을 요청할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갱신이 어느 배치에 속하는지 얘기해야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배치의 마지막 저장 작업일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사실 역시 방 안의 사람에게 얘기해야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속의 사람은 절차대로 배치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 정보를 기록하며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준 사람 역시 기록한다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64830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번에 누군가에게 값을 쓸 것을 요구할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배치 번호를 증가시켜 요구하게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5" grpId="0"/>
      <p:bldP spid="18" grpId="0"/>
      <p:bldP spid="22" grpId="0"/>
      <p:bldP spid="2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안의 사람에게 값을 요구하는 상황이 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선택 사항이 생긴다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값을 요구하는 방법이 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값과 함께 해당 값이 어떤 배치의 마지막 값인지에 대한 정보도 같이 요구하는 방법이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917" y="291191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요구할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알고 있는 모든 배치를 전부 방 안의 사람에게 얘기하게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64830" y="39892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0178" y="3749088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 안의 사람은 전달 받은 모든 배치에서 마지막 값을 찾아서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값을 주거나 리스트 상에서 더 아래에 있는 값을 주게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67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7" grpId="0"/>
      <p:bldP spid="29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문제가 발생하지 않았던 예제 코드를 방 안의 사람 상황에 빗대서 이해해보자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write_x_then_y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실행하는 스레드는 방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사람에게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배치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부분으로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기록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요청한다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31520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9119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스레드는 방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사람에게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배치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마지막 부분으로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기록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요청한다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368753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read_x_then_y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실행하는 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방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말할 때까지 값과 배치 정보를 요구한다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50726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483248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끝끝내 방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주게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배치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에서의 마지막 기록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이라는 정보도 함께 얻게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  <p:bldP spid="1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B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방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사람에게 값을 요구한다고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값을 요구할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배치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알고 있다는 것도 말해준다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 방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사람은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배치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있는 마지막 언급을 리스트에서 찾기 시작한다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예제에서는 배치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찾을 수 있는 마지막이자 유일한 언급이 값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‘true’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‘true’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돌려준다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5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이전 발생 관계는 전이적인 성질을 가지고 있다는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사이에서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먼저 발생하고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먼저 발생하면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먼저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전이적 성질은 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순서의 활용법에 상당한 영향을 끼친다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스레드 사이에서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자료를 동기화하기 위해서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순서를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중간 과정에 있는 스레드가 실제로 자료를 건드리지 않은 경우에도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자료를 동기화할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5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5" grpId="0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스레드가 수정 순서에 동의해야 한다는 조건은 특정한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추측성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실행이 허용되지 않음을 뜻한다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수정 순서에서 특정 엔트리를 봤다면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해당 스레드에서 일어나는 읽기 연산은 반드시 더 뒤에 있는 값을 반환해야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1520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29119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나중에 같은 스레드에서 일어나는 쓰기 연산도 수정 순서에서 반드시 더 뒤에 나타나야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368753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스레드가 개별 객체의 수정 순서에 동의해도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동의하지 않아도 되는 부분이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764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5247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스레드들이 독립된 객체에 수행되는 연산의 상대적인 순서에 대해서는 동의하고 있을 필요가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7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5" grpId="0"/>
      <p:bldP spid="23" grpId="0"/>
      <p:bldP spid="2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전이적 순서를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최소한 세 개의 스레드가 필요하다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스레드가 공유 변수들을 수정하고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변수 중 하나에 해제 저장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(store-release)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수행했다고 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스레드는 첫 스레드가 해제 저장을 수행했던 변수의 값을 획득 로드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(load-acquire)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읽고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공유 변수에 해제 저장을 수행했다고 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4830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3687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세번째 스레드는 두번째 스레드가 해제 저장을 수행했던 변수의 값을 획득 로드로 읽었다고 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4463155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저장 연산이 기록한 값들을 획득 로드 연산에서 모두 읽었다고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5540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5300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스레드가 건드리지 않았음에도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세번째 스레드는 첫 스레드가 기록한 변수들의 값을 읽을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0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8" grpId="0"/>
      <p:bldP spid="21" grpId="0"/>
      <p:bldP spid="14" grpId="0"/>
      <p:bldP spid="23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419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8"/>
            <a:ext cx="5954652" cy="383494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4830" y="615602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591586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문의 결과는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4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코드를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먼저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스레드에서 먼저 나열되어 있으므로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‘data’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‘sync1’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연산보다 먼저 일어난다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연산은 루프 내에 있으므로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결국에는 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기록한 값을 읽어 동기화 관계를 형성한다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4830" y="35583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33182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비슷하게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연산과 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‘sync2’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연산은 동기화 관계를 형성한다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433398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09382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발생 관계의 전이적 성질을 이용하면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문제를 일으키지 않는 이유를 알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4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8" grpId="0"/>
      <p:bldP spid="21" grpId="0"/>
      <p:bldP spid="23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예제를 다음과 같이 변경할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33" y="1766957"/>
            <a:ext cx="7549424" cy="46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연산을 사용할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의미론을 선택하는 것이 매우 중요하다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예제에서는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해제가 모두 필요하므로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의미론을 선택했다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이외의 순서 의미론을 적용할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적용한 읽기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연산은 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해제를 모두 수행하게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이전의 저장 연산이 해당 연산으로 동기화될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연산이 이후의 로드 연산을 통해 동기화될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47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8" grpId="0"/>
      <p:bldP spid="14" grpId="0"/>
      <p:bldP spid="24" grpId="0"/>
      <p:bldP spid="26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연산을 순차적으로 일관적인 연산과 섞어 사용하면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일관적인 로드 연산은 획득 의미론을 적용한 로드 연산처럼 행동한다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일관적인 저장 연산은 해제 의미론을 적용한 저장 연산처럼 행동한다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연산과 완화된 연산을 섞어 사용하면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연산은 여전히 완화된 연산 그대로 수행된다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동기화 관계와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순서에 의한 이후의 이전 발생 관계를 통해 결합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(bound)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8" grpId="0"/>
      <p:bldP spid="14" grpId="0"/>
      <p:bldP spid="24" grpId="0"/>
      <p:bldP spid="26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잠금을 사용하는 방법에도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해결해야 할 동일한 순서 문제가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이유는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잠그는 것은 획득 연산이며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잠금 해제하는 것은 해제 연산이기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기록할 때 잠갔던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값을 읽을 때 잠근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반드시 동일해야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연산이 반드시 순서를 보장받기 위해서는 같은 변수에 대해서 수행되어야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917" y="4155378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보호되어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잠금의 배타적인 성질이 의미하는 것은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64830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80178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연산의 결과와 잠금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 해제를 사용한 것의 결과를 구별할 수 없게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64830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80178" y="576817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비슷하게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간단한 잠금을 구성하기 위해서 원자적 변수에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순서를 적용하고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잠금을 사용하는 코드의 관점에서는 내부 연산이 그렇지 않다 할지라도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행동이 순차적으로 일관된 것처럼 나타난다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9" grpId="0"/>
      <p:bldP spid="22" grpId="0"/>
      <p:bldP spid="28" grpId="0"/>
      <p:bldP spid="30" grpId="0"/>
      <p:bldP spid="3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쌍으로 된 동기화는 순차적으로 일관된 동기화보다 훨씬 적은 동기화 비용을 사용하게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연산에 요구되는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전역적인 순서가 필요하지 않기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순서가 반드시 필요하지 않을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순서를 통해 비용을 많이 아낄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6" y="332341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순서를 사용함으로써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비용을 아낄 수 있지만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상당한 정신적 비용을 필요로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4007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605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순서가 올바르게 작동한다는 것을 보장할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64830" y="51763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49362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발생하는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비직관적인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결과들이 문제를 일으키지 않는다는 것을 보장할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6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2" grpId="0"/>
      <p:bldP spid="15" grpId="0"/>
      <p:bldP spid="18" grpId="0"/>
      <p:bldP spid="24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 의미론 또한 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순서 모델의 일부분이다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전적으로 데이터 의존성에 관한 것이므로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다소 특별하다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consume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위해서는 기존 스레드 간 이전 발생 관계에 데이터 의존성이라는 개념이 추가로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6" y="332341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의존성을 다루는 관계에는 두가지가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4007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605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정렬된 의존성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(dependency-ordered-before)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관계가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64830" y="51763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49362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다음으로는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전달하는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(carries-a-dependency-to)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관계가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2" grpId="0"/>
      <p:bldP spid="15" grpId="0"/>
      <p:bldP spid="18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연산은 나눠질 수 없는 연산을 의미한다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시스템의 어떤 스레드에서 원자적 연산이 절반만 수행되는 경우는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완료됨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시작하지 않음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상태만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값을 읽는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원자적이고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객체에 대한 모든 수정은 원자적이라고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연산은 반드시 객체의 초기 값이나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수정 연산에 의해 저장된 값을 읽는다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493100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원자적 연산을 수행하기 위해서는 원자적 타입을 사용해야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8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9" grpId="0"/>
      <p:bldP spid="24" grpId="0"/>
      <p:bldP spid="26" grpId="0"/>
      <p:bldP spid="21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나열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(sequenced-before)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 전달 관계는 범위가 단일 스레드로 제한된다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근본적으로 이 관계는 연산 간 데이터 의존성을 모델링한다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결과가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피연산자로써 사용된다면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의존성을 전달하게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의존성을 전달하게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전이적 성질에 의해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의존성을 전달하게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 전달 관계도 이전 발생 관계처럼 전이적 성질을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8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9" grpId="0"/>
      <p:bldP spid="26" grpId="0"/>
      <p:bldP spid="28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 전달 관계와 달리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 이전 정렬 관계는 스레드 사이에도 적용될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관계는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태그를 지닌 원자적 로드 연산에 의해 발생된다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consume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동기화된 자료를 직접적인 의존성에만 제한시키는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특수한 경우이다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태그가 되어있는 저장 연산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있다고 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4155378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태그가 되어있는 로드 연산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consume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저장된 값을 읽으면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이전에 의존성이 정렬된다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4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4" grpId="0"/>
      <p:bldP spid="17" grpId="0"/>
      <p:bldP spid="21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 이전 정렬 관계는 로드 연산이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 발생하는 동기화 관계와 반대이다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이전에 의존성이 정렬된 상태에서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의존성을 지니면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이전에 의존성이 정렬된다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 관계가 동기화에 어떤 영향을 줄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이전에 의존성이 정렬되어 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스레드 사이에서 이전에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4151507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의존성에 의한 메모리 순서는 원자적 연산이 어떤 데이터의 포인터를 가져올 때 유용할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52288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988684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연산과 이전에 수행한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연산을 사용해서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가리키는 데이터가 올바르게 동기화되었음을 보장할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64830" y="637380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0178" y="613363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의존성이 없는 다른 데이터에 대해서는 아무런 동기화 요구사항도 강제하지 않게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4" grpId="0"/>
      <p:bldP spid="17" grpId="0"/>
      <p:bldP spid="19" grpId="0"/>
      <p:bldP spid="23" grpId="0"/>
      <p:bldP spid="2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5" y="1766957"/>
            <a:ext cx="4614592" cy="4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8439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실행한다고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3562350" cy="12001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4830" y="35212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32810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use_x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내에 있던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결과는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연산임에 주목하자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 값에 의존하는 표현식에 한해서만 이전에 발생하게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멤버에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문제가 발생하지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연산이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‘x’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 의존성을 전달하기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409382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반면에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문제가 발생할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연산에서 반환한 값에 의존하지 않기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값을 읽을지에 대한 보장이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2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  <p:bldP spid="15" grpId="0"/>
      <p:bldP spid="18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때때로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의존성을 전달하는 것에 대한 비용을 치르고 싶지 않을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상황에서는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kill_dependency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템플릿을 사용하면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kill_dependency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주어진 인자를 반환 값으로 단순히 복사하는 동작만 수행한다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단순히 복사를 수행하는 과정에서 의존성 사슬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(chain)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깨지게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65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1" grpId="0"/>
      <p:bldP spid="2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419975" cy="265747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64830" y="49785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7383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스레드에서 전역 배열에 대한 색인을 가져올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consume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57541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55140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kill_dependency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배열 요소를 다시 읽어올 필요가 없음을 알리고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13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17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저장 연산과 다른 스레드에서의 로드 사이에서 동기화 관계를 얻을 수 있는 경우를 떠올려보자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저장과 로드 사이에 있는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수열에 있는 모든 연산이 적절한 메모리 순서 의미론을 가지고 있을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연산은 로드 연산으로 동기화된다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291191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메모리 순서라는 것이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39892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37490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consume/acquire/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64830" y="4764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45247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사슬 속 연산들은 반드시 이전 연산에 의해 쓰여진 값을 읽어야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64830" y="5540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0178" y="5300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경우에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사슬 속 연산들이 해제 수열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(release sequence)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형성한다고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6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22" grpId="0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연산의 반대는 비원자적 연산으로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여러 단계로 나뉘어 질 수 있는 연산이다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연산을 수행하고 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중간 상태를 다른 스레드가 목격할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연산이 저장이라면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스레드는 저장 전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저장된 값도 아닌 알 수 없는 값을 목격할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연산이 불러오기라면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저장된 제대로 된 값이 아닌 이상하게 조합된 값을 불러오게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위와 같은 경우는 모두 경합 조건이며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경우는 특히 자료 경합을 일으킨다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2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9" grpId="0"/>
      <p:bldP spid="26" grpId="0"/>
      <p:bldP spid="1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수열이 형성되면 어떤 효과가 나타날까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저장 연산이 마지막 로드 연산으로 동기화된다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저장 연산은 마지막 로드 연산 이전에 의존성이 정렬된다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사슬 속 모든 원자적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연산은 어떠한 메모리 순서도 가질 수 있다는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3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26" grpId="0"/>
      <p:bldP spid="17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공유 큐에 있는 아이템 수를 나타내는 카운터로 쓰이는 경우를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4295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1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큐에 있는 아이템을 사용해보자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9639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실행한다고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752975" cy="17811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4830" y="41022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38620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결과가 나타날까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6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코드를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데이터를 생성하는 스레드는 데이터를 공유 버퍼에 넣고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카운터에 데이터 개수를 저장함으로써 다른 스레드에게 데이터가 사용 가능함을 알린다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315825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91809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큐의 아이템을 소비하는 스레드들은 실제로 공유 버퍼를 읽기 전에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큐에 있는 아이템을 확보하기 위해서 카운터를 감소시킨다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43093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0692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카운터가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이상 아이템이 없다는 의미이므로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소비 스레드는 아이템이 생길 때까지 대기한다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7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소비 스레드가 하나라면 전혀 문제가 발생하지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연산이 로드로 동기화되기 때문에 스레드는 버퍼로부터 아이템을 읽는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소비 스레드가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개라면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55378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 다른 스레드에서 발생한다고 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저장 연산에 의해 기록된 값이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기록된 값을 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1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5" grpId="0"/>
      <p:bldP spid="18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수열에 관한 규칙이 존재하지 않는다면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스레드는 첫번째 스레드와 이전 발생 관계를 가지지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두번째 스레드는 첫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의미를 가지지 않는 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버퍼를 읽는 것이 안전하지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수열에 관한 규칙이 없거나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의미를 가지지 않는다면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공유 버퍼에 대한 저장 연산이 두번째 소비 스레드에 보인다는 보장을 할 수가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경우에는 자료 경합이 일어날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51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1" grpId="0"/>
      <p:bldP spid="15" grpId="0"/>
      <p:bldP spid="18" grpId="0"/>
      <p:bldP spid="21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다행히도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수열에 관한 규칙 덕분에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해제 수열에 관여하게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카운터에 대한 저장 연산이 두번째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연산으로 동기화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연산들끼리 해제 수열의 사슬로 묶이며 생성되는 링크의 개수에는 제한이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수열의 사슬에는 반드시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연산만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그럴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acquire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의미를 가지는 해제 수열 속의 각 연산들은 카운터의 저장 연산과 동기화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22" grpId="0"/>
      <p:bldP spid="24" grpId="0"/>
      <p:bldP spid="12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예제의 해제 수열을 도식화해서 나타내어 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053407" cy="47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동기화 관계는 원자적 변수의 연산에 적용되는 메모리 순서 의미론에 의해 형성된다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(fence)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사용함으로써 추가적으로 순서를 강제하는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울타리는 어떠한 데이터도 수정하지 않으면서 메모리 순서를 강제할 수 있는 연산이다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메모리 순서를 사용하는 원자적 연산들과 결합되는 경우가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헤더에 존재하는 표준 라이브러리 속 원자적 타입에 대한 모든 연산은 원자적이다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정의에서 바라보면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타입들에 대한 연산들만 원자적인 연산이다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원자적 타입도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통한 트릭을 사용하고 있을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여부를 판별하기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거의 모든 원자적 타입에는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is_lock_free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타입에 대한 연산은 직접적인 원자적 명령으로 수행이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931000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타입에 대한 연산은 컴파일러나 라이브러리에 의해 내부적으로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사용해서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82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7" grpId="0"/>
      <p:bldP spid="22" grpId="0"/>
      <p:bldP spid="24" grpId="0"/>
      <p:bldP spid="28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울타리는 전역 연산이다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 연산을 수행하는 스레드의 다른 원자적 연산의 순서에 영향을 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(fence)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흔히 메모리 장벽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(memory barrier)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이라고도 불린다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연산이 지나갈 수 없는 연산이 코드 내에 삽입되기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이름을 얻게 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9" grpId="0"/>
      <p:bldP spid="11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019925" cy="295275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64830" y="52738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50336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울타리가 추가되었다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6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49499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7098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울타리가 추가되었다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9913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 다음 코드를 실행한다고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37022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34620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결과는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562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놀랍게도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이번에는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문제가 발생하지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울타리가 획득 울타리로 동기화되기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연산은 결국 해제 울타리 연산 후에 수행했던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연산에서 기록한 값을 읽게 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울타리에서 일어난 동기화 관계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연산은 반드시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 이전에 발생하게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연산에서는 무조건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연산에 순서가 없어 문제가 발생할 수 있었던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울타리가 없던 버전과는 완전히 반대이다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54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1" grpId="0"/>
      <p:bldP spid="15" grpId="0"/>
      <p:bldP spid="18" grpId="0"/>
      <p:bldP spid="21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울타리는 마치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연산이 해제 연산인 것처럼 보이게 만든다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 울타리는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연산이 마치 획득 순서를 적용한 것처럼 보이게 만든다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바로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울타리가 동작하는 일반적인 원리의 바탕이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 연산이 해제 울타리 이후에 발생한 저장 연산의 값을 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울타리는 획득 연산으로 동기화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7" y="4155378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 울타리 전에 발생한 로드 연산이 해제 연산의 값을 보면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연산은 획득 울타리로 동기화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4992555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예제처럼 획득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양쪽에 울타리 연산을 수행하는 것도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64830" y="60698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0178" y="58297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 울타리 전의 로드가 해제 울타리 이후 저장 연산의 값을 보게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해제 울타리는 획득 울타리로 동기화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1" grpId="0"/>
      <p:bldP spid="15" grpId="0"/>
      <p:bldP spid="22" grpId="0"/>
      <p:bldP spid="23" grpId="0"/>
      <p:bldP spid="2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울타리를 사용했을 때 동기화가 적용되는 지점은 울타리 자체라는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비록 울타리 이전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발생한 연산에 의해 읽힌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쓰인 값에 의존하긴 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동기화는 울타리에서 이루어진다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write_x_then_y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다음과 같이 변경했다고 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3379756"/>
            <a:ext cx="6934200" cy="199072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864830" y="592460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0178" y="568443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연산보다 먼저 발생하지만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다시 문제가 발생할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7" grpId="0"/>
      <p:bldP spid="26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연산을 사용함으로써 얻게 되는 실질적인 이익이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실질적인 이익은 순서를 강제한 원자적 연산을 통해 비원자적 연산의 순서를 강제함으로써 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연산의 순서 강제화를 통해 비원자적 연산에 대한 자료 경합이 일어나는 것을 막을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울타리 예제 코드에서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아니라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만들면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일반적인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변수로 만들어도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결과가 똑같음이 보장된다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울타리는 여전히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x/y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y/x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 사이의 순서를 강제하게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64830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0178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저장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 이전에 발생하므로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assert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문제를 일으키지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26" grpId="0"/>
      <p:bldP spid="12" grpId="0"/>
      <p:bldP spid="19" grpId="0"/>
      <p:bldP spid="23" grpId="0"/>
      <p:bldP spid="2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울타리만 비원자적 연산의 순서를 강제할 수 있는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소비 연산처럼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연산의 쌍을 통해서도 비원자적 연산의 순서를 강제할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연산을 통한 비원자적 연산의 순서 강제에서는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나열된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관계가 더욱 중요하다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3379756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연산이 어떤 원자적 연산 이전에 나열되어 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원자적 연산이 다른 스레드의 연산 전에 발생하면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연산은 다른 스레드의 연산 전에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64830" y="4764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0178" y="45247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조건 변수처럼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라이브러리에 있는 고수준 동기화 기능의 기본이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2" grpId="0"/>
      <p:bldP spid="19" grpId="0"/>
      <p:bldP spid="23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구현했던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락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다시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1766957"/>
            <a:ext cx="5764648" cy="371988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64830" y="604096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580080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루프에서는 획득 연산을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함수에서는 해제 연산을 사용하고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6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is_lock_free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제공하지 않는 유일한 타입은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타입은 정말 단순한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Boolean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플래그를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타입에 대한 연산은 반드시 잠금에 자유로워야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(lock-free)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플래그를 기초로 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것들을 구현해낼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단순한 잠금을 구현하는데 사용하는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모든 원자적 타입을 구현하는데 사용하는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28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9" grpId="0"/>
      <p:bldP spid="17" grpId="0"/>
      <p:bldP spid="22" grpId="0"/>
      <p:bldP spid="24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동작을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첫 스레드가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플래그가 초기 상태이므로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반환하고 플래그를 설정하게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그리고는 루프가 바로 종료된다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64830" y="31520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80178" y="29119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스레드는 잠금을 획득하므로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자유롭게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보호되는 데이터를 수정할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3687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호출하면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플래그가 이미 설정되어 있음을 보고 루프 내에서 대기하게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0" grpId="0"/>
      <p:bldP spid="19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잠금을 가진 스레드가 데이터 수정을 마치고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unlock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플래그에 대해 해제 의미론을 가지는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clear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호출한다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다른 스레드에서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호출이 동기화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331820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보호되는 데이터에 대한 수정은 필연적으로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이전에 나열되어 있기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수정은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unlock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이전에 발생하며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발생하는 다른 스레드의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이전에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47033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4631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 잠금을 획득한 다른 스레드의 데이터 접근 전에 데이터 수정이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4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" grpId="0"/>
      <p:bldP spid="10" grpId="0"/>
      <p:bldP spid="1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정말로 단순하다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객체는 초기화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(Clear)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상태로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통해 쿼리 및 설정 연산을 수행하는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clear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통해 다시 객체를 초기화 상태로 되돌리는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12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9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원자적 타입은 모두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템플릿의 특수화를 통해 접근할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템플릿은 조금 더 많은 기능을 제공하지만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필요는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특수화 각각의 인터페이스는 템플릿 인자 타입의 특성을 반영한다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::atomic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템플릿을 직접적으로 사용하지 않고 타입을 사용하는 방법도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구현이 제공하는 원자적 타입을 참조하는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별도의 이름을 사용하는 방법이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1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9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 가장 중요한 기능 중 하나는 문법 기능도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 기능도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프로그래머가 눈치채지 못하지만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스레딩을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인지하는 메모리 모델이 바로 그것이다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기능이 왜 중요한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메모리 모델 없이는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근본적인 구성 블록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(Building block)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동작하는 방법을 정확하게 정의할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4160343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대부분의 프로그래머는 이것의 중요성을 인지하지 못하는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2376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9975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저수준으로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접근하기 시작할 때만 정확한 메모리 모델의 세부 사항이 중요하기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5" grpId="0"/>
      <p:bldP spid="21" grpId="0"/>
      <p:bldP spid="23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이름들이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6"/>
            <a:ext cx="5639520" cy="48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대안적인 이름들은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대응되는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특수화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특수화의 기초 클래스를 참조한다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프로그램에서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대안적 타입을 섞어 사용하게 되면 이식 불가능한 코드가 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원자적 타입 외에도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원자적 타입을 위해 다양한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들은 비원자적 표준 라이브러리에 존재하는 다양한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대응된다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3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4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972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800850" cy="32385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86408" y="55595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53194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측면에서 대안적 이름을 사용하기 보다는 단순히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atomic&lt;T&gt;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사용하는 것이 더 간단하다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원자적 타입은 전통적인 관점에서 복사 가능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가능하지 않다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타입에는 복사 생성자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 연산자가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대응되는 내장 타입에 대해서는 암시적인 변환을 통한 대입을 지원하고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대입이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직접적인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load/store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역시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밖에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exchange/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4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4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타입은 복합 대입 연산자를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포인터와 정수 타입에 대한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::atomic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특수화에서는 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연산자에는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fetch_add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fetch_or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같이 대응되는 멤버 함수가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함수에서는 객체에 저장된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수행 전에 저장된 값이 반환된다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 계열은 연산 수행 후 저장된 값을 반환하며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계열은 연산 수행 전 저장된 값을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흔히 대입되는 객체에 대한 참조자를 반환하는 대입 연산자로부터 발생할 수 있는 위험을 막는다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45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5" grpId="0"/>
      <p:bldP spid="18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::atomic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템플릿은 단지 특수화 집합이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타입의 원자적 변종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(Variant)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만들기 위해 사용되는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기본적인 템플릿도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일반화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(generic)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템플릿이므로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 가능한 연산은 매우 제한된다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일반화 클래스 템플릿에서 지원하는 연산에는 어떤 것이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load/store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타입을 받는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타입으로 변환할 수 있는 대입 연산자가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exchange/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5" grpId="0"/>
      <p:bldP spid="18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타입의 각 연산들은 선택적인 메모리 순서 인자를 받는다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 인자는 요구되는 메모리 순서 의미론을 명시하기 위해서 사용된다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타입의 연산들은 크게 세 가지의 영역으로 나눌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(Store)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relaxed/release/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순서를 가질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불러오기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(Load)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relaxed/acquire/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순서를 가질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31000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comsume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/acquire/release/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순서를 가질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631611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607595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연산에 대해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기본적인 순서는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순서를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5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5" grpId="0"/>
      <p:bldP spid="18" grpId="0"/>
      <p:bldP spid="21" grpId="0"/>
      <p:bldP spid="23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Boolean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플래그를 나타내는 가장 간단한 표준 원자적 타입이다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타입의 객체는 설정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(Set)/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(Clear)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상태 중 하나를 가질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타입은 의도적으로 가장 기초적으로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(Basic),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구성 단위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(Building block)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용으로만 설계되었다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5694373"/>
            <a:ext cx="4743450" cy="5048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객체는 반드시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ATOMIC_FLAG_INIT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초기화되어야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플래그가 초기화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(Clear)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상태로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방법은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플래그는 무조건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Clear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상태로 시작한다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8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8" grpId="0"/>
      <p:bldP spid="26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초기화 규칙은 객체가 선언된 곳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가지는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관계없이 적용된다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초기화에 특별한 규칙이 요구되는 유일한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보장되는 유일한 타입이기도 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337975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정적 저장소 기간을 가지고 있으면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정적으로 초기화되는 것이 보장된다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44570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2169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 순서에 관한 어떠한 이슈도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플래그에 첫 연산이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수행되기 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플래그는 항상 초기화된 상태로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8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26" grpId="0"/>
      <p:bldP spid="19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무엇이기 이전에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시스템 프로그래밍 언어이다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위원회의 목표 중 하나는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저수준인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언어를 필요로 하지 않게 하는 것이었다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프로그래머에게 언어의 방해 없이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그들이 필요한 무엇이든 할 수 있도록 충분한 유연함을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 영역에 있어서는 원자적 타입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기능을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기능에서는 흔히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명령어로 줄어드는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동기화 연산을 위한 기능을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1" grpId="0"/>
      <p:bldP spid="30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초기화된 플래그 객체가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있는 것은 딱 세 가지이다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소멸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 초기화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(Clear),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 설정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이전 값을 가져오는 일밖에 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/clear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대응된다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clear/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함수에는 메모리 순서를 지정할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clear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저장 연산이므로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acquire/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 의미론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(Semantics)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가질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메모리 순서라도 가질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원자적 연산처럼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함수의 기본 메모리 순서 의미론은 모두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10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28" grpId="0"/>
      <p:bldP spid="14" grpId="0"/>
      <p:bldP spid="17" grpId="0"/>
      <p:bldP spid="19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791075" cy="112395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886408" y="34450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2048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clear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의미론으로 플래그를 초기화하고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422065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98048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호출에서는 플래그 설정과 이전 값을 불러올 때 기본 메모리 순서 의미론을 사용하고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다른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객체로부터 복사 생성할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다른 객체에 대입하는 것 역시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에만 있는 이상한 특징은 아니고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원자적 타입이 이러한 특징을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타입에 대한 모든 연산은 원자적으로 정의되어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대입과 복사 생성은 본질적으로 연산 시 두 개의 객체를 필요로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별도의 두 객체에 적용되는 하나의 연산은 원자적일 수가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연산들은 허용되지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0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6" grpId="0"/>
      <p:bldP spid="11" grpId="0"/>
      <p:bldP spid="14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제한적인 기능이 반대로 이상적으로 쓰일 수 있는 곳이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제한된 기능 때문에 스핀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락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(Spinlock)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사용되기 매우 적합한 특징을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스핀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락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(Spinlock)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어떻게 쓰일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플래그는 초기화 상태이고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잠금이 해제되어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잠그기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값이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때까지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루프를 돌게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루프를 빠져나오게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값을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설정했음을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잠금 해제는 단순히 플래그를 초기화하기만 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9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1" grpId="0"/>
      <p:bldP spid="27" grpId="0"/>
      <p:bldP spid="29" grpId="0"/>
      <p:bldP spid="32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락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(Spinlock)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구현해보자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9818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너무 제한적인 기능을 가지기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Boolean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플래그로도 쓸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단순한 문제로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수정하지 않고 값을 가져올 수 있는 연산을 가지지 않기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 일반적인 원자적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Boolean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플래그를 원한다면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atomic&lt;bool&gt;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사용하는 것이 낫다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정수 타입 중 가장 기초는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::atomic&lt;bool&gt;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더 많은 기능을 가지고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Boolean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플래그이다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복사 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생성은 불가능하지만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통해 생성하는 것이 가능하다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9467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7066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atomic&lt;bool&gt;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객체에 대입하는 것도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9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7" grpId="0"/>
      <p:bldP spid="17" grpId="0"/>
      <p:bldP spid="19" grpId="0"/>
      <p:bldP spid="26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3924300" cy="8572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79917" y="2938164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비원자적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사용하는 대입 연산자에는 중요한 성질이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401550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377534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연산자는 대입되는 객체의 참조자를 반환하는 기존의 관습과는 다르게 동작한다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47911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45509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대입되는 객체의 참조자가 아닌 대입되는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값으로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/>
      <p:bldP spid="30" grpId="0"/>
      <p:bldP spid="3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원자적 타입에 존재하는 공통된 규칙 중 하나이다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지원되는 대입 연산자는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참조자가 아닌 대응되는 비원자적 타입의 값을 반환해야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이런 규칙이 존재하는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변수의 참조자가 반환된다고 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439066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415049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대입의 결과에 의존하는 코드는 값을 명시적으로 로드해야만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886408" y="516140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1756" y="492123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잠재적으로 다른 스레드에 의해 수정된 결과를 가져올 가능성이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86408" y="59321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1756" y="56919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결과를 비원자적 값으로 반환함으로써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추가적인 로드 작업을 피할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1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8" grpId="0"/>
      <p:bldP spid="30" grpId="0"/>
      <p:bldP spid="33" grpId="0"/>
      <p:bldP spid="35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쓰기 작업은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store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호출함으로써 이루어진다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true/false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 지정이 가능하므로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제한적인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clear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함수보다 나은 기능을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store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 의미론을 지정하는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test_and_set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더 일반적인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exchange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함수로 대체가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함수를 사용함으로써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저장된 값을 새로운 값으로 바꾸고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원자적으로 기존 값을 가져올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917" y="493100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값을 수정하지 않는 질의를 지원한다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60083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7681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단순하게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암시적 변환을 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load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명시적으로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30" grpId="0"/>
      <p:bldP spid="17" grpId="0"/>
      <p:bldP spid="19" grpId="0"/>
      <p:bldP spid="25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store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저장 연산이며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load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로드 연산이다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exchange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42579"/>
            <a:ext cx="5705475" cy="14382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917" y="429481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exchange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지원하는 유일한 읽기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연산인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3721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51319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값이 예상 값과 같을 때만 새로운 값을 저장하는 연산도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61477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59076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연산을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compare/exchange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부른다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9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1" grpId="0"/>
      <p:bldP spid="28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모델에는 두 가지의 측면이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것이 메모리에 어떻게 놓일 것인가와 연관된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기본적인 구조적 측면이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구조적 측면 외에도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동시성 측면이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구조적 측면은 동시성에 있어서 매우 중요하다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원자적 연산에 있어서는 더욱 중요하다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8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1" grpId="0"/>
      <p:bldP spid="14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compare/exchange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새로운 멤버 함수들을 통해 수행할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원자적 타입을 사용하여 프로그래밍할 때 매우 기초적이고 주춧돌이 되는 연산이다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변수의 값을 제공된 예상 값과 비교해서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같을 때만 제공된 값을 변수에 저장한다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같지 않을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예상 값은 원자적 변수의 실제 값으로 갱신된다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연산의 반환 타입은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저장이 수행되었을 경우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반환하고 그 외는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0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12" grpId="0"/>
      <p:bldP spid="15" grpId="0"/>
      <p:bldP spid="18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원래 값이 예상 값과 같아도 저장이 성공적이지 않을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값이 서로 같아도 변수의 값이 변하지 않으며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현상은 프로세서가 연산이 원자적으로 일어날 수 있음을 보장하지 못할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자주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(Single)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비교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명령어를 가지지 않는 기계에서 발생할 가능성이 높다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현상을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(Spurious)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실패라고 부른다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1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6" grpId="0"/>
      <p:bldP spid="28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compare_exchange_weak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거짓으로 실패할 수 있으므로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루프를 포함한다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800975" cy="114300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86408" y="34640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239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expected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변수가 여전히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때만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루프를 계속 진행한다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2397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9995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비교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연산이 거짓으로 실패할 수 있음을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4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compare_exchange_strong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실제 값이 예상 값과 다를 때만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특징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strong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weak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버전에서 필요로 했던 루프를 제거할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값이 무엇이든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 값을 바꾸고 싶다면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예상 값의 갱신이 유용할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갱신되는 값이 변수의 현재 값에 의존하는 값일 때 이런 경우가 많다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155378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루프를 거칠 때마다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예상 값이 계속 변화하므로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동안 또 다른 스레드가 값을 수정하지 않는다면 다음 루프에서 비교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연산은 반드시 성공하게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4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6" grpId="0"/>
      <p:bldP spid="28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저장되는 값의 계산이 단순하다면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weak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버전을 사용하는 것이 더 나을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weak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버전이 거짓 실패를 일으킬 수 있는 플랫폼에서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이중 루프를 피할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저장되는 값의 계산 자체가 시간이 걸리면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strong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버전을 사용하는게 나을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 실패로 인해서 예상 값이 변하지 않았을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저장할 값을 다시 계산할 필요가 없어지기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17" y="4155378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설정 가능한 값이 두 가지 뿐이므로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그다지 중요한 문제가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큰 원자적 타입은 이 차이가 매우 큰 변화를 만들어낼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0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14" grpId="0"/>
      <p:bldP spid="17" grpId="0"/>
      <p:bldP spid="18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연산은 메모리 순서 매개변수를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취할 수 있다는 특징을 갖는다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성공했을 때와 실패했을 때의 메모리 순서 의미론을 다르게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7" y="3323667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 작업에 대한 메모리 순서를 명시하지 않으면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 작업의 메모리 순서와 같은 것이 적용된다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440100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416084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release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해당하는 부분은 제외된다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54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53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성공했을 때보다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실패했을 때의 메모리 순서를 더 엄격하게 설정할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51766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49364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성공과 실패 모두 아무 것도 지정하지 않으면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전체 순차적 순서를 제공하는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기본으로 지정된다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2" grpId="0"/>
      <p:bldP spid="26" grpId="0"/>
      <p:bldP spid="30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10487025" cy="14573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886408" y="377840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53823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비교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연산은 동등한 의미를 가질까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6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사이에는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 다른 차이점이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아닐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5638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236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여부가 중요한 상황에서는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is_lock_free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사용해서 여부를 조회해볼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54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53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구현에서는 연산의 원자성을 보장하기 위해서 내부적으로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획득하고 있을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86408" y="43394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1756" y="40992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제외한 모든 원자적 타입은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아닐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6" grpId="0"/>
      <p:bldP spid="30" grpId="0"/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타입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포인터 타입의 원자적 타입은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::atomic&lt;T*&gt;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타입의 인터페이스는 대응되는 포인터 타입에 연산이 적용된다는 점을 빼면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5638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236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타입은 대응되는 포인터 타입 값에서 생성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타입에 대입하는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54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53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타입은 복사 생성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대입이 불가능하다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7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6" grpId="0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atomic&lt;T*&gt;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지원하는 새로운 연산은 포인터 산술 연산이다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저장된 주소에 원자적 덧셈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뺄셈을 수행하는 기본적인 연산은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fetch_add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5638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236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‘++’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‘--’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278547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254531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 대입 연산자인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‘+=’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‘-=’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4102022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연산들은 내장 포인터 타입이 연산하는 방법과 동일하게 동작한다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9604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7202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exchange/compare-exchange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 또한 원자적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연산에 속한다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1820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9419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연산들은 교환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(exchange-and-add)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로도 알려져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26" grpId="0"/>
      <p:bldP spid="30" grpId="0"/>
      <p:bldP spid="12" grpId="0"/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구조적인 측면은 전부 객체와 메모리 위치에 관련되어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176695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프로그램의 모든 데이터는 객체로 구성되어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단순히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데이터의 구성 단위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(Building block)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관한 내용이다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표준에서는 객체를 저장소의 영역으로 정의하고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6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5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연산들처럼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덧셈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뺄셈 연산 역시 객체에 대한 참조자가 아닌 단순한 포인터 값을 반환한다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코드는 이전 값에 기반한 연산을 수행할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2542579"/>
            <a:ext cx="4476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함수 형태는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함수 인자로 메모리 순서를 취하는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705350" cy="5143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86408" y="361378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7361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형태는 항상 기본적으로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순서를 적용하여 연산한다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8354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952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 형태에서는 정보를 제공할 방법이 없기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순서를 지정할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5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정수 타입들 역시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기본적으로 원자적 타입의 공통 인터페이스를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load/store/exchange/compare-exchange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계열 멤버 함수를 모두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정수 타입은 계산에 필요한 포괄적인 연산 집합들을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fetch_add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fetch_sub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fetch_and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fetch_xor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‘+=’, ‘-=’, ‘&amp;=’, ‘|=’, ‘^=’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형태의 복합 대입 연산자 역시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‘++’, ‘--’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9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15" grpId="0"/>
      <p:bldP spid="18" grpId="0"/>
      <p:bldP spid="21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언제나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그렇듯이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명시적으로 이름이 있는 함수는 원자적으로 연산을 수행하고 이전 값을 반환한다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반면에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복합 대입 연산자들은 연산을 수행하고 새로운 값을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후위 증가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 연산자들 역시 다른 타입과 동일한 방법으로 연산을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연산을 수행하듯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대응되는 비원자적 타입의 값이다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2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25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기초적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템플릿을 통해 사용자 정의 타입에 대한 원자적 타입을 생성할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1766957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 타입이나 원자적으로 만들 수 있는 것은 아니며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조건을 충족해야만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84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260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타입은 반드시 사소한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(trivial)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 연산자를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타입의 모든 기초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비정적 멤버 또한 사소한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(trivial)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대입 연산자를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타입은 반드시 비트 상대적인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상등성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비교가 가능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(bitwise equality comparable)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9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  <p:bldP spid="18" grpId="0"/>
      <p:bldP spid="21" grpId="0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제약 조건 뒤에는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시 반드시 지켜야 했던 규칙들이 작용하고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보호되는 자료에 대한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보호 영역 밖으로 전달해서는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사용자 제공 함수에 인자로 제공해서도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컴파일러는 사용자 제공 타입에 대한 원자적 타입을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하게 만들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연산에 대해서 내부적인 잠금을 사용하게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8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21" grpId="0"/>
      <p:bldP spid="14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제약 조건들은 컴파일러가 직접적으로 원자적인 명령어를 사용할 수 있는 기회를 더 많이 만들어 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템플릿 인스턴스화를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만들 수 있는 가능성이 높아진다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타입을 단순한 바이트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(raw byte)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집합으로 취급하는 것이 가능하기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내장 부동소수점 타입은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memcpy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memcmp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사용을 위한 조건을 충족하고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atomic&lt;float&gt;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atomic&lt;double&gt;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타입을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그런데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부동소수점 타입에 대한 비교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(Strong)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연산은 이상한 결과를 초래할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저장된 값의 표현 형식이 다르면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저장된 값이 피연산자의 값과 같다고 해도 연산이 실패할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4155378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상등 비교 연산자가 정의되어 있는 사용자 정의 타입의 원자적 타입에서도 비슷한 현상이 발생할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232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992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연산자가 수행하는 연산은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memcmp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사용한 비교 연산과 다르기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60093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7692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실패하지 않았을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서로 같았을 값이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다른 표현 형식을 가지고 있다는 이유로 연산이 실패할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9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0" grpId="0"/>
      <p:bldP spid="12" grpId="0"/>
      <p:bldP spid="14" grpId="0"/>
      <p:bldP spid="18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타입의 원자적 타입에서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원자적 명령어들을 사용할 수 있는 경우도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플랫폼에서는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/void*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작거나 같은 크기를 가질 경우 이를 허용한다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플랫폼에서는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/void*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두 배 크기를 가지는 사용자 정의 타입에 대해서도 허용하기도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플랫폼들은 일반적으로 소위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DWCAS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 불리는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교환 함수에 대응되는 명령어를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지원은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lock-free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작성할 때 도움이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29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4" grpId="0"/>
      <p:bldP spid="26" grpId="0"/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타입에 적용되는 제약 조건은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atomic&lt;vector&lt;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&gt;&gt;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타입을 만들지 못하게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카운터나 플래그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포인터나 단순한 자료 구조의 배열 등을 포함하는 클래스에 대해서는 원자적 타입을 만들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구조가 복잡할 수록 단순한 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비교를 제외한 연산을 수행하고자 하는 가능성이 크기 때문에 이는 큰 문제가 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68753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타입으로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인스턴스화된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원자적 타입은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atomic&lt;bool&gt;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동일한 인터페이스를 갖는다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764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5247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load/store/exchange/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(weak/strong)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540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5300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정의 타입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객체를 원자적 타입으로 변환하거나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객체로 변환하는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0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4" grpId="0"/>
      <p:bldP spid="14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 무엇이든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하나 이상의 메모리 위치에 저장된다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메모리 위치는 스칼라 타입의 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혹은 하위 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인접한 비트 필드의 순차열이다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254257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필드를 사용하고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중요하게 생각해야 할 것이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인접한 비트 필드가 각각 다른 객체라도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객체들은 같은 메모리 위치로 간주된다는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58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/>
      <p:bldP spid="17" grpId="0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라이브러리가 지원하는 원자적 타입의 인터페이스를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93" y="1766957"/>
            <a:ext cx="6209491" cy="48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다양한 원자적 타입의 모든 연산에는 대응되는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자유 함수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들이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함수들은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‘atomic_’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접두사 뒤에 대응되는 멤버 함수의 이름이 붙어 있는 이름을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함수들은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원자적 타입에 맞게 다중 정의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(Overloading)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되어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917" y="4463155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메모리 순서 태그의 명시 여부에 따라 두 가지의 형태를 가지고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540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300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태그가 없는 함수가 존재하며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‘_explicit’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접미사를 붙임으로써 태그를 붙일 수 있는 함수가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01756" y="331820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 의해 참조되는 원자적 객체는 암시적이지만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자유 함수는 첫 매개변수로 객체에 대한 포인터를 취한다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4" grpId="0"/>
      <p:bldP spid="25" grpId="0"/>
      <p:bldP spid="27" grpId="0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 대해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10791825" cy="17335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886408" y="40546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8144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함수와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같은 값을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4590086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자유 함수들은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언어와 호환될 수 있도록 설계되었다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6674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54272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경우에서 자유 함수들은 참조자가 아닌 포인터를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7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  <p:bldP spid="19" grpId="0"/>
      <p:bldP spid="2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연산에 대한 자유 함수의 이름은 일반적인 자유 함수들의 이름 규칙과 다르다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‘atomic_’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아닌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atomic_flag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_’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접두사로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순서를 명시하는 자유 함수에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‘_explicit’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접미사가 붙는 것은 같다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라이브러리는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shared_ptr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객체를 원자적으로 접근할 수 있는 자유 함수를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가능한 연산으로는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load/store/exchange/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compare_exchange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자유 함수는 다른 자유 함수들처럼 첫 인자로 대상 객체에 대한 포인터를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4" grpId="0"/>
      <p:bldP spid="17" grpId="0"/>
      <p:bldP spid="19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4505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C++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원자적 연산과 타입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원자적 타입은 자료 경합과 관련된 미정의 행동을 피할 수 있게 해준다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 외에도 원자적 타입은 사용자가 스레드 사이의 특정 연산 순서를 강요할 수 있도록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순서의 강제는 데이터를 보호하고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연산을 동기화하는 기능의 기초가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mutex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future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같은 것이 제공하는 기능의 핵심이자 기초가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5" grpId="0"/>
      <p:bldP spid="2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구조를 생성하는 스레드와 자료 구조를 읽는 스레드가 있다고 가정해보자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문제가 되는 경합 조건을 피하기 위해서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 스레드는 자료가 준비되었음을 알리기 위해 플래그를 설정해야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 읽기 스레드가 플래그가 설정되기 전까지 자료를 읽어서는 안된다는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조건을 피하기 위해서는 어딘가 반드시 강제된 연산 순서가 존재해야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1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7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7" y="1766957"/>
            <a:ext cx="6279677" cy="43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동작을 위해 연산 순서를 강요하는 일은 어디서 일어나고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변수인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data_ready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연산에서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강요가 일어나고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7" y="256124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변수에 대한 연산은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발생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‘~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동기화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관계를 통해 필요한 연산 순서를 보장하고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65724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3417084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data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쓰기는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data_ready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쓰기 전에 발생하고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data_ready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읽기는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읽기 전에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82086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580702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data_ready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읽기가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발생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관계의 전이적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(Transitive)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특징으로 인해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data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쓰기가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data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읽기와 동기화된다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5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2" grpId="0"/>
      <p:bldP spid="19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 사이에 존재하는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발생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관계를 그림으로 나타내어 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69" y="1766958"/>
            <a:ext cx="4427598" cy="49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다음은 구조체를 객체와 메모리 공간으로 나눈 예제이다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091908" cy="47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(Synchronizes-with relationship)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원자적 타입에 대한 연산 간에만 발생한다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자료 구조가 원자적 타입을 포함하고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자료 구조에 대한 연산이 내부적으로 적절한 원자적 연산을 수행한다면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자료 구조에 대한 연산들도 이 관계를 형성할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7" y="291191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 관계의 기본적인 아이디어를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9892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7490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적절히 표시된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(tagged)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쓰기 연산은 같은 변수에 대한 적절히 표시된 원자적 읽기 연산으로 동기화된다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764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524710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읽기 연산은 해당 쓰기 연산이 기록한 값을 읽거나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쓰기 연산 후에 동일한 스레드에서 일어난 쓰기 연산이 기록한 값을 읽어야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90982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66966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읽기 연산이 반드시 어떤 스레드에서 일어난 일련의 읽기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쓰기 연산에서 기록한 값을 읽어야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9" grpId="0"/>
      <p:bldP spid="11" grpId="0"/>
      <p:bldP spid="14" grpId="0"/>
      <p:bldP spid="1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타입에 대한 모든 연산은 기본적으로 적절히 표시되어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어떤 값을 저장하고 스레드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저장한 그 값을 읽는다면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쓰기와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읽기는 동기화된다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적절히 표시된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모델은 원자적 타입에 대한 연산에 다양한 순서 제약을 적용하는 것을 허용한다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연산에 적절한 순서 제약을 적용해야만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원하는 연산 사이에서 동기화 관계를 형성할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7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9" grpId="0"/>
      <p:bldP spid="11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발생 관계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(happens-before)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프로그램에 있는 가장 기초적인 연산 순서 구성 단위이다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관계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(relationship)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어떤 연산들이 어떤 다른 연산들의 영향을 받을지 결정한다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스레드에서는 연산 사이의 이전 발생 관계가 매우 명확하게 드러난다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연산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소스 코드 내에서 다른 연산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먼저 나열되어 있으면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같은 문장에 여러 연산이 발생하면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연산 사이에는 어떠한 관계도 형성되지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순서가 명시되지 않아서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연산이 먼저 일어날지 알 수 없기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(unordered)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0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9" grpId="0"/>
      <p:bldP spid="11" grpId="0"/>
      <p:bldP spid="14" grpId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182141" cy="301700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886408" y="53380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50979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foo(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get_num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(),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get_num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())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호출하면 어떻게 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61137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58735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 순서가 명시되지 않아서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연산이 먼저 일어날지 알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(unordered).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1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발생 관계를 스레드 간 상호 작용으로 확장해보자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 스레드의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다른 스레드의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연산보다 스레드 사이에서 먼저 발생하면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먼저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(inter-thread)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이전 발생 관계는 멀티 스레드 코드에서 매우 중요한 관계이다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연산이 다른 스레드의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연산으로 동기화되면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발생 관계는 전이적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(Transitive)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특성을 갖는다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99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1" grpId="0"/>
      <p:bldP spid="14" grpId="0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 간 이전 발생 관계는 이전 나열 관계와 결합될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이전에 나열되어 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스레드 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먼저 발생하면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먼저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동기화되고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이전에 나열되어 있으면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보다 먼저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1820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스레드에서 데이터에 일련의 수정 연산을 수행하고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스레드에서 연산을 수행할 때 해당 수정 연산들을 보기 위해서는 오직 하나의 동기화 관계만 필요함을 뜻한다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8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타입에 대한 연산에 적용될 수 있는 메모리 순서에는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75448"/>
              </p:ext>
            </p:extLst>
          </p:nvPr>
        </p:nvGraphicFramePr>
        <p:xfrm>
          <a:off x="886406" y="1754859"/>
          <a:ext cx="10500279" cy="108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093">
                  <a:extLst>
                    <a:ext uri="{9D8B030D-6E8A-4147-A177-3AD203B41FA5}">
                      <a16:colId xmlns:a16="http://schemas.microsoft.com/office/drawing/2014/main" val="109514051"/>
                    </a:ext>
                  </a:extLst>
                </a:gridCol>
                <a:gridCol w="3500093">
                  <a:extLst>
                    <a:ext uri="{9D8B030D-6E8A-4147-A177-3AD203B41FA5}">
                      <a16:colId xmlns:a16="http://schemas.microsoft.com/office/drawing/2014/main" val="2196456689"/>
                    </a:ext>
                  </a:extLst>
                </a:gridCol>
                <a:gridCol w="3500093">
                  <a:extLst>
                    <a:ext uri="{9D8B030D-6E8A-4147-A177-3AD203B41FA5}">
                      <a16:colId xmlns:a16="http://schemas.microsoft.com/office/drawing/2014/main" val="4082143908"/>
                    </a:ext>
                  </a:extLst>
                </a:gridCol>
              </a:tblGrid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memory_order_relaxed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memory_order_consume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memory_order_acquire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08239"/>
                  </a:ext>
                </a:extLst>
              </a:tr>
              <a:tr h="544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memory_order_release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memory_order_acq_rel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memory_order_seq_cst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145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9917" y="3145146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타입의 모든 연산의 기본 메모리 순서는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memory_order_seq_cst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2224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39823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연산에 메모리 순서를 명시하지 않으면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memory_order_seq_cst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적용된다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6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가지의 메모리 순서 옵션들은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가지의 메모리 순서 모델을 표현하고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seq_cst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순차적으로 일관된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(sequentially consistent)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 모델을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consume/acquire/release/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acq_rel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(acquire-release)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모델을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relaxed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완화된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(relaxed)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 모델을 나타낸다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409382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개별 메모리 순서 모델은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아키텍처에 따라서 다양한 비용을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개별적인 메모리 순서 모델의 사용은 전문가가 적절한 때 성능 향상의 이점을 취할 수 있도록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3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2" grpId="0"/>
      <p:bldP spid="15" grpId="0"/>
      <p:bldP spid="2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메모리 순서 모델이 어떻게 성능에 영향을 미칠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31520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9119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일관적인 순서는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방출 순서나 완화된 순서에 비해 더 많은 동기화 명령어를 요구하게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687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방출 순서는 완화된 순서에 비해 더 많은 동기화 명령어를 요구하게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47033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4631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시스템이 많은 프로세서를 가지면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동기화 명령어들이 상당한 시간을 소요할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547894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523877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시스템의 전체적인 성능을 저하시키게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1756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수정을 야기한 프로세서를 제외한 프로세서들에 의해 수행된 연산의 가시성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(visibility)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더 정교한 제어가 가능한 아키텍처에 바탕을 둔 시스템을 가정해보자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8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5" grpId="0"/>
      <p:bldP spid="27" grpId="0"/>
      <p:bldP spid="2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x86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x86-64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아키텍처를 사용하는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원자성을 보장하기 위해 필요한 것을 빼면 획득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방출 순서에 특별히 추가적인 명령어가 필요하지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일관적인 순서도 로드 연산에 대해서는 특별한 취급이 요구되지 않으므로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명령어는 필요하지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687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일관적인 순서를 적용했을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 연산에 대해서는 추가적인 약간의 비용이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07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그림에서 파악할 수 있는 사항에는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객체의 멤버인 것을 포함해서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변수는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객체는 최소한 하나의 메모리 위치를 차지한다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근본 타입의 변수는 정확히 하나의 메모리 위치를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3398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409382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인접한 비트 필드는 같은 메모리 위치의 부분이 되어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구성 요소가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7" y="486944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동시성과 어떤 연관성을 지니고 있는 것일까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1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2" grpId="0"/>
      <p:bldP spid="15" grpId="0"/>
      <p:bldP spid="1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 적용되는 메모리 순서는 순차적으로 일관된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(sequentially consistent)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순서는 프로그램이 전역적이고 단순한 순차적인 관점으로 일관되게 동작하도록 하는 의미를 내포한다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타입들의 객체에 대한 모든 연산이 순차적으로 일관된다면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스레드 프로그램은 마치 모든 연산이 단일 스레드에서 특정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(sequence)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의해 수행되는 것처럼 동작한다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927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687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스레드는 반드시 연산들에 대해 동일한 순서를 보고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0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스레드가 동일한 순서를 보므로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원자적 변수가 쓰인 코드의 동작을 추론하기가 쉽다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스레드에 의해 수행되는 모든 가능한 연산의 순차열을 나열한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일관적이지 못한 것을 제거하면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남은 순차열에서 코드가 예상한 대로 동작하는지 검증하면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스레드가 동일한 순서를 본다는 것은 연산이 절대로 재정렬될 수 없음을 뜻한다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4155378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만약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코드에서 어떤 연산이 다른 스레드의 연산보다 전에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순서는 반드시 다른 모든 스레드에 의해 볼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5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15" grpId="0"/>
      <p:bldP spid="2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메모리 순서를 동기화의 관점에서 보면 어떨까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저장 연산은 같은 변수에서 저장한 값을 읽는 순차적으로 일관된 연산으로 동기화된다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이것을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둘 이상의 스레드의 연산에 대해 하나의 순서 제한을 둘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18201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동기화한 로드 연산 후에 일어나는 모든 순차적으로 일관된 연산은 반드시 순차적으로 일관된 원자적 연산을 사용하는 시스템의 다른 스레드에게 동기화된 저장 연산 이후에 나타난다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9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일관적인 메모리 순서가 제한하는 연산 순서는 순차적으로 일관적인 연산에만 적용된다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순서 제한은 완화된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(relaxed)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순서의 원자적 연산을 수행하는 스레드에 적용되지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스레드들은 여전히 연산들을 다른 순서로 보고 있을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메모리 순서의 이점을 얻기 위해서는 반드시 모든 스레드에서 순차적으로 일관적인 연산을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9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이해하기 쉬운 특징에는 비용이 따른다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많은 프로세서를 지닌 약하게 정렬된 기계에서는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이것이 눈에 띄는 성능 손실로 이어질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연산의 전체적인 순차열이 반드시 프로세서 간 일관되도록 유지되어야 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58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756" y="3318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프로세서 간 매우 비싼 동기화 연산을 수행하는 것을 요구한다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6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4" grpId="0"/>
      <p:bldP spid="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724525" cy="387667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64830" y="61977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59575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함수는 각 원자적 변수에 순차적으로 일관적인 메모리 순서를 사용하여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저장한다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79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61977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59575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함수는 변수가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될 때까지 대기한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변수가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값을 증가시킨다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447015" cy="38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실행시킨다고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49499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470981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문제가 발생할까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3436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assert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문의 조건식은 항상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무엇이 먼저인지는 모르지만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연산이 먼저 발생하기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2542579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read_x_then_y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반환했다고 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3619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3379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연산보다 전에 일어났다는 것을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read_y_then_x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연산은 반드시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0178" y="4931000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단일의 최종 순서에서는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임을 보고 이어서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임을 봤다면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저장 연산 전에 발생한 것이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1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1" grpId="0"/>
      <p:bldP spid="14" grpId="0"/>
      <p:bldP spid="18" grpId="0"/>
      <p:bldP spid="2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것은 대칭적이기 때문에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방식으로도 동작할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read_y_then_x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반환했다고 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read_x_then_y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반환하는 것을 강제하게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가정한 두 상황 모두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값을 가지게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반환하지 않고 모두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반환함으로써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값을 가질 수도 있기는 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상황이 되더라도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z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값을 가질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14" grpId="0"/>
      <p:bldP spid="23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메모리 모델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멀티 스레드 프로그램에서 중요한 것은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것이 메모리 위치에 달려있다는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스레드가 별개의 메모리 위치를 접근할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아무런 문제도 발생하지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 두 스레드가 같은 메모리 위치를 접근할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주의해야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331820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스레드가 같은 메모리 위치를 접근할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경합 조건을 피하기 위해서는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스레드의 접근 사이에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강요되는 특정 순서가 존재해야만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9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" grpId="0"/>
      <p:bldP spid="10" grpId="0"/>
      <p:bldP spid="17" grpId="0"/>
      <p:bldP spid="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read_x_then_y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y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보는 경우를 그림으로 나타내어 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7180849" cy="3767569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864830" y="608864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584848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연산과 이전 발생 관계가 어떻게 구성되어 있는지 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순차적인 일관성은 가장 간단하고 직관적인 메모리 순서이다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스레드 간 전역적인 동기화를 요구하기 때문에 가장 비싼 메모리 순서이기도 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2542579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멀티 프로세서 시스템에서는 이것이 프로세서 간에 비용이 발생하는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(time-consuming)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대규모의 의사 소통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(communication)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요구할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916" y="368753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순차적인 일관성의 동기화 비용을 피하기 위해서는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메모리 순서의 사용을 고려해봐야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7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9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일관적인 순서에서 벗어나면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것들이 복잡해지기 시작한다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아마도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큰 문제점은 더 이상 이벤트들에 대한 하나의 전역적인 순서가 존재하지 않는다는 것이다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스레드는 같은 연산에 대해 각자 다른 시각으로 바라볼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스레드가 수행한 연산들을 깔끔하게 번갈아 끼워서 넣는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모든 정신적 모델은 더 이상 통하지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정확히 동시적으로 일어나는 것들을 고려해야만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51711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49310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스레드는 이벤트의 순서에 동의할 필요가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6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9" grpId="0"/>
      <p:bldP spid="11" grpId="0"/>
      <p:bldP spid="14" grpId="0"/>
      <p:bldP spid="1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값인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순서를 사용하지 않는 코드는 반드시 주의해서 사용해야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우선적으로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순차적으로 일관된 순서를 제외한 다른 메모리 순서에 익숙해지는 것이 절대적으로 필수이다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 작성은 커녕 코드를 이해하는 것조차 어려워진다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명령어들의 순서를 바꿀 수 있다는 것이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155378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스레드가 같은 코드를 실행해도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순서 제약이 없는 경우에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스레드의 연산 때문에 스레드는 이벤트의 순서에 동의하지 않을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4830" y="5540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0178" y="5300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CPU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캐시와 내부 버퍼가 같은 메모리에 대해 다른 값을 가지고 있을 수 있기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5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9" grpId="0"/>
      <p:bldP spid="11" grpId="0"/>
      <p:bldP spid="14" grpId="0"/>
      <p:bldP spid="1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번갈아 끼우는 연산에 기초한 정신적 모델 외에도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명령어 순서에 관한 정신적 모델도 필요가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 또는 프로세서가 명령어의 순서를 바꾼다는 생각에 기초한 정신적 모델도 필요가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어떠한 순서 제약이 없으면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 사항은 모든 스레드가 개별 변수의 수정 순서에 동의해야 한다는 것뿐이다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개별 변수에 대한 연산은 각 스레드에서 각자 다른 순서로 나타날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1553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보여지는 변수의 값은 추가적으로 부과된 순서 제약에 일관된다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0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9" grpId="0"/>
      <p:bldP spid="11" grpId="0"/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순서로 수행된 원자적 타입에 대한 연산은 동기화 관계에 관여하지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178" y="176695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단일 스레드에서 발생하는 같은 변수에 대한 연산은 여전히 이전 발생 관계를 강요한다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7827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25425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그러나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스레드와 관련된 순서에 대해서는 요구 사항이 거의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3318201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유일한 요구 사항은 단일 원자적 변수에 대한 같은 스레드의 접근은 순서가 바뀔 수 없다는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64830" y="43955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0178" y="4155378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스레드가 원자적 변수의 특정한 값을 보게 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스레드에서 나중에 동일 변수를 읽을 때는 더 이전 값을 읽을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917" y="5300332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추가적인 동기화가 없을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순서를 사용하는 스레드 간에는 각 변수의 수정 순서만 공유된다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75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9" grpId="0"/>
      <p:bldP spid="11" grpId="0"/>
      <p:bldP spid="14" grpId="0"/>
      <p:bldP spid="1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코드를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5454661" cy="45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다음의 코드를 실행한다고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7"/>
            <a:ext cx="6496050" cy="26574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4830" y="497855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473838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문에서 문제가 발생할까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2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assert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조건문은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4830" y="200712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0178" y="1766957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다른 변수이므로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변수에 대한 연산으로부터 발생하는 값의 가시성에 관련해서는 어떠한 순서 보장도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4830" y="315207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178" y="291191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y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true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반환한 후에도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x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로드 연산이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false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7" y="3687533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각자 다른 변수에 대한 완화된 연산은 자유롭게 순서가 재정렬 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830" y="47648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178" y="45247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때도 이미 연산이 이전 발생 관계로 결합되어 있는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(bound)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경우에는 반드시 이 관계가 지켜져야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4830" y="55404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0178" y="53003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완화된 연산들은 동기화 관계를 형성하지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9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2" grpId="0"/>
      <p:bldP spid="14" grpId="0"/>
      <p:bldP spid="17" grpId="0"/>
      <p:bldP spid="1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연산의 동기화와 순서의 강제화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9917" y="929780"/>
            <a:ext cx="111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예제에서 발생할 수 있는 결과를 그림으로 나타내면 다음과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" y="1766956"/>
            <a:ext cx="7391071" cy="4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10299</TotalTime>
  <Words>17257</Words>
  <Application>Microsoft Office PowerPoint</Application>
  <PresentationFormat>와이드스크린</PresentationFormat>
  <Paragraphs>1288</Paragraphs>
  <Slides>171</Slides>
  <Notes>171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171</vt:i4>
      </vt:variant>
    </vt:vector>
  </HeadingPairs>
  <TitlesOfParts>
    <vt:vector size="176" baseType="lpstr">
      <vt:lpstr>야놀자 야체 B</vt:lpstr>
      <vt:lpstr>Arial</vt:lpstr>
      <vt:lpstr>맑은 고딕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신형철</cp:lastModifiedBy>
  <cp:revision>7474</cp:revision>
  <dcterms:created xsi:type="dcterms:W3CDTF">2017-02-13T14:50:04Z</dcterms:created>
  <dcterms:modified xsi:type="dcterms:W3CDTF">2017-11-27T17:54:16Z</dcterms:modified>
</cp:coreProperties>
</file>