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71" r:id="rId2"/>
    <p:sldId id="288" r:id="rId3"/>
    <p:sldId id="289" r:id="rId4"/>
    <p:sldId id="290" r:id="rId5"/>
    <p:sldId id="293" r:id="rId6"/>
    <p:sldId id="291" r:id="rId7"/>
    <p:sldId id="292" r:id="rId8"/>
    <p:sldId id="299" r:id="rId9"/>
    <p:sldId id="300" r:id="rId10"/>
    <p:sldId id="301" r:id="rId11"/>
    <p:sldId id="302" r:id="rId12"/>
    <p:sldId id="303" r:id="rId13"/>
    <p:sldId id="308" r:id="rId14"/>
    <p:sldId id="294" r:id="rId15"/>
    <p:sldId id="295" r:id="rId16"/>
    <p:sldId id="296" r:id="rId17"/>
    <p:sldId id="297" r:id="rId18"/>
    <p:sldId id="298" r:id="rId19"/>
    <p:sldId id="307" r:id="rId20"/>
    <p:sldId id="304" r:id="rId21"/>
    <p:sldId id="305" r:id="rId22"/>
    <p:sldId id="306" r:id="rId23"/>
    <p:sldId id="309" r:id="rId24"/>
    <p:sldId id="310" r:id="rId25"/>
    <p:sldId id="311" r:id="rId26"/>
    <p:sldId id="312" r:id="rId27"/>
    <p:sldId id="313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야놀자 야체 B" panose="02020603020101020101" pitchFamily="18" charset="-127"/>
      <p:bold r:id="rId32"/>
    </p:embeddedFont>
    <p:embeddedFont>
      <p:font typeface="야놀자 야체 R" panose="0202060302010102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멤버 </a:t>
            </a:r>
            <a:r>
              <a:rPr lang="en-US" altLang="ko-KR" dirty="0"/>
              <a:t>x</a:t>
            </a:r>
            <a:r>
              <a:rPr lang="ko-KR" altLang="en-US" dirty="0"/>
              <a:t>가 미정의 값으로 초기화된다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9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6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가능하다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동일한 </a:t>
            </a:r>
            <a:r>
              <a:rPr lang="en-US" altLang="ko-KR" dirty="0"/>
              <a:t>Scope</a:t>
            </a:r>
            <a:r>
              <a:rPr lang="ko-KR" altLang="en-US" dirty="0"/>
              <a:t>에서 기본 인자를 재정의하려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‘a’</a:t>
            </a:r>
            <a:r>
              <a:rPr lang="ko-KR" altLang="en-US" dirty="0"/>
              <a:t>는 함수에 대한 선언이다</a:t>
            </a:r>
            <a:r>
              <a:rPr lang="en-US" altLang="ko-KR" dirty="0"/>
              <a:t>. </a:t>
            </a:r>
            <a:r>
              <a:rPr lang="ko-KR" altLang="en-US" dirty="0"/>
              <a:t>변수에 대한 정의가 아니다</a:t>
            </a:r>
            <a:r>
              <a:rPr lang="en-US" altLang="ko-KR" dirty="0"/>
              <a:t>. </a:t>
            </a:r>
            <a:r>
              <a:rPr lang="ko-KR" altLang="en-US" dirty="0"/>
              <a:t>기본 초기화를 의도했다면</a:t>
            </a:r>
            <a:r>
              <a:rPr lang="en-US" altLang="ko-KR" dirty="0"/>
              <a:t>, </a:t>
            </a:r>
            <a:r>
              <a:rPr lang="ko-KR" altLang="en-US" dirty="0"/>
              <a:t>중괄호 초기화를 하거나 괄호를 제거해야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10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컴파일러가 암시적으로 합성 기본 생성자를 정의한다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</a:t>
            </a:r>
            <a:r>
              <a:rPr lang="en-US" altLang="ko-KR" dirty="0"/>
              <a:t>Inline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64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(x = </a:t>
            </a:r>
            <a:r>
              <a:rPr lang="ko-KR" altLang="en-US" dirty="0"/>
              <a:t>미정의 값</a:t>
            </a:r>
            <a:r>
              <a:rPr lang="en-US" altLang="ko-KR" dirty="0"/>
              <a:t>, y = 0.0)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3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모든 내장 타입</a:t>
            </a:r>
            <a:r>
              <a:rPr lang="en-US" altLang="ko-KR" dirty="0"/>
              <a:t>/</a:t>
            </a:r>
            <a:r>
              <a:rPr lang="ko-KR" altLang="en-US" dirty="0"/>
              <a:t>복합 타입 객체는 기본 초기화 시 미정의 값이 할당된다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데이터 멤버 중 기본 초기화가 불가능한 멤버가 있으면</a:t>
            </a:r>
            <a:r>
              <a:rPr lang="en-US" altLang="ko-KR" dirty="0"/>
              <a:t>, </a:t>
            </a:r>
            <a:r>
              <a:rPr lang="ko-KR" altLang="en-US" dirty="0"/>
              <a:t>컴파일러가 생성자를 합성할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20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94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내부에서 사용하면 암시적으로 인라인 함수이지만</a:t>
            </a:r>
            <a:r>
              <a:rPr lang="en-US" altLang="ko-KR" dirty="0"/>
              <a:t>, </a:t>
            </a:r>
            <a:r>
              <a:rPr lang="ko-KR" altLang="en-US" dirty="0"/>
              <a:t>외부에서 사용하면 그렇지 않다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B/C</a:t>
            </a:r>
            <a:r>
              <a:rPr lang="ko-KR" altLang="en-US" dirty="0"/>
              <a:t>에 대한 기본 생성자를 합성할 수 없다</a:t>
            </a:r>
            <a:r>
              <a:rPr lang="en-US" altLang="ko-KR" dirty="0"/>
              <a:t>. (A</a:t>
            </a:r>
            <a:r>
              <a:rPr lang="ko-KR" altLang="en-US" dirty="0"/>
              <a:t>에 대한 기본 생성자가 존재하지 않음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0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2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05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‘Constructor Called!’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4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문제가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89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3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“Hello, World!” </a:t>
            </a:r>
            <a:r>
              <a:rPr lang="ko-KR" altLang="en-US" dirty="0"/>
              <a:t>문자열이 </a:t>
            </a:r>
            <a:r>
              <a:rPr lang="en-US" altLang="ko-KR" dirty="0"/>
              <a:t>A </a:t>
            </a:r>
            <a:r>
              <a:rPr lang="ko-KR" altLang="en-US" dirty="0"/>
              <a:t>타입의 객체가 되기 위해서는</a:t>
            </a:r>
            <a:r>
              <a:rPr lang="en-US" altLang="ko-KR" dirty="0"/>
              <a:t>, 2</a:t>
            </a:r>
            <a:r>
              <a:rPr lang="ko-KR" altLang="en-US" dirty="0"/>
              <a:t>번의 변환 생성자를 거쳐야 하므로 오류이다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인자를 </a:t>
            </a:r>
            <a:r>
              <a:rPr lang="en-US" altLang="ko-KR" dirty="0"/>
              <a:t>string </a:t>
            </a:r>
            <a:r>
              <a:rPr lang="ko-KR" altLang="en-US" dirty="0"/>
              <a:t>타입으로 명시적 캐스팅하거나</a:t>
            </a:r>
            <a:r>
              <a:rPr lang="en-US" altLang="ko-KR" dirty="0"/>
              <a:t>, A </a:t>
            </a:r>
            <a:r>
              <a:rPr lang="ko-KR" altLang="en-US" dirty="0"/>
              <a:t>타입으로 명시적 캐스팅하면 수정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83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사실 굳이 변환 생성자가 아니어도</a:t>
            </a:r>
            <a:r>
              <a:rPr lang="en-US" altLang="ko-KR" dirty="0"/>
              <a:t>, explicit </a:t>
            </a:r>
            <a:r>
              <a:rPr lang="ko-KR" altLang="en-US" dirty="0"/>
              <a:t>키워드를 붙일 수 있지만</a:t>
            </a:r>
            <a:r>
              <a:rPr lang="en-US" altLang="ko-KR" dirty="0"/>
              <a:t>… </a:t>
            </a:r>
            <a:r>
              <a:rPr lang="ko-KR" altLang="en-US" dirty="0"/>
              <a:t>실효성이 있을까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79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‘x’ </a:t>
            </a:r>
            <a:r>
              <a:rPr lang="ko-KR" altLang="en-US" dirty="0"/>
              <a:t>변수의 정의가 잘못되었다</a:t>
            </a:r>
            <a:r>
              <a:rPr lang="en-US" altLang="ko-KR" dirty="0"/>
              <a:t>. </a:t>
            </a:r>
            <a:r>
              <a:rPr lang="ko-KR" altLang="en-US" dirty="0"/>
              <a:t>나머지는 모두 정상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3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3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1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9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초기화가 무시된다는 것은</a:t>
            </a:r>
            <a:r>
              <a:rPr lang="en-US" altLang="ko-KR" dirty="0"/>
              <a:t>, </a:t>
            </a:r>
            <a:r>
              <a:rPr lang="ko-KR" altLang="en-US" dirty="0"/>
              <a:t>아예 실행되지 않음을 뜻한다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2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일반 괄호로 초기화하려 할 경우 컴파일러가 함수로 인식하기 때문에</a:t>
            </a:r>
            <a:r>
              <a:rPr lang="en-US" altLang="ko-KR" dirty="0"/>
              <a:t>, </a:t>
            </a:r>
            <a:r>
              <a:rPr lang="ko-KR" altLang="en-US" dirty="0"/>
              <a:t>반드시 직접 초기화하기 위해서는 중괄호로 초기화해야 한다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위 코드에서 </a:t>
            </a:r>
            <a:r>
              <a:rPr lang="en-US" altLang="ko-KR" dirty="0"/>
              <a:t>“x”</a:t>
            </a:r>
            <a:r>
              <a:rPr lang="ko-KR" altLang="en-US" dirty="0"/>
              <a:t>는 직접 초기화했지만</a:t>
            </a:r>
            <a:r>
              <a:rPr lang="en-US" altLang="ko-KR" dirty="0"/>
              <a:t>, “y“</a:t>
            </a:r>
            <a:r>
              <a:rPr lang="ko-KR" altLang="en-US" dirty="0"/>
              <a:t>는 복사 초기화이다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5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en-US" altLang="ko-KR" dirty="0" err="1"/>
              <a:t>constantNumber</a:t>
            </a:r>
            <a:r>
              <a:rPr lang="en-US" altLang="ko-KR" dirty="0"/>
              <a:t> </a:t>
            </a:r>
            <a:r>
              <a:rPr lang="ko-KR" altLang="en-US" dirty="0"/>
              <a:t>변수와 </a:t>
            </a:r>
            <a:r>
              <a:rPr lang="en-US" altLang="ko-KR" dirty="0" err="1"/>
              <a:t>numberReference</a:t>
            </a:r>
            <a:r>
              <a:rPr lang="en-US" altLang="ko-KR" dirty="0"/>
              <a:t> </a:t>
            </a:r>
            <a:r>
              <a:rPr lang="ko-KR" altLang="en-US" dirty="0"/>
              <a:t>변수를 초기화하지 않았다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6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0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15 - Basic Constructors)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7026F-61E1-4881-8F6F-BAD05FE88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179" y="1754859"/>
            <a:ext cx="656364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초기 값 목록은 초기화를 수행하는 순서를 지정하지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39E87B-E29B-4442-8BF8-AF8A7FBFA32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8DA07C-FEB6-4EA7-A363-8D8570CEFF2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멤버는 클래스 정의에 나타나는 순서로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D53EBB-316D-432B-827F-6ED009A6E3E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6F63BD-F765-4D65-8998-6AEA95903C9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초기 값 목록에서 해당 순서를 변경하는 것은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7B63C-4AE8-4EAE-92D5-3D8FCD8526B5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클래스의 멤버 값을 통해 데이터 멤버를 초기화하지 않는 것이 좋다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9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생성자의 매개변수에도 기본 인자를 사용할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0FE11-3D44-46F1-A76E-E6C634076DA7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E2C980-B692-4258-95CC-9EE665B4E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311" y="2585987"/>
            <a:ext cx="628737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2AC4FE-6669-4E12-AB2F-FAD65FAE4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545" y="1754859"/>
            <a:ext cx="6868910" cy="46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Synthesis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클래스에서 그 어떤 생성자도 정의하고 있지 않으면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2194A5-6D15-42DA-BDF7-7B6CD218A170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 기본 생성자는 인자를 취하지 않으며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멤버를 모두 기본 초기화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79968C-E455-4428-AA83-C26D1245D048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ED9387-C7FF-407D-8D09-5A040B2A28E6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정의하는 합성 기본 생성자는 아래와 같은 모양을 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3A0BF4-CFDD-4985-8B48-DD0BBD4D1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28" y="3355560"/>
            <a:ext cx="4972744" cy="202910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BB2E8B-7B85-453C-9D29-6C3693C8D96C}"/>
              </a:ext>
            </a:extLst>
          </p:cNvPr>
          <p:cNvCxnSpPr/>
          <p:nvPr/>
        </p:nvCxnSpPr>
        <p:spPr>
          <a:xfrm>
            <a:off x="886408" y="59327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C42C6F-DA8A-4421-B10E-680C969EED76}"/>
              </a:ext>
            </a:extLst>
          </p:cNvPr>
          <p:cNvSpPr txBox="1"/>
          <p:nvPr/>
        </p:nvSpPr>
        <p:spPr>
          <a:xfrm>
            <a:off x="1601756" y="56925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정의하는 합성 기본 생성자는 인라인 함수일까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0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8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Synthesis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코드가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생성 후 데이터 멤버의 값은 각각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BD9DDD-7AF7-440B-BC30-D65707513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074" y="1754859"/>
            <a:ext cx="627785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Synthesis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 기본 생성자는 클래스에 어떤 생성자도 정의되어 있지 않을 때만 정의된다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2F53-E8F2-4840-B88A-DDD7738A537B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 기본 생성자에서는 모든 데이터 멤버를 기본 초기화함에 유의해야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9A5118-83D7-44D3-AD63-C7E7205DEA08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C45B3-731D-4A69-B48A-868B95B8683F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내장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복합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(Primitive/Compound Type)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멤버를 포함할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문제가 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5FE3BA-28B5-47E8-A6F5-7EB7A55AA6AC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5643F6-BD8B-4D8E-81BC-1F72DDE3B549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이유가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59C9D-6C1B-4C7D-B50C-55B9B96B872D}"/>
              </a:ext>
            </a:extLst>
          </p:cNvPr>
          <p:cNvSpPr txBox="1"/>
          <p:nvPr/>
        </p:nvSpPr>
        <p:spPr>
          <a:xfrm>
            <a:off x="279917" y="412513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클래스에 생성자가 존재하지 않아도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생성자를 합성하지 않는 경우가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2B6F4B3-B6C4-4535-9443-9D0B6EDF6083}"/>
              </a:ext>
            </a:extLst>
          </p:cNvPr>
          <p:cNvCxnSpPr/>
          <p:nvPr/>
        </p:nvCxnSpPr>
        <p:spPr>
          <a:xfrm>
            <a:off x="886408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BDB5F1-89C5-4C4A-90B6-F58DDEDF4DB3}"/>
              </a:ext>
            </a:extLst>
          </p:cNvPr>
          <p:cNvSpPr txBox="1"/>
          <p:nvPr/>
        </p:nvSpPr>
        <p:spPr>
          <a:xfrm>
            <a:off x="1601756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경우가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4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9" grpId="0"/>
      <p:bldP spid="23" grpId="0"/>
      <p:bldP spid="24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Synthesis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컴파일러에게 생성자의 합성을 요청할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DF3950-0AB7-495A-B228-2BF804F6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232" y="1754859"/>
            <a:ext cx="5801535" cy="207674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9235FA-37AF-4DE9-8E4D-B5A37CC0EB48}"/>
              </a:ext>
            </a:extLst>
          </p:cNvPr>
          <p:cNvCxnSpPr/>
          <p:nvPr/>
        </p:nvCxnSpPr>
        <p:spPr>
          <a:xfrm>
            <a:off x="886408" y="437967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9FB8A-BB37-4856-B8B3-1679BCB2752E}"/>
              </a:ext>
            </a:extLst>
          </p:cNvPr>
          <p:cNvSpPr txBox="1"/>
          <p:nvPr/>
        </p:nvSpPr>
        <p:spPr>
          <a:xfrm>
            <a:off x="1601756" y="413950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기본 생성자는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 기본 생성자와 동일하게 구현된다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3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Synthesis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외부에 정의된 생성자에도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default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적용할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0C0F087-412E-4D5B-A771-583A4AF6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916" y="1754859"/>
            <a:ext cx="6754168" cy="2581635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10668-4896-47DE-BB5C-D5901D9B1714}"/>
              </a:ext>
            </a:extLst>
          </p:cNvPr>
          <p:cNvCxnSpPr/>
          <p:nvPr/>
        </p:nvCxnSpPr>
        <p:spPr>
          <a:xfrm>
            <a:off x="886408" y="488456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BCD3A1-A1DC-4B35-8043-8B86EBB4DBCD}"/>
              </a:ext>
            </a:extLst>
          </p:cNvPr>
          <p:cNvSpPr txBox="1"/>
          <p:nvPr/>
        </p:nvSpPr>
        <p:spPr>
          <a:xfrm>
            <a:off x="1601756" y="464440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기본 생성자 역시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 기본 생성자와 동일하게 구현된다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4379804-B8BF-40A4-9869-2310930EB216}"/>
              </a:ext>
            </a:extLst>
          </p:cNvPr>
          <p:cNvCxnSpPr/>
          <p:nvPr/>
        </p:nvCxnSpPr>
        <p:spPr>
          <a:xfrm>
            <a:off x="886408" y="565413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13C42B-084A-40E1-BF40-9747F78915FC}"/>
              </a:ext>
            </a:extLst>
          </p:cNvPr>
          <p:cNvSpPr txBox="1"/>
          <p:nvPr/>
        </p:nvSpPr>
        <p:spPr>
          <a:xfrm>
            <a:off x="1601756" y="541397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default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사용한 것과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차이가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6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Synthesis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11A2DE-9701-4105-BBE7-53D287E6D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579" y="1754859"/>
            <a:ext cx="7464841" cy="44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클래스는 해당 타입 객체를 초기화하는 방법을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클래스에는 객체 초기화를 제어하는 특별한 멤버 함수인 생성자를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8B4D1C-5C53-4467-90BE-C91B0B7D20CB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B89E88-F9B0-4EE4-A9A0-10A9141DA46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생성자는 클래스 객체의 데이터 멤버를 초기화하는 책임을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82406F-E299-46F0-82B0-212C2DD96988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860716-C803-4F72-A5CD-7D37EEBC638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객체가 생성되면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생성자가 호출된다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Delegating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이후부터는 위임 생성자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(Delegating constructor)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D42EBA-F31B-464A-B1C3-577F1887A58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5F396A-F3CD-4AE1-AE52-541428F5E34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위임 생성자는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클래스의 다른 생성자를 통해 초기화를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5BA9B9-DC72-4149-AB21-057F08625465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D6438F-F332-4DB3-B21B-A70100E2ABD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위임 생성자의 생성자 초기 값 목록에는 다른 생성자에 대한 호출만 올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714F18-3A0D-4EFE-89A6-1A5D285C864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40B85D-D8AD-4B1B-9D04-502DF0EF9A9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생성자를 호출하는 것을 제외한 추가적인 초기화가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0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22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Delegating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위임 생성자를 사용해보자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FD5A76-37D0-4115-9430-60D2F7AFB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362" y="1754859"/>
            <a:ext cx="7817276" cy="479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Delegating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90F263-DE76-4801-BBA1-2E6F9C5D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30" y="1754859"/>
            <a:ext cx="8697539" cy="400105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43AA8B-D89C-4B87-9397-B17134C7E28C}"/>
              </a:ext>
            </a:extLst>
          </p:cNvPr>
          <p:cNvCxnSpPr/>
          <p:nvPr/>
        </p:nvCxnSpPr>
        <p:spPr>
          <a:xfrm>
            <a:off x="886408" y="630398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83347-440A-487A-ADA5-3DD0F540E039}"/>
              </a:ext>
            </a:extLst>
          </p:cNvPr>
          <p:cNvSpPr txBox="1"/>
          <p:nvPr/>
        </p:nvSpPr>
        <p:spPr>
          <a:xfrm>
            <a:off x="1601756" y="606382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위임 생성자의 본문은 위임한 생성자의 본문이 모두 실행된 후에 실행된다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3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Converting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BD151E-C7EF-4066-8BD2-5D961CD2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096" y="1754859"/>
            <a:ext cx="5945138" cy="46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8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Converting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생성자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(Converting constructor)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암시적인 캐스팅을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D42EBA-F31B-464A-B1C3-577F1887A58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5F396A-F3CD-4AE1-AE52-541428F5E34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하나로 호출할 수 있는 모든 생성자는 변환 생성자이다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5BA9B9-DC72-4149-AB21-057F08625465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D6438F-F332-4DB3-B21B-A70100E2ABD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생성자를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매개변수 타입에서 클래스 타입으로 암시적인 캐스팅이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714F18-3A0D-4EFE-89A6-1A5D285C864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40B85D-D8AD-4B1B-9D04-502DF0EF9A9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암시적 캐스팅이 이루어질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한 번의 변환 생성자로 클래스 타입으로 변환할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3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22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Converting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4E6A2A-953A-4405-96C8-EE81F0A96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601" y="1754859"/>
            <a:ext cx="625879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Converting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explicit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 생성자를 통한 암시적 캐스팅을 막을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BA3B68-BA58-4E61-AD69-59095CCC8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30" y="1754860"/>
            <a:ext cx="6540539" cy="392122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71616B-740B-4546-8868-5D3216D9DEB4}"/>
              </a:ext>
            </a:extLst>
          </p:cNvPr>
          <p:cNvCxnSpPr/>
          <p:nvPr/>
        </p:nvCxnSpPr>
        <p:spPr>
          <a:xfrm>
            <a:off x="886408" y="622415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1A3DED-1294-47B0-9F0F-2571148C761F}"/>
              </a:ext>
            </a:extLst>
          </p:cNvPr>
          <p:cNvSpPr txBox="1"/>
          <p:nvPr/>
        </p:nvSpPr>
        <p:spPr>
          <a:xfrm>
            <a:off x="1601756" y="598399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explicit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키워드는 클래스 정의에서 멤버 함수 선언 시에만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Converting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F8961-AB1F-478E-B42D-6A053C5B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357" y="1754859"/>
            <a:ext cx="6531286" cy="47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생성자는 클래스와 이름이 같은 멤버 함수이다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생성자의 반환 타입은 존재하지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8B4D1C-5C53-4467-90BE-C91B0B7D20CB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B89E88-F9B0-4EE4-A9A0-10A9141DA46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클래스에는 생성자가 여럿 정의될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역시 다중 정의가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C65B2-6FFB-48B2-8837-F69777ED39E7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선언하는 것이 불가능하다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42500C-3E5C-4E80-885A-DCC7705D88C1}"/>
              </a:ext>
            </a:extLst>
          </p:cNvPr>
          <p:cNvCxnSpPr/>
          <p:nvPr/>
        </p:nvCxnSpPr>
        <p:spPr>
          <a:xfrm>
            <a:off x="886408" y="436652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8F6D54-08F9-4F85-AF2C-6D0BD1C3BBA8}"/>
              </a:ext>
            </a:extLst>
          </p:cNvPr>
          <p:cNvSpPr txBox="1"/>
          <p:nvPr/>
        </p:nvSpPr>
        <p:spPr>
          <a:xfrm>
            <a:off x="1601756" y="412635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멤버가 존재해도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생성자에서 초기화가 끝날 때까지는 멤버가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성질을 띄지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1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EFF43E-9A38-4117-9BF0-7C99D152B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37" y="1754859"/>
            <a:ext cx="6867525" cy="314325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50AAA3-87A4-4EF4-AC4D-319A58AEFE74}"/>
              </a:ext>
            </a:extLst>
          </p:cNvPr>
          <p:cNvCxnSpPr/>
          <p:nvPr/>
        </p:nvCxnSpPr>
        <p:spPr>
          <a:xfrm>
            <a:off x="886408" y="54517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5B3DC3-37D5-49C4-802C-83200AA0B21F}"/>
              </a:ext>
            </a:extLst>
          </p:cNvPr>
          <p:cNvSpPr txBox="1"/>
          <p:nvPr/>
        </p:nvSpPr>
        <p:spPr>
          <a:xfrm>
            <a:off x="1601756" y="52116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당연히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역시 클래스 외부에서 정의하는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6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외부에서 생성자를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D4D2C5-D24C-408E-A56C-A2D28E4A5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848" y="1754859"/>
            <a:ext cx="6142303" cy="46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생성자에는 생성자 초기 값 목록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(constructor initializer list)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목록에서는 객체의 데이터 멤버에 대한 초기 값을 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8B4D1C-5C53-4467-90BE-C91B0B7D20CB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B89E88-F9B0-4EE4-A9A0-10A9141DA46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목록에는 초기 값과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해당 초기 값을 적용할 데이터 멤버들이 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8B04D-BC87-4678-A077-A001BED3F752}"/>
              </a:ext>
            </a:extLst>
          </p:cNvPr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 클래스 내부에서 바로 데이터 멤버에 대한 초기 값을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7EA088-C825-4F4D-9412-3E071461BD5C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335BD8-4B05-4762-AE8C-4A045BF62CC6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F52466-2FEB-45D0-BB5C-336DD5E0AF91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18E0BA-4CF4-4FBC-A90C-8379D0B3A4BE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데이터 멤버를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초기 값 목록으로 동시에 초기화 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전자의 초기화는 무시된다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159574-9330-4282-87B1-14D6ADFD5A34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467AE7-9B4A-44A2-8A64-CA356024A94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초기 값 목록에서 한 멤버에 대해 초기 값은 한 번만 지정할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15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18" grpId="0"/>
      <p:bldP spid="25" grpId="0"/>
      <p:bldP spid="27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In-class initializer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활용하여 생성자를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50AAA3-87A4-4EF4-AC4D-319A58AEFE74}"/>
              </a:ext>
            </a:extLst>
          </p:cNvPr>
          <p:cNvCxnSpPr/>
          <p:nvPr/>
        </p:nvCxnSpPr>
        <p:spPr>
          <a:xfrm>
            <a:off x="886408" y="46651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5B3DC3-37D5-49C4-802C-83200AA0B21F}"/>
              </a:ext>
            </a:extLst>
          </p:cNvPr>
          <p:cNvSpPr txBox="1"/>
          <p:nvPr/>
        </p:nvSpPr>
        <p:spPr>
          <a:xfrm>
            <a:off x="1601756" y="44249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초기 값 목록에서 초기화하지 않은 멤버는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C71D7-B4B2-4221-A73C-C09C7C68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1754859"/>
            <a:ext cx="7239000" cy="2362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664F18-4E6F-4C2B-B4D8-319BAFFBE31C}"/>
              </a:ext>
            </a:extLst>
          </p:cNvPr>
          <p:cNvCxnSpPr/>
          <p:nvPr/>
        </p:nvCxnSpPr>
        <p:spPr>
          <a:xfrm>
            <a:off x="886408" y="54347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23A344-761A-4AD8-B570-FC96DC7C5FA3}"/>
              </a:ext>
            </a:extLst>
          </p:cNvPr>
          <p:cNvSpPr txBox="1"/>
          <p:nvPr/>
        </p:nvSpPr>
        <p:spPr>
          <a:xfrm>
            <a:off x="1601756" y="51945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초기 값 목록에서도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에서도 초기화하지 않은 멤버는 기본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3A8139-4EAC-4B47-A416-6A16AF800FF0}"/>
              </a:ext>
            </a:extLst>
          </p:cNvPr>
          <p:cNvCxnSpPr/>
          <p:nvPr/>
        </p:nvCxnSpPr>
        <p:spPr>
          <a:xfrm>
            <a:off x="886408" y="62042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8C587F-B827-4920-8B65-0608BF408081}"/>
              </a:ext>
            </a:extLst>
          </p:cNvPr>
          <p:cNvSpPr txBox="1"/>
          <p:nvPr/>
        </p:nvSpPr>
        <p:spPr>
          <a:xfrm>
            <a:off x="1601756" y="59641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“x”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중괄호로 초기화한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8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7797A0-C946-4236-A1B6-D8FF9ED0E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863" y="1754859"/>
            <a:ext cx="679227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5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 Constructor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생성자의 본문은 평범한 함수 본문에 불과하다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39E87B-E29B-4442-8BF8-AF8A7FBFA32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8DA07C-FEB6-4EA7-A363-8D8570CEFF2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본문이 실행되기 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클래스 멤버에 대한 초기화는 완료된다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D53EBB-316D-432B-827F-6ED009A6E3E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6F63BD-F765-4D65-8998-6AEA95903C9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in-class initializer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생성자 초기 값 목록에서 초기화하지 않은 멤버는 무조건 기본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A44492-3DF4-4209-8A65-AEEED81AADC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2DDA13-1736-48BE-BFFC-C1DB15CCFC8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초기화가 불가능한 객체는 반드시 본문 진입 전에 초기화가 완료되어야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8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7821</TotalTime>
  <Words>1252</Words>
  <Application>Microsoft Office PowerPoint</Application>
  <PresentationFormat>와이드스크린</PresentationFormat>
  <Paragraphs>148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야놀자 야체 B</vt:lpstr>
      <vt:lpstr>야놀자 야체 R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3812</cp:revision>
  <dcterms:created xsi:type="dcterms:W3CDTF">2017-02-13T14:50:04Z</dcterms:created>
  <dcterms:modified xsi:type="dcterms:W3CDTF">2019-05-06T08:34:50Z</dcterms:modified>
</cp:coreProperties>
</file>