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9"/>
  </p:notesMasterIdLst>
  <p:sldIdLst>
    <p:sldId id="271" r:id="rId2"/>
    <p:sldId id="333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4" r:id="rId11"/>
    <p:sldId id="343" r:id="rId12"/>
    <p:sldId id="345" r:id="rId13"/>
    <p:sldId id="346" r:id="rId14"/>
    <p:sldId id="347" r:id="rId15"/>
    <p:sldId id="350" r:id="rId16"/>
    <p:sldId id="348" r:id="rId17"/>
    <p:sldId id="351" r:id="rId18"/>
  </p:sldIdLst>
  <p:sldSz cx="12192000" cy="6858000"/>
  <p:notesSz cx="6858000" cy="9144000"/>
  <p:embeddedFontLst>
    <p:embeddedFont>
      <p:font typeface="맑은 고딕" panose="020B0503020000020004" pitchFamily="50" charset="-127"/>
      <p:regular r:id="rId20"/>
      <p:bold r:id="rId21"/>
    </p:embeddedFont>
    <p:embeddedFont>
      <p:font typeface="야놀자 야체 B" panose="02020603020101020101" pitchFamily="18" charset="-127"/>
      <p:bold r:id="rId22"/>
    </p:embeddedFont>
    <p:embeddedFont>
      <p:font typeface="야놀자 야체 R" panose="02020603020101020101" pitchFamily="18" charset="-127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683" autoAdjust="0"/>
  </p:normalViewPr>
  <p:slideViewPr>
    <p:cSldViewPr snapToGrid="0">
      <p:cViewPr varScale="1">
        <p:scale>
          <a:sx n="102" d="100"/>
          <a:sy n="102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-2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4E1B-EADF-46E0-B2CF-CBBF37D915B3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390C9-CC43-4510-9031-E81E4BDB5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6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Summary by </a:t>
            </a:r>
            <a:r>
              <a:rPr lang="en-US" altLang="ko-KR" dirty="0" err="1"/>
              <a:t>nErumin</a:t>
            </a:r>
            <a:r>
              <a:rPr lang="en-US" altLang="ko-KR" dirty="0"/>
              <a:t>(@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11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9049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en-US" altLang="ko-KR" dirty="0"/>
              <a:t>9 9 9 9 9 9 9 9 9 9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6292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en-US" altLang="ko-KR" dirty="0"/>
              <a:t>vector/string/deque</a:t>
            </a:r>
          </a:p>
          <a:p>
            <a:pPr marL="0" indent="0">
              <a:buNone/>
            </a:pPr>
            <a:r>
              <a:rPr lang="en-US" altLang="ko-KR" dirty="0"/>
              <a:t>A2. vector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/>
              <a:t>기반으로 다른 컨테이너를 사용하고자 하는 경우</a:t>
            </a:r>
            <a:r>
              <a:rPr lang="en-US" altLang="ko-KR" dirty="0"/>
              <a:t>, </a:t>
            </a:r>
            <a:r>
              <a:rPr lang="en-US" altLang="ko-KR" dirty="0" err="1"/>
              <a:t>priority_queue</a:t>
            </a:r>
            <a:r>
              <a:rPr lang="en-US" altLang="ko-KR" dirty="0"/>
              <a:t>&lt;int, deque&lt;int&gt;&gt;</a:t>
            </a:r>
            <a:r>
              <a:rPr lang="ko-KR" altLang="en-US" dirty="0"/>
              <a:t>와 같이 사용한다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598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5769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en-US" altLang="ko-KR" dirty="0"/>
              <a:t>9 8 7 6 5 4 3 2 1 0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77973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en-US" altLang="ko-KR" dirty="0"/>
              <a:t>(</a:t>
            </a:r>
            <a:r>
              <a:rPr lang="en-US" altLang="ko-KR" dirty="0" err="1"/>
              <a:t>Lapo</a:t>
            </a:r>
            <a:r>
              <a:rPr lang="en-US" altLang="ko-KR" dirty="0"/>
              <a:t>, Java, Hello, C++, Banana)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2716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en-US" altLang="ko-KR" dirty="0"/>
              <a:t>(Banana, Hello, </a:t>
            </a:r>
            <a:r>
              <a:rPr lang="en-US" altLang="ko-KR" dirty="0" err="1"/>
              <a:t>Lapo</a:t>
            </a:r>
            <a:r>
              <a:rPr lang="en-US" altLang="ko-KR" dirty="0"/>
              <a:t>, C++, C#)</a:t>
            </a:r>
          </a:p>
          <a:p>
            <a:pPr marL="228600" indent="-228600">
              <a:buAutoNum type="alphaU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/>
              <a:t>복사</a:t>
            </a:r>
            <a:r>
              <a:rPr lang="en-US" altLang="ko-KR" dirty="0"/>
              <a:t>/</a:t>
            </a:r>
            <a:r>
              <a:rPr lang="ko-KR" altLang="en-US" dirty="0"/>
              <a:t>이동 생성자를 제외하고</a:t>
            </a:r>
            <a:r>
              <a:rPr lang="en-US" altLang="ko-KR" dirty="0"/>
              <a:t>, </a:t>
            </a:r>
            <a:r>
              <a:rPr lang="ko-KR" altLang="en-US" dirty="0"/>
              <a:t>별도로</a:t>
            </a:r>
            <a:r>
              <a:rPr lang="en-US" altLang="ko-KR" dirty="0"/>
              <a:t> Comparer</a:t>
            </a:r>
            <a:r>
              <a:rPr lang="ko-KR" altLang="en-US" dirty="0"/>
              <a:t>를 받지 않는 생성자는 내부에서 </a:t>
            </a:r>
            <a:r>
              <a:rPr lang="en-US" altLang="ko-KR" dirty="0"/>
              <a:t>Comparer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값 초기화한다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7130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ko-KR" altLang="en-US" dirty="0"/>
              <a:t>기반</a:t>
            </a:r>
            <a:r>
              <a:rPr lang="en-US" altLang="ko-KR" dirty="0"/>
              <a:t> </a:t>
            </a:r>
            <a:r>
              <a:rPr lang="ko-KR" altLang="en-US" dirty="0"/>
              <a:t>컨테이너의 </a:t>
            </a:r>
            <a:r>
              <a:rPr lang="en-US" altLang="ko-KR" dirty="0" err="1"/>
              <a:t>push_back</a:t>
            </a:r>
            <a:r>
              <a:rPr lang="en-US" altLang="ko-KR" dirty="0"/>
              <a:t>/</a:t>
            </a:r>
            <a:r>
              <a:rPr lang="en-US" altLang="ko-KR" dirty="0" err="1"/>
              <a:t>pop_back</a:t>
            </a:r>
            <a:r>
              <a:rPr lang="en-US" altLang="ko-KR" dirty="0"/>
              <a:t>/</a:t>
            </a:r>
            <a:r>
              <a:rPr lang="en-US" altLang="ko-KR" dirty="0" err="1"/>
              <a:t>emplace_back</a:t>
            </a:r>
            <a:r>
              <a:rPr lang="en-US" altLang="ko-KR" dirty="0"/>
              <a:t> </a:t>
            </a:r>
            <a:r>
              <a:rPr lang="ko-KR" altLang="en-US" dirty="0"/>
              <a:t>비용과 동일하다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A2. </a:t>
            </a:r>
            <a:r>
              <a:rPr lang="ko-KR" altLang="en-US" dirty="0"/>
              <a:t>기반 컨테이너의 </a:t>
            </a:r>
            <a:r>
              <a:rPr lang="en-US" altLang="ko-KR" dirty="0" err="1"/>
              <a:t>push_back</a:t>
            </a:r>
            <a:r>
              <a:rPr lang="en-US" altLang="ko-KR" dirty="0"/>
              <a:t>/</a:t>
            </a:r>
            <a:r>
              <a:rPr lang="en-US" altLang="ko-KR" dirty="0" err="1"/>
              <a:t>pop_front</a:t>
            </a:r>
            <a:r>
              <a:rPr lang="en-US" altLang="ko-KR" dirty="0"/>
              <a:t>/</a:t>
            </a:r>
            <a:r>
              <a:rPr lang="en-US" altLang="ko-KR" dirty="0" err="1"/>
              <a:t>emplace_back</a:t>
            </a:r>
            <a:r>
              <a:rPr lang="en-US" altLang="ko-KR" dirty="0"/>
              <a:t> </a:t>
            </a:r>
            <a:r>
              <a:rPr lang="ko-KR" altLang="en-US" dirty="0"/>
              <a:t>비용과 동일하다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A3. log(</a:t>
            </a:r>
            <a:r>
              <a:rPr lang="ko-KR" altLang="en-US" dirty="0"/>
              <a:t>요소 수</a:t>
            </a:r>
            <a:r>
              <a:rPr lang="en-US" altLang="ko-KR" dirty="0"/>
              <a:t>)</a:t>
            </a:r>
            <a:r>
              <a:rPr lang="ko-KR" altLang="en-US" dirty="0"/>
              <a:t>만큼의 비교 연산이 수행되며</a:t>
            </a:r>
            <a:r>
              <a:rPr lang="en-US" altLang="ko-KR" dirty="0"/>
              <a:t>, </a:t>
            </a:r>
            <a:r>
              <a:rPr lang="ko-KR" altLang="en-US" dirty="0"/>
              <a:t>기반 컨테이너의 </a:t>
            </a:r>
            <a:r>
              <a:rPr lang="en-US" altLang="ko-KR" dirty="0" err="1"/>
              <a:t>push_back</a:t>
            </a:r>
            <a:r>
              <a:rPr lang="en-US" altLang="ko-KR" dirty="0"/>
              <a:t>/</a:t>
            </a:r>
            <a:r>
              <a:rPr lang="en-US" altLang="ko-KR" dirty="0" err="1"/>
              <a:t>pop_back</a:t>
            </a:r>
            <a:r>
              <a:rPr lang="en-US" altLang="ko-KR" dirty="0"/>
              <a:t>/</a:t>
            </a:r>
            <a:r>
              <a:rPr lang="en-US" altLang="ko-KR" dirty="0" err="1"/>
              <a:t>emplace_back</a:t>
            </a:r>
            <a:r>
              <a:rPr lang="en-US" altLang="ko-KR" dirty="0"/>
              <a:t> </a:t>
            </a:r>
            <a:r>
              <a:rPr lang="ko-KR" altLang="en-US" dirty="0"/>
              <a:t>비용이 더해진다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Note) </a:t>
            </a:r>
            <a:r>
              <a:rPr lang="ko-KR" altLang="en-US" dirty="0"/>
              <a:t>모든 어댑터의 요소 접근</a:t>
            </a:r>
            <a:r>
              <a:rPr lang="en-US" altLang="ko-KR" dirty="0"/>
              <a:t> </a:t>
            </a:r>
            <a:r>
              <a:rPr lang="ko-KR" altLang="en-US" dirty="0"/>
              <a:t>연산과 </a:t>
            </a:r>
            <a:r>
              <a:rPr lang="en-US" altLang="ko-KR" dirty="0"/>
              <a:t>empty/size </a:t>
            </a:r>
            <a:r>
              <a:rPr lang="ko-KR" altLang="en-US" dirty="0"/>
              <a:t>연산은 상수 복잡도를 가진다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1927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Note)</a:t>
            </a:r>
            <a:r>
              <a:rPr lang="ko-KR" altLang="en-US" dirty="0"/>
              <a:t> 어댑터는 어떤 대상을 다른 대상처럼 행동하게 만드는 메커니즘으로</a:t>
            </a:r>
            <a:r>
              <a:rPr lang="en-US" altLang="ko-KR" dirty="0"/>
              <a:t>, </a:t>
            </a:r>
            <a:r>
              <a:rPr lang="ko-KR" altLang="en-US" dirty="0"/>
              <a:t>컨테이너</a:t>
            </a:r>
            <a:r>
              <a:rPr lang="en-US" altLang="ko-KR" dirty="0"/>
              <a:t>/</a:t>
            </a:r>
            <a:r>
              <a:rPr lang="ko-KR" altLang="en-US" dirty="0"/>
              <a:t>반복자</a:t>
            </a:r>
            <a:r>
              <a:rPr lang="en-US" altLang="ko-KR" dirty="0"/>
              <a:t>/</a:t>
            </a:r>
            <a:r>
              <a:rPr lang="ko-KR" altLang="en-US" dirty="0"/>
              <a:t>함수 어댑터 등이 존재한다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Note)</a:t>
            </a:r>
            <a:r>
              <a:rPr lang="ko-KR" altLang="en-US" dirty="0"/>
              <a:t> 어댑터 객체에는 </a:t>
            </a:r>
            <a:r>
              <a:rPr lang="en-US" altLang="ko-KR" dirty="0"/>
              <a:t>begin/end </a:t>
            </a:r>
            <a:r>
              <a:rPr lang="ko-KR" altLang="en-US" dirty="0"/>
              <a:t>연산도 존재하지 않는다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231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/>
              <a:t>컨테이너를 취하는 생성자의 경우</a:t>
            </a:r>
            <a:r>
              <a:rPr lang="en-US" altLang="ko-KR" dirty="0"/>
              <a:t>, </a:t>
            </a:r>
            <a:r>
              <a:rPr lang="ko-KR" altLang="en-US" dirty="0"/>
              <a:t>해당 어댑터의 기반이 되는 컨테이너 타입이 동일해야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/>
              <a:t>어댑터의 타입이 동일함은</a:t>
            </a:r>
            <a:r>
              <a:rPr lang="en-US" altLang="ko-KR" dirty="0"/>
              <a:t>, </a:t>
            </a:r>
            <a:r>
              <a:rPr lang="ko-KR" altLang="en-US" dirty="0"/>
              <a:t>바탕이 되는 컨테이너 타입까지 동일하다는 의미이다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/>
              <a:t>생성자의 경우</a:t>
            </a:r>
            <a:r>
              <a:rPr lang="en-US" altLang="ko-KR" dirty="0"/>
              <a:t>, </a:t>
            </a:r>
            <a:r>
              <a:rPr lang="en-US" altLang="ko-KR" dirty="0" err="1"/>
              <a:t>priority_queue</a:t>
            </a:r>
            <a:r>
              <a:rPr lang="ko-KR" altLang="en-US" dirty="0"/>
              <a:t>는 특성상 표에 나와있는 생성자가 아닌</a:t>
            </a:r>
            <a:r>
              <a:rPr lang="en-US" altLang="ko-KR" dirty="0"/>
              <a:t>, </a:t>
            </a:r>
            <a:r>
              <a:rPr lang="ko-KR" altLang="en-US" dirty="0"/>
              <a:t>여러 다른 생성자를 정의하고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508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503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542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en-US" altLang="ko-KR" dirty="0"/>
              <a:t>deque</a:t>
            </a:r>
          </a:p>
          <a:p>
            <a:pPr marL="0" indent="0">
              <a:buNone/>
            </a:pPr>
            <a:r>
              <a:rPr lang="en-US" altLang="ko-KR" dirty="0"/>
              <a:t>A2. vector/deque/list/string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/>
              <a:t>기반으로 다른 컨테이너를 사용하고자 하는 경우</a:t>
            </a:r>
            <a:r>
              <a:rPr lang="en-US" altLang="ko-KR" dirty="0"/>
              <a:t>, stack&lt;int, vector&lt;int&gt;&gt;</a:t>
            </a:r>
            <a:r>
              <a:rPr lang="ko-KR" altLang="en-US" dirty="0"/>
              <a:t>와 같이 사용한다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8036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9242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en-US" altLang="ko-KR" dirty="0"/>
              <a:t>9 8 7 6 5 4 3 2 1 0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0341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en-US" altLang="ko-KR" dirty="0"/>
              <a:t>deque</a:t>
            </a:r>
          </a:p>
          <a:p>
            <a:pPr marL="0" indent="0">
              <a:buNone/>
            </a:pPr>
            <a:r>
              <a:rPr lang="en-US" altLang="ko-KR" dirty="0"/>
              <a:t>A2. deque/list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/>
              <a:t>기반으로 다른 컨테이너를 사용하고자 하는 경우</a:t>
            </a:r>
            <a:r>
              <a:rPr lang="en-US" altLang="ko-KR" dirty="0"/>
              <a:t>, queue&lt;int, vector&lt;int&gt;&gt;</a:t>
            </a:r>
            <a:r>
              <a:rPr lang="ko-KR" altLang="en-US" dirty="0"/>
              <a:t>와 같이 사용한다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4998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7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1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2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1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9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4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3C816-E8FD-4807-9C0F-99A78AC38099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8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042" y="2538804"/>
            <a:ext cx="84447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Sharpest++</a:t>
            </a:r>
          </a:p>
          <a:p>
            <a:pPr algn="ctr"/>
            <a:r>
              <a:rPr lang="en-US" altLang="ko-KR" sz="40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(Chapter 27. Container </a:t>
            </a:r>
            <a:r>
              <a:rPr lang="en-US" altLang="ko-KR" sz="40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Adaptor</a:t>
            </a:r>
            <a:r>
              <a:rPr lang="en-US" altLang="ko-KR" sz="40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)</a:t>
            </a:r>
            <a:endParaRPr lang="ko-KR" altLang="en-US" sz="5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1B04E6-284F-4926-9B34-B4C597D56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56" y="4108464"/>
            <a:ext cx="3389194" cy="25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7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Queue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어댑터에서 사용할 수 있는 연산을 정리하면 아래와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같다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975C2FC-001E-42AA-9E5D-274902FFD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912689"/>
              </p:ext>
            </p:extLst>
          </p:nvPr>
        </p:nvGraphicFramePr>
        <p:xfrm>
          <a:off x="886408" y="1754859"/>
          <a:ext cx="10378623" cy="3265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7699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5740924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사용 가능한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q.pop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처음에 있는 요소를 반환 값 없이 제거한다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q.front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처음 요소를 반환하지만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제거하지는 않는다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q.back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가장 뒤에 있는 요소를 제거 없이 반환한다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q.push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(item)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가장 뒤에 요소를 복사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이동하여 추가한다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17762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q.emplace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args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…)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가장 뒤에 요소를 생성하여 추가한다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307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624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. Queue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</a:t>
            </a:r>
            <a:r>
              <a:rPr kumimoji="0" lang="en-US" altLang="ko-KR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아래 코드의 실행 결과는 무엇일까</a:t>
            </a:r>
            <a:r>
              <a:rPr kumimoji="0" lang="en-US" altLang="ko-KR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2F250E-AAC4-482B-B89E-D881B71C5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652" y="1754859"/>
            <a:ext cx="7668695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. Queue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 라이브러리는 일반적인 큐 어댑터와 함께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우선순위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큐 어댑터를 지원한다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1D4C478-CFCE-492C-B433-977452A65502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2A70F44-093D-475A-B4B4-B7BE5B4CA8D3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우선순위 큐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어댑터는 순차 컨테이너가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push_back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lang="en-US" altLang="ko-KR" sz="24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pop_back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/front</a:t>
            </a:r>
            <a:r>
              <a:rPr kumimoji="0" lang="en-US" altLang="ko-KR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연산을 구현할 것을 요구한다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AC39668-CA0B-43FE-AD04-E64224B61E93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AE96B8F-F444-498C-9D9A-1554C9C4E879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또한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우선순위 큐 어댑터는 순차 컨테이너 요소에 임의 접근이 가능할 것을 요구한다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3B866B3-3A11-4BCA-828C-F5AEE5372895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D6B70D2-D2D7-4C52-905A-D4030ABEEBEF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우선순위 큐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어댑터에 사용할 수 있는 순차 컨테이너는 어떤 것들이 있을까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013A375-D61E-4B79-B428-EC3D96F76FB5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233F671-CDF9-41C7-9405-116C4D5777E1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우선순위 큐 어댑터가 기본적으로 사용하는 순차 컨테이너는 무엇일까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246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9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Queue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우선순위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어댑터에서 사용할 수 있는 연산을 정리하면 아래와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같다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975C2FC-001E-42AA-9E5D-274902FFD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181097"/>
              </p:ext>
            </p:extLst>
          </p:nvPr>
        </p:nvGraphicFramePr>
        <p:xfrm>
          <a:off x="886408" y="1754859"/>
          <a:ext cx="10378623" cy="272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7699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5740924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사용 가능한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q.pop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우선순위가 가장 높은 요소를 반환 값 없이 제거한다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q.top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우선순위가 가장 높은 요소를 반환하지만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제거하지는 않는다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q.push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(item)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어댑터에 요소를 복사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이동하여 추가한다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17762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q.emplace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args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…)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어댑터에 요소를 생성하여 추가한다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307915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B05523D-E7DC-4110-83DD-0A0886195006}"/>
              </a:ext>
            </a:extLst>
          </p:cNvPr>
          <p:cNvCxnSpPr/>
          <p:nvPr/>
        </p:nvCxnSpPr>
        <p:spPr>
          <a:xfrm>
            <a:off x="886408" y="502400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611CA54-8EF1-4581-9E09-B0AFD710154F}"/>
              </a:ext>
            </a:extLst>
          </p:cNvPr>
          <p:cNvSpPr txBox="1"/>
          <p:nvPr/>
        </p:nvSpPr>
        <p:spPr>
          <a:xfrm>
            <a:off x="1601756" y="478383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우선순위 큐에 요소를 새롭게 추가할 경우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새 요소는 자동으로 적절한 위치에 놓이게 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286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. Queue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</a:t>
            </a:r>
            <a:r>
              <a:rPr kumimoji="0" lang="en-US" altLang="ko-KR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아래 코드의 실행 결과는 무엇일까</a:t>
            </a:r>
            <a:r>
              <a:rPr kumimoji="0" lang="en-US" altLang="ko-KR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D038BF7-96EF-4498-B0D0-D17476DCD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941" y="1754859"/>
            <a:ext cx="9088118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. Queue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</a:t>
            </a:r>
            <a:r>
              <a:rPr kumimoji="0" lang="en-US" altLang="ko-KR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아래 코드의 실행 결과는 무엇일까</a:t>
            </a:r>
            <a:r>
              <a:rPr kumimoji="0" lang="en-US" altLang="ko-KR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634F1D-5B63-4249-95B5-B80C49A7B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046" y="1754859"/>
            <a:ext cx="9373908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4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. Queue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우선순위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큐의 타입과 생성자를 통해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우선순위를 비교하는 방법을 변경할 수 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A80A90-1176-4AAB-8A57-BBA1A2108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355" y="1754860"/>
            <a:ext cx="6777289" cy="3989244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8276A19-466E-449F-92D5-409FF6467003}"/>
              </a:ext>
            </a:extLst>
          </p:cNvPr>
          <p:cNvCxnSpPr/>
          <p:nvPr/>
        </p:nvCxnSpPr>
        <p:spPr>
          <a:xfrm>
            <a:off x="886408" y="629217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CFD2B44-C82E-4E52-8053-CB4FCF3BF75B}"/>
              </a:ext>
            </a:extLst>
          </p:cNvPr>
          <p:cNvSpPr txBox="1"/>
          <p:nvPr/>
        </p:nvSpPr>
        <p:spPr>
          <a:xfrm>
            <a:off x="1601756" y="605201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코드의 실행 결과는 무엇일까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364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4. Complexity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어댑터 연산의 수행 비용은 기반</a:t>
            </a:r>
            <a:r>
              <a:rPr kumimoji="0" lang="ko-KR" alt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컨테이너에 따라 달라진다</a:t>
            </a:r>
            <a:r>
              <a:rPr kumimoji="0" lang="en-US" altLang="ko-KR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1D4C478-CFCE-492C-B433-977452A65502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2A70F44-093D-475A-B4B4-B7BE5B4CA8D3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어댑터 연산의 비용은 연산 자체의 비용과 사용하는 컨테이너 연산의 비용을 합쳐서 결정된다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AC39668-CA0B-43FE-AD04-E64224B61E93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AE96B8F-F444-498C-9D9A-1554C9C4E879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일반적으로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스택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큐 어댑터의 연산 비용은 기반 컨테이너 연산의 비용과 동일하다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3B866B3-3A11-4BCA-828C-F5AEE5372895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D6B70D2-D2D7-4C52-905A-D4030ABEEBEF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스택 어댑터에 있는 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push/pop/emplace</a:t>
            </a: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시간 복잡도는 무엇일까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013A375-D61E-4B79-B428-EC3D96F76FB5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233F671-CDF9-41C7-9405-116C4D5777E1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큐 어댑터에 있는 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push/pop/emplace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시간 복잡도는 무엇일까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5D29FC8-3E71-46EC-8FC9-6BA1EDC0EB7A}"/>
              </a:ext>
            </a:extLst>
          </p:cNvPr>
          <p:cNvCxnSpPr/>
          <p:nvPr/>
        </p:nvCxnSpPr>
        <p:spPr>
          <a:xfrm>
            <a:off x="886408" y="50733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1DDD8BA-BB9D-4F7F-8FFA-1DEEC8265B97}"/>
              </a:ext>
            </a:extLst>
          </p:cNvPr>
          <p:cNvSpPr txBox="1"/>
          <p:nvPr/>
        </p:nvSpPr>
        <p:spPr>
          <a:xfrm>
            <a:off x="1601756" y="48331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우선순위 큐 어댑터에 있는 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push/pop/emplace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시간 복잡도는 무엇일까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43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9" grpId="0"/>
      <p:bldP spid="14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1.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Adaptor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표준 라이브러리에는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3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가지의 순차 컨테이너 어댑터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(Adapter)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가 존재한다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1D4C478-CFCE-492C-B433-977452A65502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2A70F44-093D-475A-B4B4-B7BE5B4CA8D3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컨테이너 어댑터는 이미 존재하는 컨테이너 타입을 다른 타입처럼 행동하게 만든다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AC39668-CA0B-43FE-AD04-E64224B61E93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AE96B8F-F444-498C-9D9A-1554C9C4E879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어댑터에는 항상 기반이 되는 순차 컨테이너가 존재한다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3B866B3-3A11-4BCA-828C-F5AEE5372895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D6B70D2-D2D7-4C52-905A-D4030ABEEBEF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어댑터 역시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공통적으로 사용할 수 있는 생성자와 연산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타입들을 정의한다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B6A386E-0AF7-4115-B028-8FC0E4FF0CD0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0179B1B-D29A-4A11-9616-66DAAA77DA55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어댑터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객체로는 어댑터 연산만 사용이 가능하며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기반 컨테이너의 연산은 사용할 수 없다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79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9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1.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Adaptor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어댑터에서 공통적으로 사용할 수 있는 연산을 정리하면 아래와 같다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975C2FC-001E-42AA-9E5D-274902FFD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041950"/>
              </p:ext>
            </p:extLst>
          </p:nvPr>
        </p:nvGraphicFramePr>
        <p:xfrm>
          <a:off x="886408" y="1754859"/>
          <a:ext cx="10378623" cy="4088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7699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5740924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사용 가능한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Adapter a;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빈 어댑터를 생성한다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Adapter a(c);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컨테이너의 복사본으로 어댑터를 생성한다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a.empty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어댑터가 비어 있는지 검사한다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a.size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어댑터에 속한 요소의 개수를 가져온다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17762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swap(a1, a2)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어댑터 내용을 교환한다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</a:t>
                      </a: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어댑터의 타입은 서로 정확히 동일해야 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1185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a1.swap(a2)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위와 동일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062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52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1.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Adaptor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어댑터에서 공통적으로 사용할 수 있는 연산</a:t>
            </a:r>
            <a:r>
              <a:rPr lang="ko-KR" altLang="en-US" sz="28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과 타입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을 정리하면 아래와 같다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975C2FC-001E-42AA-9E5D-274902FFD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477119"/>
              </p:ext>
            </p:extLst>
          </p:nvPr>
        </p:nvGraphicFramePr>
        <p:xfrm>
          <a:off x="886408" y="1754859"/>
          <a:ext cx="10378623" cy="272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7699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5740924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사용 가능한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상등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부등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관계 연산자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기반이 되는 컨테이너끼리 비교한 결과를 반환한다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Adapter::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size_type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가장 큰 어댑터의 크기를 담기에 충분한 정수 타입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Adapter::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value_type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어댑터가 담고 있는 요소의 타입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Adapter::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container_type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기반이 되는 컨테이너 타입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177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43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1. Adaptor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순차 컨테이너를 어댑터에 사용하기 위해서는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특정 조건을 만족해야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1D4C478-CFCE-492C-B433-977452A65502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2A70F44-093D-475A-B4B4-B7BE5B4CA8D3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모든 어댑터는 요소를 추가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제거할 수 있으므로 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array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로는 어댑터를 생성할 수 없다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AC39668-CA0B-43FE-AD04-E64224B61E93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AE96B8F-F444-498C-9D9A-1554C9C4E879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어댑터는 마지막 요소를 추가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제거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접근할 수 있어야 하기 때문에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forward_list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사용할 수 없다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3B866B3-3A11-4BCA-828C-F5AEE5372895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D6B70D2-D2D7-4C52-905A-D4030ABEEBEF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 외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어댑터마다 별도로 만족해야 하는 조건이 있을 수 있다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330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2.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Stack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스택 어댑터를 사용하면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순차 컨테이너를 기반으로 스택 자료구조를 생성할 수 있다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1D4C478-CFCE-492C-B433-977452A65502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2A70F44-093D-475A-B4B4-B7BE5B4CA8D3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스택 어댑터는 순차 컨테이너가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push_back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pop_back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/back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연산을 구현할 것을 요구한다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AC39668-CA0B-43FE-AD04-E64224B61E93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AE96B8F-F444-498C-9D9A-1554C9C4E879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스택 어댑터가 기본적으로 사용하는 순차 컨테이너는 무엇일까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3B866B3-3A11-4BCA-828C-F5AEE5372895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D6B70D2-D2D7-4C52-905A-D4030ABEEBEF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스택 어댑터에 사용할 수 있는 순차 컨테이너는 어떤 것들이 있을까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541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2. 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Stack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스택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어댑터에서 사용할 수 있는 연산을 정리하면 아래와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같다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975C2FC-001E-42AA-9E5D-274902FFD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131488"/>
              </p:ext>
            </p:extLst>
          </p:nvPr>
        </p:nvGraphicFramePr>
        <p:xfrm>
          <a:off x="886408" y="1754859"/>
          <a:ext cx="10378623" cy="272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7699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5740924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사용 가능한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s.pop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최상단에 있는 요소를 반환 값 없이 제거한다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s.push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(item)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최상단에 요소를 복사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이동하여 추가한다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s.emplace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args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…)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최상단에 요소를 새로 추가한다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s.top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최상단에 있는 요소를 반환하지만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요소를 제거하지는 않는다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177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67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2.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Stack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</a:t>
            </a:r>
            <a:r>
              <a:rPr kumimoji="0" lang="en-US" altLang="ko-KR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아래 코드의 실행 결과는 무엇일까</a:t>
            </a:r>
            <a:r>
              <a:rPr kumimoji="0" lang="en-US" altLang="ko-KR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8B8D23-DF57-4E9B-A463-647D70C85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3994" y="1754859"/>
            <a:ext cx="7964011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6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. Queue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큐 어댑터를 사용하면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순차 컨테이너를 기반으로 큐 자료구조를 생성할 수 있다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1D4C478-CFCE-492C-B433-977452A65502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2A70F44-093D-475A-B4B4-B7BE5B4CA8D3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큐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어댑터는 순차 컨테이너가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push_back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push_front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/front/back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연산을 구현할 것을 요구한다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AC39668-CA0B-43FE-AD04-E64224B61E93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AE96B8F-F444-498C-9D9A-1554C9C4E879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큐 어댑터가 기본적으로 사용하는 순차 컨테이너는 무엇일까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3B866B3-3A11-4BCA-828C-F5AEE5372895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D6B70D2-D2D7-4C52-905A-D4030ABEEBEF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큐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어댑터에 사용할 수 있는 순차 컨테이너는 어떤 것들이 있을까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141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9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11541</TotalTime>
  <Words>1245</Words>
  <Application>Microsoft Office PowerPoint</Application>
  <PresentationFormat>와이드스크린</PresentationFormat>
  <Paragraphs>163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야놀자 야체 R</vt:lpstr>
      <vt:lpstr>맑은 고딕</vt:lpstr>
      <vt:lpstr>Arial</vt:lpstr>
      <vt:lpstr>야놀자 야체 B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Lumin</dc:creator>
  <cp:lastModifiedBy>신형철 </cp:lastModifiedBy>
  <cp:revision>5252</cp:revision>
  <dcterms:created xsi:type="dcterms:W3CDTF">2017-02-13T14:50:04Z</dcterms:created>
  <dcterms:modified xsi:type="dcterms:W3CDTF">2019-08-07T19:36:32Z</dcterms:modified>
</cp:coreProperties>
</file>