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야놀자 야체 B" panose="02020603020101020101" pitchFamily="18" charset="-127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5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8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7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19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8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1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7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17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12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5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5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0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11))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B153DB-5795-4707-BD9D-AE7ABF29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1754859"/>
            <a:ext cx="6600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삼중자가 활성화되어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 작동한다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6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코드가 있고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Foo(121)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호출한다고 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AD47DA-E6D4-4908-AF63-8EAE8575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100" y="1754859"/>
            <a:ext cx="65898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정상적으로 선언과 정의가 분리되어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Q9)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산술 타입의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지정한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크기가 달라지는 예시를 하나 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무엇을 위한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따라 크기가 달라질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55C72-DED9-49D7-A324-FB1494E925A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타입의 크기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B1228-2E8F-4F96-B2F0-58A1F451405E}"/>
              </a:ext>
            </a:extLst>
          </p:cNvPr>
          <p:cNvSpPr txBox="1"/>
          <p:nvPr/>
        </p:nvSpPr>
        <p:spPr>
          <a:xfrm>
            <a:off x="279916" y="2585987"/>
            <a:ext cx="10590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시스템에 있는 모든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Codepoint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지원하기에 충분한 크기를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   (Chapter 3 -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D54F-7F53-4D9A-ADAC-ED87AE28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1754859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A12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45000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3 -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42122-4CB9-45D8-9904-7795C7A5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1754859"/>
            <a:ext cx="6648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3 -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임의 개수의 문자열을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매개변수로 받은 문자열을 모두 합친 문자열을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90030-6C50-48EB-A2F3-CD2E4AFED70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0F6361-72AC-4AFF-91C5-F379AD4671A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표준은 타입이 같은 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가지는 장점에는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체크 불필요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개념 존재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 객체 변경 가능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4 -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6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3344-C9C6-485F-A585-C860DC3A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1754859"/>
            <a:ext cx="5495925" cy="742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033E6B-30AA-4AA6-B7C2-2497CB33A96E}"/>
              </a:ext>
            </a:extLst>
          </p:cNvPr>
          <p:cNvSpPr txBox="1"/>
          <p:nvPr/>
        </p:nvSpPr>
        <p:spPr>
          <a:xfrm>
            <a:off x="279917" y="28057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Q17)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상수와 결합할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어떤 객체와 결합하는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61077-E031-43DC-A627-86F20171B42B}"/>
              </a:ext>
            </a:extLst>
          </p:cNvPr>
          <p:cNvSpPr txBox="1"/>
          <p:nvPr/>
        </p:nvSpPr>
        <p:spPr>
          <a:xfrm>
            <a:off x="279917" y="36368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포인터에 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의미를 말해보자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41E-C97F-4F2A-A5F0-4C1E6E45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4467973"/>
            <a:ext cx="6962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문제점이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생성하는 임시 객체와 결합한다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4CF95-3852-442E-BF44-54AF4EDBF16D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포인터는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포인터는 상위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const. (Chapter 5 -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4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0879E-B8A1-41AB-A57C-2788F78322E2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Q20)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무슨 의미를 가지는가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66C498-5B5E-4971-88E9-CF0841706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78" y="3417115"/>
            <a:ext cx="6569243" cy="315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10212-084F-4F79-8A98-FC3133A78C8B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1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평가할 수 있는 표현식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5 -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A20)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이론적으로 생성 가능한 어떤 객체라도 담을 수 있는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FFF73-0EE8-48A6-8554-2675AC8EA352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A21) 10(Chapter 6 -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E1AF4-8811-4332-848D-5C5E94A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1754859"/>
            <a:ext cx="71532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7B07A-C62D-44E9-891E-610B606E0846}"/>
              </a:ext>
            </a:extLst>
          </p:cNvPr>
          <p:cNvSpPr txBox="1"/>
          <p:nvPr/>
        </p:nvSpPr>
        <p:spPr>
          <a:xfrm>
            <a:off x="279918" y="33772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배열이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 맞는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DA44DA-94DA-4C7B-AA89-E37711E82882}"/>
              </a:ext>
            </a:extLst>
          </p:cNvPr>
          <p:cNvCxnSpPr/>
          <p:nvPr/>
        </p:nvCxnSpPr>
        <p:spPr>
          <a:xfrm>
            <a:off x="886408" y="5213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28463-4BE5-44A7-9A0F-9F2CB8043FEA}"/>
              </a:ext>
            </a:extLst>
          </p:cNvPr>
          <p:cNvSpPr txBox="1"/>
          <p:nvPr/>
        </p:nvSpPr>
        <p:spPr>
          <a:xfrm>
            <a:off x="1601756" y="4973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범위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배열의 모든 요소 값을 두배로 만들어야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6A07E-FE1E-45D1-9DC1-8D2B9128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4208345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A22) length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매개변수의 타입이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(Chapter 6 - Item 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BC40F-2AFB-4A71-AB1F-2E72930A968C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참조자로 받아야 함에 주의하자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6 -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4A17E-AD28-49ED-BCC1-04A7C5CD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2585987"/>
            <a:ext cx="6562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변수가 추론되는 타입이 무엇인지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1AF93-1901-40B3-8709-CC1D34F4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1754859"/>
            <a:ext cx="6715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7 -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E750B0-0635-4EE6-B027-404BBC8BA7A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96B8E5-3392-4D02-8A34-739D8FBE270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(a, const double&amp;), (b, double), (c, double* const)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BE0DC1-C593-4712-A18A-6C303009FB8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07C05B-D4AE-440E-B4FB-870CDE52D85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(d, const double*), (e, const int&amp;), (f, double&amp;)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A1)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9 - Item 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A8C6D-5BA0-4F55-9309-9ABCEDF02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7" y="1754859"/>
            <a:ext cx="778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Q2) std::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조작자를 출력 스트림에 쓸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일이 일어나는가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조건식에 스트림 객체를 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무엇을 의미하는가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사용하는 이유는 무엇인가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A2)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문자를 스트림에 쓰고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스트림의 버퍼를 비운다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19DAF-ED9A-4120-9150-BB0BE9FD66AD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스트림이 유효한 상태인지 검사하게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7E-6FF7-4034-B9FE-DAFEEDEF5DEA}"/>
              </a:ext>
            </a:extLst>
          </p:cNvPr>
          <p:cNvSpPr txBox="1"/>
          <p:nvPr/>
        </p:nvSpPr>
        <p:spPr>
          <a:xfrm>
            <a:off x="289344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곳에서 정의한 이름과의 이름 충돌을 막을 수 있게 해준다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1 - Item 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3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정수 하나를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그대로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650741-4E84-474F-AA00-9D464F32210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7A0FFB-AABE-4886-A5C9-48AEA06882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매개변수로 받은 정수의 제곱 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미만일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2)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738EF1-D798-40C2-B0D9-D7C92B5E2244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B3D70-9C34-49EB-83EA-23802DCB782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함수의 본문에는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문이 하나 이상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2BBB9-B197-4F8B-B76D-219A6836355B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AE6632-715B-4B7A-96DA-992B8F216095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 계산은 두 번 이상 수행될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해당 제곱 수를 알고 있으면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25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담고 있는 변수가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 외부에서 보이지 않도록 만든다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(Chapter 2 - Item 3)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04FB4-6108-424D-AF10-6498059B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2" y="1754859"/>
            <a:ext cx="7267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D99571-305A-45FF-BDC6-4BC431B3BBF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1125E-078E-4361-A7B6-78F865C3BAF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FDF672-C6A6-45F9-B7D8-34F96E3591FC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BE176-9F5C-4746-B66F-A27F9CB51F0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181835-B51B-4CE4-89A4-204BAD90993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CF7996-6767-4581-8D1C-D6E084E35247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답안은 아래를 참조하자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5F67BD-87E1-4DDA-9449-7E7C532C975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DAFCC5-FAA5-4CE0-A1F6-EE6178FBE900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배열을 생성할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9E01AE-99F6-471A-B9E8-7840BD24A5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19AA98-7F54-4BB0-B31D-4A13A92811E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배열끼리 초기화 및 대입은 수행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6 -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18586-59F8-42FC-8952-FD0FDE44ABA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2DE55-EF55-4AE9-A968-2B9598FF098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전역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기본적으로 외부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5 -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53D5B7-0624-4EA5-8A7A-AAE2DD17943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A61CEC-6E24-4372-A3E5-AC0DB8BE1998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기본적으로 부호 있는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[F] (Chapter 3 - Item 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BF5A8C-0955-4FF5-8711-B6A2992D2778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7A07B1-5051-4131-ADC4-C71D258DCFA4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유니코드 지원을 위한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 타입은 기본적으로 부호 없는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[T] (Chapter 3 - Item 1)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3918C-CA5A-47A1-B1EA-B43C794D6C01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E66E2B-A141-499E-9131-BA037CC823DB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참조자에 대한 포인터를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[F] (Chapter 4 - Item 2) 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5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7" grpId="0"/>
      <p:bldP spid="19" grpId="0"/>
      <p:bldP spid="23" grpId="0"/>
      <p:bldP spid="3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1192</Words>
  <Application>Microsoft Office PowerPoint</Application>
  <PresentationFormat>와이드스크린</PresentationFormat>
  <Paragraphs>133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3690</cp:revision>
  <dcterms:created xsi:type="dcterms:W3CDTF">2017-02-13T14:50:04Z</dcterms:created>
  <dcterms:modified xsi:type="dcterms:W3CDTF">2019-03-19T11:46:53Z</dcterms:modified>
</cp:coreProperties>
</file>