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5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4" r:id="rId37"/>
    <p:sldId id="325" r:id="rId38"/>
    <p:sldId id="322" r:id="rId39"/>
    <p:sldId id="323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6" r:id="rId69"/>
    <p:sldId id="355" r:id="rId70"/>
    <p:sldId id="354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</p:sldIdLst>
  <p:sldSz cx="12192000" cy="6858000"/>
  <p:notesSz cx="6858000" cy="9144000"/>
  <p:embeddedFontLst>
    <p:embeddedFont>
      <p:font typeface="맑은 고딕" panose="020B0503020000020004" pitchFamily="50" charset="-127"/>
      <p:regular r:id="rId86"/>
      <p:bold r:id="rId87"/>
    </p:embeddedFont>
    <p:embeddedFont>
      <p:font typeface="야놀자 야체 B" panose="02020603020101020101" pitchFamily="18" charset="-127"/>
      <p:bold r:id="rId88"/>
    </p:embeddedFont>
    <p:embeddedFont>
      <p:font typeface="야놀자 야체 R" panose="02020603020101020101" pitchFamily="18" charset="-127"/>
      <p:regular r:id="rId8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5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8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7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9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8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1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7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17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12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5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84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5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4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54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17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92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21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99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83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8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4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83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69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43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74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85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79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6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81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97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07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2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48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991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12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766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474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98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425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43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27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278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292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118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81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425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65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43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467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938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78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344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015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626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8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779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98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066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67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61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29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88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30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8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12))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B153DB-5795-4707-BD9D-AE7ABF29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1754859"/>
            <a:ext cx="6600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삼중자가 활성화되어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 작동한다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6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코드가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Foo(121)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호출한다고 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47DA-E6D4-4908-AF63-8EAE8575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00" y="1754859"/>
            <a:ext cx="65898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정상적으로 선언과 정의가 분리되어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Q9)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산술 타입의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크기가 달라지는 예시를 하나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무엇을 위한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따라 크기가 달라질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타입의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있는 모든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Codepoint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지원하기에 충분한 크기를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  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D54F-7F53-4D9A-ADAC-ED87AE28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1754859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A12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45000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3 -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42122-4CB9-45D8-9904-7795C7A5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1754859"/>
            <a:ext cx="6648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임의 개수의 문자열을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매개변수로 받은 문자열을 모두 합친 문자열을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90030-6C50-48EB-A2F3-CD2E4AFED70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0F6361-72AC-4AFF-91C5-F379AD4671A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타입이 같은 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체크 불필요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개념 존재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 객체 변경 가능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6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3344-C9C6-485F-A585-C860DC3A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1754859"/>
            <a:ext cx="5495925" cy="742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33E6B-30AA-4AA6-B7C2-2497CB33A96E}"/>
              </a:ext>
            </a:extLst>
          </p:cNvPr>
          <p:cNvSpPr txBox="1"/>
          <p:nvPr/>
        </p:nvSpPr>
        <p:spPr>
          <a:xfrm>
            <a:off x="279917" y="2805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Q17)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상수와 결합할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어떤 객체와 결합하는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61077-E031-43DC-A627-86F20171B42B}"/>
              </a:ext>
            </a:extLst>
          </p:cNvPr>
          <p:cNvSpPr txBox="1"/>
          <p:nvPr/>
        </p:nvSpPr>
        <p:spPr>
          <a:xfrm>
            <a:off x="279917" y="36368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포인터에 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41E-C97F-4F2A-A5F0-4C1E6E45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4467973"/>
            <a:ext cx="6962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문제점이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생성하는 임시 객체와 결합한다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4CF95-3852-442E-BF44-54AF4EDBF16D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포인터는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포인터는 상위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4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Q20)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무슨 의미를 가지는가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10212-084F-4F79-8A98-FC3133A78C8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F3B7F-2068-4EC4-A89C-4C03260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57" y="3417115"/>
            <a:ext cx="5655886" cy="29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평가할 수 있는 표현식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이론적으로 생성 가능한 어떤 객체라도 담을 수 있는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FFF73-0EE8-48A6-8554-2675AC8EA352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A21) 10(Chapter 6 -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E1AF4-8811-4332-848D-5C5E94A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7B07A-C62D-44E9-891E-610B606E0846}"/>
              </a:ext>
            </a:extLst>
          </p:cNvPr>
          <p:cNvSpPr txBox="1"/>
          <p:nvPr/>
        </p:nvSpPr>
        <p:spPr>
          <a:xfrm>
            <a:off x="279918" y="33772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배열이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맞는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DA44DA-94DA-4C7B-AA89-E37711E82882}"/>
              </a:ext>
            </a:extLst>
          </p:cNvPr>
          <p:cNvCxnSpPr/>
          <p:nvPr/>
        </p:nvCxnSpPr>
        <p:spPr>
          <a:xfrm>
            <a:off x="886408" y="5213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28463-4BE5-44A7-9A0F-9F2CB8043FEA}"/>
              </a:ext>
            </a:extLst>
          </p:cNvPr>
          <p:cNvSpPr txBox="1"/>
          <p:nvPr/>
        </p:nvSpPr>
        <p:spPr>
          <a:xfrm>
            <a:off x="1601756" y="4973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모든 요소 값을 두배로 만들어야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6A07E-FE1E-45D1-9DC1-8D2B9128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4208345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A22) length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매개변수의 타입이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참조자로 받아야 함에 주의하자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6 -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4A17E-AD28-49ED-BCC1-04A7C5CD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2585987"/>
            <a:ext cx="6562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변수가 추론되는 타입이 무엇인지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1AF93-1901-40B3-8709-CC1D34F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1754859"/>
            <a:ext cx="6715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E750B0-0635-4EE6-B027-404BBC8BA7A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96B8E5-3392-4D02-8A34-739D8FBE270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(a, const double&amp;), (b, double), (c, double* const)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BE0DC1-C593-4712-A18A-6C303009FB8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07C05B-D4AE-440E-B4FB-870CDE52D85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(d, const double*), (e, const int&amp;), (f, double&amp;)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A8C6D-5BA0-4F55-9309-9ABCEDF02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7" y="1754859"/>
            <a:ext cx="778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숫자 하나를 받아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(0 + 1 + … + 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보조하는 함수를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 * (N + 1) / 2)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식으로 계산할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재귀 함수로 구현해야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“100000”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주어져도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정상적으로 수행될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컴파일 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수행 가능한 모든 최적화가 이루어졌다고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A25) Tail recursion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활용하자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6)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3DAC25-5079-4CD0-B074-7BBBE7A1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52" y="1754859"/>
            <a:ext cx="766869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B5586E-5075-4263-89CF-9700DF9F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1754859"/>
            <a:ext cx="8439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조절에는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사용해도 충분하다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8)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문제점은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1DFF17-D8FC-4122-A240-10D90FD3ECD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4ADD-8FAF-4CF5-924B-769AF6DBC6F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별칭에 적용된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1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 + 20))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77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7 - Item 2)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1DFF17-D8FC-4122-A240-10D90FD3ECD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4ADD-8FAF-4CF5-924B-769AF6DBC6F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7 - Item 2)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85B89E-8363-433B-8B17-ECE7B879C80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7C8DD6-5EC8-4BDD-B329-73D0348181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7 - Item 2)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33CF17-E4FE-453A-AFEE-6302BA60278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4116-4A73-479D-8572-FA7B6ACD5CFF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 [T] (Chapter 7 - Item 2)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F35D25-D31D-476D-9C56-46C83AEAB3B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EA151-8F8F-4084-92B6-C08FDC15588D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int&amp; [F] (Chapter 7 - Item 2)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6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11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Q28)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5545B-857A-488E-8D57-D2D024B5542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Q29)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어떤 값에 해당될까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CBA42-0F82-487B-AC8D-23F0F57E2757}"/>
              </a:ext>
            </a:extLst>
          </p:cNvPr>
          <p:cNvSpPr txBox="1"/>
          <p:nvPr/>
        </p:nvSpPr>
        <p:spPr>
          <a:xfrm>
            <a:off x="279918" y="2585987"/>
            <a:ext cx="1148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Q30)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새로운 값 유형들이 추가되었다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A28)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정체성을 지니지만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불가능한 값을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이동이 가능한 값을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1)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A58A2-8702-4780-9B36-D8D5302B9729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A29)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non-modifiable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1D49C-D9C6-4FC1-B6AB-6762F27B4D81}"/>
              </a:ext>
            </a:extLst>
          </p:cNvPr>
          <p:cNvSpPr txBox="1"/>
          <p:nvPr/>
        </p:nvSpPr>
        <p:spPr>
          <a:xfrm>
            <a:off x="279917" y="3355560"/>
            <a:ext cx="1107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A30)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glvalue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나뉜다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1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8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(-77 % -8)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 감소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연산자는 피연산자로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1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(-77 % -8)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-5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8 - Item 3)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1DFF17-D8FC-4122-A240-10D90FD3ECD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4ADD-8FAF-4CF5-924B-769AF6DBC6F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[T] (Chapter 8 -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85B89E-8363-433B-8B17-ECE7B879C80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7C8DD6-5EC8-4BDD-B329-73D0348181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 감소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8 -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33CF17-E4FE-453A-AFEE-6302BA60278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4116-4A73-479D-8572-FA7B6ACD5CFF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연산자는 피연산자로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[T] (Chapter 8 -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Q2) std::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조작자를 출력 스트림에 쓸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 스트림 객체를 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무엇을 의미하는가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사용하는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Q32 ~ Q33)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EC0B0-38C1-4230-A1D4-3887C70C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1754859"/>
            <a:ext cx="6477000" cy="2438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A93288-B5B5-477C-8A0F-4D4FE19223CA}"/>
              </a:ext>
            </a:extLst>
          </p:cNvPr>
          <p:cNvCxnSpPr/>
          <p:nvPr/>
        </p:nvCxnSpPr>
        <p:spPr>
          <a:xfrm>
            <a:off x="886408" y="47413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57F48-2AF8-4A34-89F5-4A8AEE33B177}"/>
              </a:ext>
            </a:extLst>
          </p:cNvPr>
          <p:cNvSpPr txBox="1"/>
          <p:nvPr/>
        </p:nvSpPr>
        <p:spPr>
          <a:xfrm>
            <a:off x="1601756" y="45011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Q32)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적용된 변수들의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DB5B9B-67DE-4F8F-84CE-C3D001F02DDA}"/>
              </a:ext>
            </a:extLst>
          </p:cNvPr>
          <p:cNvCxnSpPr/>
          <p:nvPr/>
        </p:nvCxnSpPr>
        <p:spPr>
          <a:xfrm>
            <a:off x="886408" y="55109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52016B-D249-4556-B22B-13D1DDABC59F}"/>
              </a:ext>
            </a:extLst>
          </p:cNvPr>
          <p:cNvSpPr txBox="1"/>
          <p:nvPr/>
        </p:nvSpPr>
        <p:spPr>
          <a:xfrm>
            <a:off x="1601756" y="52707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Q33)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2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2 + Chapter 8 -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anotherPtr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int**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1DFF17-D8FC-4122-A240-10D90FD3ECD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4ADD-8FAF-4CF5-924B-769AF6DBC6F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otherPtr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int*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85B89E-8363-433B-8B17-ECE7B879C80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7C8DD6-5EC8-4BDD-B329-73D0348181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somePtr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int*&amp;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89C54-390F-43DD-9DE3-0C9A276DCD64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A33) Null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값이 출력된다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11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Q34)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B16050-B4E0-44D3-85EC-68976326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49" y="1754859"/>
            <a:ext cx="6785701" cy="38446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61475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9074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Q35)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InjectNumber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표현식이 평가되는 순서는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누수의 위험성이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A3750-4A27-4331-BF7A-05E63A1514D1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(Unspecified) (Chapter 8 -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7CD59D-C69D-4609-B545-AFAA9A8467F6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13858-FFC1-47D3-8E31-7E91330320BD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호출과 생성자 인자 사이의 평가 순서는 보장된다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6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Q36)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5970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730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Q37)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1F9A3-A696-48EF-ACE3-B128B22C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36" y="1754859"/>
            <a:ext cx="789732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(Chapter 8 -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A3750-4A27-4331-BF7A-05E63A1514D1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A37) (4445, 4344)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(4344, 4445) (Chapter 8 -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9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0B702D-95C9-4B4B-9CFD-33EC9436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94" y="1754859"/>
            <a:ext cx="814501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A38)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“1”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“Number wins!”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(Chapter 8 - Item 5)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D1F1C2-F3C1-4044-8BF8-E0A4F3730EE6}"/>
              </a:ext>
            </a:extLst>
          </p:cNvPr>
          <p:cNvCxnSpPr/>
          <p:nvPr/>
        </p:nvCxnSpPr>
        <p:spPr>
          <a:xfrm>
            <a:off x="886408" y="62607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406C6B-B8E8-4F7D-A932-0C56683B5D34}"/>
              </a:ext>
            </a:extLst>
          </p:cNvPr>
          <p:cNvSpPr txBox="1"/>
          <p:nvPr/>
        </p:nvSpPr>
        <p:spPr>
          <a:xfrm>
            <a:off x="1601756" y="60205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운영체제에서 실행되고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바이트 크기를 가진다고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1AE2-D94B-401F-B463-D44E9F3D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3" y="1754859"/>
            <a:ext cx="6486120" cy="39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A39) 8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6)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4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A2)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문자를 스트림에 쓰고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스트림의 버퍼를 비운다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스트림이 유효한 상태인지 검사하게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89344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곳에서 정의한 이름과의 이름 충돌을 막을 수 있게 해준다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3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Q40)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필요한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Q41) double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1ECF10-42AD-4A1A-AC9D-2C0A13297283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D3B533-DE6E-4FD3-80F3-1B2F64B4C02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double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수치는 사전에 알 수 없다고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2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A40) Instruction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효율성을 높일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CFF81B-13FE-4932-91B5-E2EA75885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863" y="2585987"/>
            <a:ext cx="679227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Q42)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무엇을 수행하는 캐스팅일까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655B5-F465-4010-8E6B-2B7E7080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42" y="2585987"/>
            <a:ext cx="727811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참조자의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속성을 조정한다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8)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A43) 42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 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 수 없는 값이 출력된다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8 - Item 8)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5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Q44)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 초기화가 오류나 예외로 실패했을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재진입하면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4E7B-602F-4666-ADEC-8C2D342A2107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6E410-E6B9-491B-A785-23CFC51A56B2}"/>
              </a:ext>
            </a:extLst>
          </p:cNvPr>
          <p:cNvSpPr txBox="1"/>
          <p:nvPr/>
        </p:nvSpPr>
        <p:spPr>
          <a:xfrm>
            <a:off x="279917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 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스레드 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(Chapter 9 -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초기화를 재시도한다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EC165-9D8F-492E-8CC0-132ABBAAD378}"/>
              </a:ext>
            </a:extLst>
          </p:cNvPr>
          <p:cNvSpPr txBox="1"/>
          <p:nvPr/>
        </p:nvSpPr>
        <p:spPr>
          <a:xfrm>
            <a:off x="279918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컴파일의 기초 단위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9 -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226E8-5EBC-4C33-9455-E5F525397D32}"/>
              </a:ext>
            </a:extLst>
          </p:cNvPr>
          <p:cNvSpPr txBox="1"/>
          <p:nvPr/>
        </p:nvSpPr>
        <p:spPr>
          <a:xfrm>
            <a:off x="279918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존재하지 않음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9 -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8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항목들을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분류해보자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1E5120-D02A-4EF0-8F7F-570ADFB865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C7CBD8-1A14-4396-8E8E-126024ACEE7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 정의된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02F3C0-CBDF-4632-9465-D560A58B81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1388A2-3ACE-4628-89B9-81B1B594754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정의한 함수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72A4A-6D12-4787-AF46-061A21AC30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3D8CF1-BF7B-4925-B63A-CA31DBB09A5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 이름 공간에서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함수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7BF0CA-6103-464B-9B25-FA48A66FB03D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DE36DD-586C-4466-A637-705A30C033D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범위에서 처음으로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</a:p>
        </p:txBody>
      </p:sp>
    </p:spTree>
    <p:extLst>
      <p:ext uri="{BB962C8B-B14F-4D97-AF65-F5344CB8AC3E}">
        <p14:creationId xmlns:p14="http://schemas.microsoft.com/office/powerpoint/2010/main" val="33057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8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같이 분류가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1E5120-D02A-4EF0-8F7F-570ADFB865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C7CBD8-1A14-4396-8E8E-126024ACEE7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(1 / 2 / 3), (4)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0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Q49)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54890-CBF4-4AC2-9C5B-6FF6EF45B375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Q50)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4779F-27E6-4362-83C3-DE8B505A7265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스택의 구조를 그려보자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레지스터에 저장하지 않는다고 가정하고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정의한 순서대로 스택에 저장된다고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31A90-4D78-45EB-8F69-E95450B6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07" y="4186688"/>
            <a:ext cx="6257385" cy="24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저장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및 조정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포인터를 프레임 크기만큼 이동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E64761-1CAB-4277-99D6-B89CB4B64C61}"/>
              </a:ext>
            </a:extLst>
          </p:cNvPr>
          <p:cNvSpPr txBox="1"/>
          <p:nvPr/>
        </p:nvSpPr>
        <p:spPr>
          <a:xfrm>
            <a:off x="279918" y="1754859"/>
            <a:ext cx="111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 이동 및 프레임 포인터 조정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프레임의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C9C9E-59ED-451D-BCDC-B020B8B3287A}"/>
              </a:ext>
            </a:extLst>
          </p:cNvPr>
          <p:cNvSpPr txBox="1"/>
          <p:nvPr/>
        </p:nvSpPr>
        <p:spPr>
          <a:xfrm>
            <a:off x="279917" y="2585987"/>
            <a:ext cx="111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A51)  Chapter 9 - Item 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내용을 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정수 하나를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그대로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650741-4E84-474F-AA00-9D464F32210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7A0FFB-AABE-4886-A5C9-48AEA06882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738EF1-D798-40C2-B0D9-D7C92B5E224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B3D70-9C34-49EB-83EA-23802DCB782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함수의 본문에는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문이 하나 이상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2BBB9-B197-4F8B-B76D-219A6836355B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E6632-715B-4B7A-96DA-992B8F216095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계산은 두 번 이상 수행될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해당 제곱 수를 알고 있으면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25" grpId="0"/>
      <p:bldP spid="27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두개의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전달받은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대문자 알파벳이 존재하는지 검사한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색인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제외한 다른 함수를 호출할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참조자를 매개변수로 받으며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하나는 일반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함수의 이름은 반드시 동일해야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논리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(Logic)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함수 본문에 중복해서 작성할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1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10 -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75FCCB-F995-4A86-9C51-365919546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1754859"/>
            <a:ext cx="8143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함수들을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가지고 있는 배열에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수행되고 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있는 요소들은 기존의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배에 해당하는 값을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range-based for loop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자신이 매개변수로 받은 배열에 대한 참조자를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형식을 지정하는 방법만 변경해서 하나 더 만들어보자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5)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875170-E47C-4EA7-94C8-8F05DF7F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1754859"/>
            <a:ext cx="741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복사될 때마다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“p”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출력된다고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출력 결과를 모두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B9391E-2475-4112-9B57-6CE0D8A3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754859"/>
            <a:ext cx="6381750" cy="3190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C65504-A788-4C65-AA9A-B924B37029A4}"/>
              </a:ext>
            </a:extLst>
          </p:cNvPr>
          <p:cNvCxnSpPr/>
          <p:nvPr/>
        </p:nvCxnSpPr>
        <p:spPr>
          <a:xfrm>
            <a:off x="886408" y="54938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00A85-DE21-4E49-8297-F70349A6957D}"/>
              </a:ext>
            </a:extLst>
          </p:cNvPr>
          <p:cNvSpPr txBox="1"/>
          <p:nvPr/>
        </p:nvSpPr>
        <p:spPr>
          <a:xfrm>
            <a:off x="1601756" y="52536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필요한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대신 복사가 일어난다고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7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A54) (pp, p,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출력되지 않음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(Chapter 9 - Item 6)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4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6FA9F-5A84-487B-AE92-8D5E5312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754859"/>
            <a:ext cx="5943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A55) 21 (Chapter 9 - Item 7)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오버로딩에 대해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오버로딩과 잘못된 오버로딩을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67D5E-D080-41EE-B3E2-04ACDFFD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754859"/>
            <a:ext cx="8077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A56) A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잘못된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오버로딩이며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올바른 오버로딩이다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10 -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0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담고 있는 변수가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보이지 않도록 만든다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04FB4-6108-424D-AF10-6498059B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2" y="1754859"/>
            <a:ext cx="7267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B3F39-5A83-4D98-861A-F714459F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7" y="1754859"/>
            <a:ext cx="7019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오류가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10 -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Q58) 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Name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CCB1-6CB5-437C-AA06-CE240AE3A5BB}"/>
              </a:ext>
            </a:extLst>
          </p:cNvPr>
          <p:cNvSpPr txBox="1"/>
          <p:nvPr/>
        </p:nvSpPr>
        <p:spPr>
          <a:xfrm>
            <a:off x="279918" y="1754859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282E5A-D6DA-499E-96C6-907BFD2E8042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23D73F-358E-4385-897E-02700DA1726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 하나를 받아서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반환하는 함수를 작성한다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747C94-80D0-4678-AB91-CB424AFE4257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C7DF8-123E-4062-9328-9440727EB094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선언과 정의를 분리하여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“A.cpp”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 작성해야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04ABB-DB8A-4FF4-B03C-7DCACFF5351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7B2AB1-793D-4B21-A376-D02D89C54FD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#include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가져올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15E6BB-C77C-4980-B07C-83666D32E3A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BBCBE3-15C3-40C4-A0B9-3FB70AE6E5D5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작성하는 함수는 반드시 외부 연결 방식과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연결 방식을 지니고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7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  <p:bldP spid="14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A58) Linker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효율성을 위해서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10 -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628ED-4C0E-46B0-A3E5-5B2450107809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/ A.cpp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(Chapter 10 -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4D033D-74E4-487D-86C7-BD6E290BE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2583630"/>
            <a:ext cx="5724525" cy="1209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BECD54-C00A-4661-A0FF-505AF88B1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4" y="4098856"/>
            <a:ext cx="5619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Q60 ~ Q61)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337F9-71F5-4031-9D86-EBB23FB2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50" y="1754858"/>
            <a:ext cx="6550500" cy="294817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EB49D7-94AE-4876-8E23-0BDDB1E6C21C}"/>
              </a:ext>
            </a:extLst>
          </p:cNvPr>
          <p:cNvCxnSpPr/>
          <p:nvPr/>
        </p:nvCxnSpPr>
        <p:spPr>
          <a:xfrm>
            <a:off x="886408" y="52511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B496B0-5109-4081-8488-FC20B491D1C5}"/>
              </a:ext>
            </a:extLst>
          </p:cNvPr>
          <p:cNvSpPr txBox="1"/>
          <p:nvPr/>
        </p:nvSpPr>
        <p:spPr>
          <a:xfrm>
            <a:off x="1601756" y="50109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Q60)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Candidate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Viable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C73AFA-2697-40F7-B7CA-A04AF500B388}"/>
              </a:ext>
            </a:extLst>
          </p:cNvPr>
          <p:cNvCxnSpPr/>
          <p:nvPr/>
        </p:nvCxnSpPr>
        <p:spPr>
          <a:xfrm>
            <a:off x="886408" y="6020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DA800E-EAE8-4055-A13F-81350013278A}"/>
              </a:ext>
            </a:extLst>
          </p:cNvPr>
          <p:cNvSpPr txBox="1"/>
          <p:nvPr/>
        </p:nvSpPr>
        <p:spPr>
          <a:xfrm>
            <a:off x="1601756" y="5780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Q61)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함수가 호출될까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함수는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Candidate, 2/3/4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번째 함수는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Viable. (Chapter 10 -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628ED-4C0E-46B0-A3E5-5B2450107809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A61) 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번째가 호출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일치하는 함수이기 때문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10 -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0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이름을 코드에서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자동으로 함수 포인터로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타입은 배열과 달리 복사가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키워드가 변수나 함수에 지정되면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반드시 최적화를 수행해야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여러 개일 수 있으나 정의는 하나여야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이름을 코드에서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자동으로 함수 포인터로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[T] (Chapter 11 -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1DFF17-D8FC-4122-A240-10D90FD3ECD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C4ADD-8FAF-4CF5-924B-769AF6DBC6F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타입은 배열과 동일하게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[F] (Chapter 11 -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85B89E-8363-433B-8B17-ECE7B879C80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7C8DD6-5EC8-4BDD-B329-73D0348181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최적화 수행에 대한 의무가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12 -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33CF17-E4FE-453A-AFEE-6302BA60278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4116-4A73-479D-8572-FA7B6ACD5CFF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정의는 동일하다면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[F] (Chapter 12 -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11" grpId="0"/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E260C-CF10-4531-BD0F-0BC86A5F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1754859"/>
            <a:ext cx="6743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A63) “b”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초기화는 잘못되었다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4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99571-305A-45FF-BDC6-4BC431B3BBF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125E-078E-4361-A7B6-78F865C3BAF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FDF672-C6A6-45F9-B7D8-34F96E3591FC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BE176-9F5C-4746-B66F-A27F9CB51F0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181835-B51B-4CE4-89A4-204BAD90993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CF7996-6767-4581-8D1C-D6E084E35247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5D1E72-50BE-44DF-9B2E-4FADE51EF2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AD6CC-8C5A-4843-8211-966A5EC0ABA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피보나치 수를 계산하는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16F55-3CA8-433A-BEC6-42420084A7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973BB4-AF51-4FD9-BEC1-1507608D67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대해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Fib(20)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계산할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1108A6-2B04-4CE8-A309-E34CFDCBCAF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F3976-ECEC-4FB9-80EB-28A3569ED93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컴파일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참고하자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D58DE-025B-443D-9EE8-038F5D42A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74" y="1754859"/>
            <a:ext cx="591585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1761B-6BE2-4245-A409-97F39FAB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075" y="1754859"/>
            <a:ext cx="7301850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A65)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실패한다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1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5 -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53D5B7-0624-4EA5-8A7A-AAE2DD17943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A61CEC-6E24-4372-A3E5-AC0DB8BE1998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3 -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BF5A8C-0955-4FF5-8711-B6A2992D2778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A07B1-5051-4131-ADC4-C71D258DCFA4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3 - Item 1)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3918C-CA5A-47A1-B1EA-B43C794D6C01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E66E2B-A141-499E-9131-BA037CC823DB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[F] (Chapter 4 - Item 2)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5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3618</Words>
  <Application>Microsoft Office PowerPoint</Application>
  <PresentationFormat>와이드스크린</PresentationFormat>
  <Paragraphs>389</Paragraphs>
  <Slides>83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8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3953</cp:revision>
  <dcterms:created xsi:type="dcterms:W3CDTF">2017-02-13T14:50:04Z</dcterms:created>
  <dcterms:modified xsi:type="dcterms:W3CDTF">2019-04-09T15:28:01Z</dcterms:modified>
</cp:coreProperties>
</file>