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71" r:id="rId2"/>
    <p:sldId id="288" r:id="rId3"/>
    <p:sldId id="290" r:id="rId4"/>
    <p:sldId id="292" r:id="rId5"/>
    <p:sldId id="294" r:id="rId6"/>
    <p:sldId id="296" r:id="rId7"/>
    <p:sldId id="298" r:id="rId8"/>
    <p:sldId id="300" r:id="rId9"/>
    <p:sldId id="302" r:id="rId10"/>
    <p:sldId id="304" r:id="rId11"/>
    <p:sldId id="306" r:id="rId12"/>
    <p:sldId id="308" r:id="rId13"/>
    <p:sldId id="310" r:id="rId14"/>
    <p:sldId id="312" r:id="rId15"/>
    <p:sldId id="31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야놀자 야체 B" panose="02020603020101020101" pitchFamily="18" charset="-127"/>
      <p:bold r:id="rId20"/>
    </p:embeddedFont>
    <p:embeddedFont>
      <p:font typeface="야놀자 야체 R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1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12))</a:t>
            </a:r>
          </a:p>
          <a:p>
            <a:pPr algn="ctr"/>
            <a:r>
              <a:rPr lang="en-US" altLang="ko-KR" sz="4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Part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4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42122-4CB9-45D8-9904-7795C7A5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1754859"/>
            <a:ext cx="6648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3344-C9C6-485F-A585-C860DC3A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1754859"/>
            <a:ext cx="5495925" cy="742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33E6B-30AA-4AA6-B7C2-2497CB33A96E}"/>
              </a:ext>
            </a:extLst>
          </p:cNvPr>
          <p:cNvSpPr txBox="1"/>
          <p:nvPr/>
        </p:nvSpPr>
        <p:spPr>
          <a:xfrm>
            <a:off x="279917" y="2805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Q17)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상수와 결합할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어떤 객체와 결합하는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61077-E031-43DC-A627-86F20171B42B}"/>
              </a:ext>
            </a:extLst>
          </p:cNvPr>
          <p:cNvSpPr txBox="1"/>
          <p:nvPr/>
        </p:nvSpPr>
        <p:spPr>
          <a:xfrm>
            <a:off x="279917" y="36368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포인터에 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41E-C97F-4F2A-A5F0-4C1E6E45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4467973"/>
            <a:ext cx="6962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Q20)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무슨 의미를 가지는가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10212-084F-4F79-8A98-FC3133A78C8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F3B7F-2068-4EC4-A89C-4C03260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57" y="3417115"/>
            <a:ext cx="5655886" cy="29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E1AF4-8811-4332-848D-5C5E94A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7B07A-C62D-44E9-891E-610B606E0846}"/>
              </a:ext>
            </a:extLst>
          </p:cNvPr>
          <p:cNvSpPr txBox="1"/>
          <p:nvPr/>
        </p:nvSpPr>
        <p:spPr>
          <a:xfrm>
            <a:off x="279918" y="33772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배열이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맞는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DA44DA-94DA-4C7B-AA89-E37711E82882}"/>
              </a:ext>
            </a:extLst>
          </p:cNvPr>
          <p:cNvCxnSpPr/>
          <p:nvPr/>
        </p:nvCxnSpPr>
        <p:spPr>
          <a:xfrm>
            <a:off x="886408" y="5213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28463-4BE5-44A7-9A0F-9F2CB8043FEA}"/>
              </a:ext>
            </a:extLst>
          </p:cNvPr>
          <p:cNvSpPr txBox="1"/>
          <p:nvPr/>
        </p:nvSpPr>
        <p:spPr>
          <a:xfrm>
            <a:off x="1601756" y="4973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모든 요소 값을 두배로 만들어야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6A07E-FE1E-45D1-9DC1-8D2B9128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4208345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변수가 추론되는 타입이 무엇인지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1AF93-1901-40B3-8709-CC1D34F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1754859"/>
            <a:ext cx="6715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임의 개수의 문자열을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매개변수로 받은 문자열을 모두 합친 문자열을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90030-6C50-48EB-A2F3-CD2E4AFED70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0F6361-72AC-4AFF-91C5-F379AD4671A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타입이 같은 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Q2) std::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조작자를 출력 스트림에 쓸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 스트림 객체를 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무엇을 의미하는가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사용하는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정수 하나를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그대로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650741-4E84-474F-AA00-9D464F32210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7A0FFB-AABE-4886-A5C9-48AEA06882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738EF1-D798-40C2-B0D9-D7C92B5E224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B3D70-9C34-49EB-83EA-23802DCB782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함수의 본문에는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문이 하나 이상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2BBB9-B197-4F8B-B76D-219A6836355B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E6632-715B-4B7A-96DA-992B8F216095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계산은 두 번 이상 수행될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해당 제곱 수를 알고 있으면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99571-305A-45FF-BDC6-4BC431B3BBF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125E-078E-4361-A7B6-78F865C3BAF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FDF672-C6A6-45F9-B7D8-34F96E3591FC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BE176-9F5C-4746-B66F-A27F9CB51F0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181835-B51B-4CE4-89A4-204BAD90993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CF7996-6767-4581-8D1C-D6E084E35247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B153DB-5795-4707-BD9D-AE7ABF29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1754859"/>
            <a:ext cx="6600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코드가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Foo(121)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호출한다고 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47DA-E6D4-4908-AF63-8EAE8575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00" y="1754859"/>
            <a:ext cx="65898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Q9)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산술 타입의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크기가 달라지는 예시를 하나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무엇을 위한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D54F-7F53-4D9A-ADAC-ED87AE28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1754859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574</Words>
  <Application>Microsoft Office PowerPoint</Application>
  <PresentationFormat>와이드스크린</PresentationFormat>
  <Paragraphs>73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야놀자 야체 B</vt:lpstr>
      <vt:lpstr>맑은 고딕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3948</cp:revision>
  <dcterms:created xsi:type="dcterms:W3CDTF">2017-02-13T14:50:04Z</dcterms:created>
  <dcterms:modified xsi:type="dcterms:W3CDTF">2019-04-09T09:40:58Z</dcterms:modified>
</cp:coreProperties>
</file>