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301" r:id="rId13"/>
    <p:sldId id="298" r:id="rId14"/>
    <p:sldId id="299" r:id="rId15"/>
    <p:sldId id="300" r:id="rId16"/>
    <p:sldId id="304" r:id="rId17"/>
    <p:sldId id="302" r:id="rId18"/>
    <p:sldId id="303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야놀자 야체 B" panose="02020603020101020101" pitchFamily="18" charset="-127"/>
      <p:bold r:id="rId23"/>
    </p:embeddedFont>
    <p:embeddedFont>
      <p:font typeface="야놀자 야체 R" panose="0202060302010102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(f, const int), (g, const int&amp;), (h, </a:t>
            </a:r>
            <a:r>
              <a:rPr lang="ko-KR" altLang="en-US" dirty="0"/>
              <a:t>컴파일 오류</a:t>
            </a:r>
            <a:r>
              <a:rPr lang="en-US" altLang="ko-KR" dirty="0"/>
              <a:t>), (j, const int&amp;)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3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(x, const int), (y, const int&amp;)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975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정확하게 말하면</a:t>
            </a:r>
            <a:r>
              <a:rPr lang="en-US" altLang="ko-KR" dirty="0"/>
              <a:t>, </a:t>
            </a:r>
            <a:r>
              <a:rPr lang="ko-KR" altLang="en-US" dirty="0"/>
              <a:t>식별자 표현식</a:t>
            </a:r>
            <a:r>
              <a:rPr lang="en-US" altLang="ko-KR" dirty="0"/>
              <a:t>(Identifier-expression)</a:t>
            </a:r>
            <a:r>
              <a:rPr lang="ko-KR" altLang="en-US" dirty="0"/>
              <a:t>과 그렇지 않은 표현식으로 나뉜다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80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(a, int), (b, int), (c, int&amp;), (d, int&amp;), (</a:t>
            </a:r>
            <a:r>
              <a:rPr lang="en-US" altLang="ko-KR" dirty="0" err="1"/>
              <a:t>otherArray</a:t>
            </a:r>
            <a:r>
              <a:rPr lang="en-US" altLang="ko-KR" dirty="0"/>
              <a:t>, int[10])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09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82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12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00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decltype</a:t>
            </a:r>
            <a:r>
              <a:rPr lang="en-US" altLang="ko-KR" dirty="0"/>
              <a:t>(auto)</a:t>
            </a:r>
            <a:r>
              <a:rPr lang="ko-KR" altLang="en-US" dirty="0"/>
              <a:t>로는 </a:t>
            </a:r>
            <a:r>
              <a:rPr lang="en-US" altLang="ko-KR" dirty="0"/>
              <a:t>“</a:t>
            </a:r>
            <a:r>
              <a:rPr lang="en-US" altLang="ko-KR" dirty="0" err="1"/>
              <a:t>decltype</a:t>
            </a:r>
            <a:r>
              <a:rPr lang="en-US" altLang="ko-KR" dirty="0"/>
              <a:t>(auto)&amp; r = integer” </a:t>
            </a:r>
            <a:r>
              <a:rPr lang="ko-KR" altLang="en-US" dirty="0"/>
              <a:t>같은 타입 선언이 불가능하다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98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(a, int), (b, int), (c, int), (d, int&amp;), (e, int), (f, int&amp;), (k, int*), (m, int*)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5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(Money, unsigned int), (One, unsigned int*), (Deposit, unsigned int), (Other, unsigned int&amp;)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7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48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(ptr_1, char*), (ptr_2, char* const), (ptr_3, char**), (ptr_4, char* const*), (ptr_5, char* const&amp;)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01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91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7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하나의 </a:t>
            </a:r>
            <a:r>
              <a:rPr lang="en-US" altLang="ko-KR" dirty="0"/>
              <a:t>auto</a:t>
            </a:r>
            <a:r>
              <a:rPr lang="ko-KR" altLang="en-US" dirty="0"/>
              <a:t>에 대해 한쪽은 </a:t>
            </a:r>
            <a:r>
              <a:rPr lang="en-US" altLang="ko-KR" dirty="0"/>
              <a:t>const int, </a:t>
            </a:r>
            <a:r>
              <a:rPr lang="ko-KR" altLang="en-US" dirty="0"/>
              <a:t>한쪽은 </a:t>
            </a:r>
            <a:r>
              <a:rPr lang="en-US" altLang="ko-KR" dirty="0"/>
              <a:t>int</a:t>
            </a:r>
            <a:r>
              <a:rPr lang="ko-KR" altLang="en-US" dirty="0"/>
              <a:t>여도 컴파일 오류가 발생한다</a:t>
            </a:r>
            <a:r>
              <a:rPr lang="en-US" altLang="ko-KR" dirty="0"/>
              <a:t>. (</a:t>
            </a:r>
            <a:r>
              <a:rPr lang="ko-KR" altLang="en-US" dirty="0"/>
              <a:t>결국 다른 타입이기 때문에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837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(a, int), (b, int), (c, int), (d, int*), (e, const int*)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참조자를 사용하면 바탕 타입으로 추론된다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추론 과정에서 상위 </a:t>
            </a:r>
            <a:r>
              <a:rPr lang="en-US" altLang="ko-KR" dirty="0"/>
              <a:t>const</a:t>
            </a:r>
            <a:r>
              <a:rPr lang="ko-KR" altLang="en-US" dirty="0"/>
              <a:t>는 무시된다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5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7 - Type Aliasing &amp; Type Deduction)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각 변수들의 추론된 타입은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69D85A-0CA6-473A-9A53-A5DE9313E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50" y="1754859"/>
            <a:ext cx="67437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값에서 타입을 추론하는 것이 아니라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 자체에서 타입을 추론하게 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0DF2C5-6FB5-4C92-B38E-82F7C100B37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BD650E-89E2-4384-8617-F8E6495FE3F6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표현식에서 타입을 추론할 때는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672C9B0-9685-4575-826D-818C811CA834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C06958-CE41-4EBF-8E32-18BCB9FD2BF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쓰이는 표현식은 타입만 분석될 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절대로 실행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평가되지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C2E310-76F5-4E3E-8323-899EBF898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937" y="3294005"/>
            <a:ext cx="7858125" cy="151447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70061B7-C438-450E-BE84-68D66AA9BB5D}"/>
              </a:ext>
            </a:extLst>
          </p:cNvPr>
          <p:cNvCxnSpPr/>
          <p:nvPr/>
        </p:nvCxnSpPr>
        <p:spPr>
          <a:xfrm>
            <a:off x="886408" y="53565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E65C61-39A6-450D-9FA5-766589ED4555}"/>
              </a:ext>
            </a:extLst>
          </p:cNvPr>
          <p:cNvSpPr txBox="1"/>
          <p:nvPr/>
        </p:nvSpPr>
        <p:spPr>
          <a:xfrm>
            <a:off x="1601756" y="51163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변수들의 타입은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8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 시 타입을 추론하는 방식은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0DF2C5-6FB5-4C92-B38E-82F7C100B37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BD650E-89E2-4384-8617-F8E6495FE3F6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괄호로 감싸지지 않은 식별자가 존재할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해당 식별자가 나타내는 객체의 타입으로 추론된다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672C9B0-9685-4575-826D-818C811CA834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C06958-CE41-4EBF-8E32-18BCB9FD2BF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괄호로 싸여진 식별자가 존재할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참조자로 추론된다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83D2C-F7AC-4C01-AB06-EDA5EABC5A6B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위에 </a:t>
            </a:r>
            <a:r>
              <a:rPr lang="ko-KR" altLang="en-US" sz="28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해당하지 않는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표현식이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사용되었을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방법을 따른다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EB00F7-1050-4A98-A111-841EC4AF11BD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A94AF3-DDE6-4D49-A156-C46750F2550C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표현식의 값이 왼쪽 값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참조자로 추론된다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9032E68-ED85-40A4-9EBE-399D2E57A9B8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2FFD85-3BF2-4545-8A48-92B7D6E6330E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표현식의 값이 만료 값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xvalue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 참조자로 추론된다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77384-B758-4272-AE40-1F8AA3BA24FD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C7602C-B199-4A63-8D08-D2277D3DC9C4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표현식의 값이 순수 우변 값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prvalue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참조자로 추론되지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7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4" grpId="0"/>
      <p:bldP spid="19" grpId="0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각 변수들의 타입은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00B425-2719-4191-8698-E38647F27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1754859"/>
            <a:ext cx="7658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1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아래에 있는 다차원 배열 변수를 순회하는 이중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문을 만들어보자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CA16E6-B189-4388-A7CB-86C3FC5CD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662" y="1754859"/>
            <a:ext cx="4638675" cy="4476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9D6F35-A338-4281-9143-4F17D8B2B366}"/>
              </a:ext>
            </a:extLst>
          </p:cNvPr>
          <p:cNvCxnSpPr/>
          <p:nvPr/>
        </p:nvCxnSpPr>
        <p:spPr>
          <a:xfrm>
            <a:off x="886408" y="27506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E74D2E-E260-4ECC-B509-F52E39ABA218}"/>
              </a:ext>
            </a:extLst>
          </p:cNvPr>
          <p:cNvSpPr txBox="1"/>
          <p:nvPr/>
        </p:nvSpPr>
        <p:spPr>
          <a:xfrm>
            <a:off x="1601756" y="25104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첨자 연산자를 사용하지 않고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포인터만 사용해야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9D0566F-444B-4AB4-9B2C-DBB29AC57A4E}"/>
              </a:ext>
            </a:extLst>
          </p:cNvPr>
          <p:cNvCxnSpPr/>
          <p:nvPr/>
        </p:nvCxnSpPr>
        <p:spPr>
          <a:xfrm>
            <a:off x="886408" y="35201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26F164-C135-4F26-AFF8-23DA9A766BA1}"/>
              </a:ext>
            </a:extLst>
          </p:cNvPr>
          <p:cNvSpPr txBox="1"/>
          <p:nvPr/>
        </p:nvSpPr>
        <p:spPr>
          <a:xfrm>
            <a:off x="1601756" y="32800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명시적인 타입 선언을 하지 않고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auto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통한 타입 추론만 사용해야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BE4DBB-483D-40C0-8C88-87F4BEB4F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225" y="4049588"/>
            <a:ext cx="70675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9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코드를 조금 더 다듬어 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2340C2-6321-4DEA-AE0C-1DD533031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87" y="1754859"/>
            <a:ext cx="7896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auto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활용한 범위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문을 통해 순회할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3DA1A7-7FEC-4534-9F4D-25BA50DEE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5" y="1754859"/>
            <a:ext cx="6572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0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auto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추론 규칙을 따르게 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(C++14)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0DF2C5-6FB5-4C92-B38E-82F7C100B37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BD650E-89E2-4384-8617-F8E6495FE3F6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(auto)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672C9B0-9685-4575-826D-818C811CA834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C06958-CE41-4EBF-8E32-18BCB9FD2BF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값에서 타입을 추론해야 하기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경우에도 반드시 초기화 시 초기 값을 제공해야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2DB6BD-9301-4142-9944-E56D804AF00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816EDE-D4C9-447C-83A2-98ABAF6FD7D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(auto)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일부분으로 사용하여 포인터 등의 복합 타입을 만들어 낼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08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변수들의 타입은 무엇으로 추론될까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ECC89D-4B9A-4548-BC98-F080EF36E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137" y="1754859"/>
            <a:ext cx="7705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Type aliasing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별칭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(Type alias)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존재하는 타입에 대해 동의어를 만들어 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0F358E-B263-467E-9538-1C920EB74E1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801FFD-EEB8-47E3-8324-AA70784C077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복잡한 타입을 더 간단한 이름으로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BE655DC-702F-4BA4-9448-5A372C74FB2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D844B6-A921-4853-9E56-1FA1C3DC168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타입을 사용하는 목적을 더 분명히 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456C87-C59B-433E-9C30-553EC9926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775" y="4125133"/>
            <a:ext cx="5124450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A25A2A-B2E9-496E-B2E1-95ABA095C06C}"/>
              </a:ext>
            </a:extLst>
          </p:cNvPr>
          <p:cNvSpPr txBox="1"/>
          <p:nvPr/>
        </p:nvSpPr>
        <p:spPr>
          <a:xfrm>
            <a:off x="279917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별칭을 만들기 위해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6F3A12-83C2-4A4F-BB96-97E3032F57A1}"/>
              </a:ext>
            </a:extLst>
          </p:cNvPr>
          <p:cNvCxnSpPr/>
          <p:nvPr/>
        </p:nvCxnSpPr>
        <p:spPr>
          <a:xfrm>
            <a:off x="886408" y="53563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CE2441-8B34-4DA9-9792-0EF951D62FAA}"/>
              </a:ext>
            </a:extLst>
          </p:cNvPr>
          <p:cNvSpPr txBox="1"/>
          <p:nvPr/>
        </p:nvSpPr>
        <p:spPr>
          <a:xfrm>
            <a:off x="1601756" y="51162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‘Money’, ‘One’, ‘Deposit’, ‘Other’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각각 어떤 타입과 동의어인가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Type aliasing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별칭을 만들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05E883-DF1D-4AA4-9E9B-1EADA50F4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75" y="1754859"/>
            <a:ext cx="6877050" cy="127635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7BF0C8-6047-4A59-A6FF-E6FB3FDB4D01}"/>
              </a:ext>
            </a:extLst>
          </p:cNvPr>
          <p:cNvCxnSpPr/>
          <p:nvPr/>
        </p:nvCxnSpPr>
        <p:spPr>
          <a:xfrm>
            <a:off x="886408" y="357928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5DEDE6-0C40-4E05-8CB8-DFAE47515E71}"/>
              </a:ext>
            </a:extLst>
          </p:cNvPr>
          <p:cNvSpPr txBox="1"/>
          <p:nvPr/>
        </p:nvSpPr>
        <p:spPr>
          <a:xfrm>
            <a:off x="1601756" y="333911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가급적이면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using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통해 별칭을 만드는 것이 좋다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10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Type aliasing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별칭도 자신이 생성된 범위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(Scope)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영향을 받는다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917D67-C4A0-4086-A5DF-E33B2E187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5" y="1754859"/>
            <a:ext cx="76009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0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Type aliasing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변수를 타입 별칭 없이 정의한다면 어떻게 정의해야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B0548F-062E-4D87-AB6E-32EDFF022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7" y="1754859"/>
            <a:ext cx="74390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5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Type aliasing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D36068-CF8C-4837-A504-E6ACE9697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62" y="1754859"/>
            <a:ext cx="75342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Type aliasing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조금 더 간편하게 해본다면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EB29DB-D3AB-47FE-A5BE-DB8FADCFD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0" y="1754859"/>
            <a:ext cx="73533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9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auto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사용하면 변수의 타입을 컴파일러가 추론하게 만들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7BF0C8-6047-4A59-A6FF-E6FB3FDB4D01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5DEDE6-0C40-4E05-8CB8-DFAE47515E71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auto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변수의 초기 값이 주어져야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A72919-486A-4063-9C8F-B3323C949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25" y="2524432"/>
            <a:ext cx="6153150" cy="13144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394B9DA-6857-4736-80DC-52624DA4D294}"/>
              </a:ext>
            </a:extLst>
          </p:cNvPr>
          <p:cNvCxnSpPr/>
          <p:nvPr/>
        </p:nvCxnSpPr>
        <p:spPr>
          <a:xfrm>
            <a:off x="886408" y="438695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70DAA4-8A91-495A-A500-EB255BA59807}"/>
              </a:ext>
            </a:extLst>
          </p:cNvPr>
          <p:cNvSpPr txBox="1"/>
          <p:nvPr/>
        </p:nvSpPr>
        <p:spPr>
          <a:xfrm>
            <a:off x="1601756" y="414679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auto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대해 추론될 수 있는 타입은 반드시 하나여야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54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값의 형식과 컴파일러가 추론한 타입이 반드시 같지 않을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8A660-16B4-45B8-B373-C2A3EDA76DFC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각 변수들의 추론된 타입은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620085-BD9B-424F-9E1B-B353A0E27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585987"/>
            <a:ext cx="7315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905</Words>
  <Application>Microsoft Office PowerPoint</Application>
  <PresentationFormat>와이드스크린</PresentationFormat>
  <Paragraphs>88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야놀자 야체 R</vt:lpstr>
      <vt:lpstr>Arial</vt:lpstr>
      <vt:lpstr>야놀자 야체 B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2564</cp:revision>
  <dcterms:created xsi:type="dcterms:W3CDTF">2017-02-13T14:50:04Z</dcterms:created>
  <dcterms:modified xsi:type="dcterms:W3CDTF">2019-01-29T23:51:43Z</dcterms:modified>
</cp:coreProperties>
</file>