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0"/>
  </p:notesMasterIdLst>
  <p:sldIdLst>
    <p:sldId id="271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</p:sldIdLst>
  <p:sldSz cx="12192000" cy="6858000"/>
  <p:notesSz cx="6858000" cy="9144000"/>
  <p:embeddedFontLst>
    <p:embeddedFont>
      <p:font typeface="맑은 고딕" panose="020B0503020000020004" pitchFamily="50" charset="-127"/>
      <p:regular r:id="rId21"/>
      <p:bold r:id="rId22"/>
    </p:embeddedFont>
    <p:embeddedFont>
      <p:font typeface="야놀자 야체 B" panose="02020603020101020101" pitchFamily="18" charset="-127"/>
      <p:bold r:id="rId23"/>
    </p:embeddedFont>
    <p:embeddedFont>
      <p:font typeface="야놀자 야체 R" panose="02020603020101020101" pitchFamily="18" charset="-127"/>
      <p:regular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683" autoAdjust="0"/>
  </p:normalViewPr>
  <p:slideViewPr>
    <p:cSldViewPr snapToGrid="0">
      <p:cViewPr varScale="1">
        <p:scale>
          <a:sx n="102" d="100"/>
          <a:sy n="102" d="100"/>
        </p:scale>
        <p:origin x="8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64E1B-EADF-46E0-B2CF-CBBF37D915B3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390C9-CC43-4510-9031-E81E4BDB5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46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Summary by </a:t>
            </a:r>
            <a:r>
              <a:rPr lang="en-US" altLang="ko-KR" dirty="0" err="1"/>
              <a:t>nErumin</a:t>
            </a:r>
            <a:r>
              <a:rPr lang="en-US" altLang="ko-KR" dirty="0"/>
              <a:t>(@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11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844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en-US" altLang="ko-KR" dirty="0" err="1"/>
              <a:t>FetchFunction</a:t>
            </a:r>
            <a:r>
              <a:rPr lang="en-US" altLang="ko-KR" dirty="0"/>
              <a:t> </a:t>
            </a:r>
            <a:r>
              <a:rPr lang="ko-KR" altLang="en-US" dirty="0"/>
              <a:t>함수에서 함수 타입을 반환하려고 한다</a:t>
            </a:r>
            <a:r>
              <a:rPr lang="en-US" altLang="ko-KR" dirty="0"/>
              <a:t>. (Function* </a:t>
            </a:r>
            <a:r>
              <a:rPr lang="ko-KR" altLang="en-US" dirty="0"/>
              <a:t>등으로 수정 필요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635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201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905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en-US" altLang="ko-KR" dirty="0" err="1"/>
              <a:t>decltype</a:t>
            </a:r>
            <a:r>
              <a:rPr lang="en-US" altLang="ko-KR" dirty="0"/>
              <a:t>(auto)</a:t>
            </a:r>
            <a:r>
              <a:rPr lang="ko-KR" altLang="en-US" dirty="0"/>
              <a:t>의 결과로 함수 타입이 추론되므로 오류이다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712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302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NDEBUG</a:t>
            </a:r>
            <a:r>
              <a:rPr lang="ko-KR" altLang="en-US" dirty="0"/>
              <a:t>는 표준 매크로이다</a:t>
            </a:r>
            <a:r>
              <a:rPr lang="en-US" altLang="ko-KR" dirty="0"/>
              <a:t>. </a:t>
            </a:r>
            <a:r>
              <a:rPr lang="ko-KR" altLang="en-US" dirty="0"/>
              <a:t>반드시 </a:t>
            </a:r>
            <a:r>
              <a:rPr lang="en-US" altLang="ko-KR" dirty="0"/>
              <a:t>include </a:t>
            </a:r>
            <a:r>
              <a:rPr lang="ko-KR" altLang="en-US" dirty="0"/>
              <a:t>전에 매크로가 정의되어 있어야 </a:t>
            </a:r>
            <a:r>
              <a:rPr lang="en-US" altLang="ko-KR" dirty="0"/>
              <a:t>assert</a:t>
            </a:r>
            <a:r>
              <a:rPr lang="ko-KR" altLang="en-US" dirty="0"/>
              <a:t>에서 아무 행동도 하지 않음에 주의하자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83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0703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621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반환 타입과 매개변수 목록으로 결정한다</a:t>
            </a:r>
            <a:r>
              <a:rPr lang="en-US" altLang="ko-KR" dirty="0"/>
              <a:t>. </a:t>
            </a:r>
            <a:r>
              <a:rPr lang="ko-KR" altLang="en-US" dirty="0"/>
              <a:t>매개변수의 이름과 함수 이름은 타입에 속하지 않는다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369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“pointer” </a:t>
            </a:r>
            <a:r>
              <a:rPr lang="ko-KR" altLang="en-US" dirty="0"/>
              <a:t>이름은 함수 포인터가 아니라</a:t>
            </a:r>
            <a:r>
              <a:rPr lang="en-US" altLang="ko-KR" dirty="0"/>
              <a:t>, </a:t>
            </a:r>
            <a:r>
              <a:rPr lang="ko-KR" altLang="en-US" dirty="0"/>
              <a:t>함수이다</a:t>
            </a:r>
            <a:r>
              <a:rPr lang="en-US" altLang="ko-KR" dirty="0"/>
              <a:t>. </a:t>
            </a:r>
            <a:r>
              <a:rPr lang="ko-KR" altLang="en-US" dirty="0"/>
              <a:t>따라서 초기화가 불가능하다</a:t>
            </a:r>
            <a:r>
              <a:rPr lang="en-US" altLang="ko-KR" dirty="0"/>
              <a:t>. </a:t>
            </a:r>
            <a:r>
              <a:rPr lang="ko-KR" altLang="en-US" dirty="0"/>
              <a:t>제대로 선언되고 링크되었다면</a:t>
            </a:r>
            <a:r>
              <a:rPr lang="en-US" altLang="ko-KR" dirty="0"/>
              <a:t>, “pointer” </a:t>
            </a:r>
            <a:r>
              <a:rPr lang="ko-KR" altLang="en-US" dirty="0"/>
              <a:t>함수에 대한 호출은 모두 유효한 호출이다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202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050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함수 포인터가 가리키는 함수 타입은 매개변수가 정확히 일치하지 않는 한 다른 타입으로 간주한다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5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516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690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‘Function’</a:t>
            </a:r>
            <a:r>
              <a:rPr lang="ko-KR" altLang="en-US" dirty="0"/>
              <a:t>과 </a:t>
            </a:r>
            <a:r>
              <a:rPr lang="en-US" altLang="ko-KR" dirty="0"/>
              <a:t>‘</a:t>
            </a:r>
            <a:r>
              <a:rPr lang="en-US" altLang="ko-KR" dirty="0" err="1"/>
              <a:t>Punction</a:t>
            </a:r>
            <a:r>
              <a:rPr lang="en-US" altLang="ko-KR" dirty="0"/>
              <a:t>’</a:t>
            </a:r>
            <a:r>
              <a:rPr lang="ko-KR" altLang="en-US" dirty="0"/>
              <a:t>은 함수 포인터가 아니라</a:t>
            </a:r>
            <a:r>
              <a:rPr lang="en-US" altLang="ko-KR" dirty="0"/>
              <a:t>, </a:t>
            </a:r>
            <a:r>
              <a:rPr lang="ko-KR" altLang="en-US" dirty="0"/>
              <a:t>함수 타입과 동치이다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878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차이점이 없다</a:t>
            </a:r>
            <a:r>
              <a:rPr lang="en-US" altLang="ko-KR" dirty="0"/>
              <a:t>. </a:t>
            </a:r>
            <a:r>
              <a:rPr lang="ko-KR" altLang="en-US" dirty="0"/>
              <a:t>첫 선언에서 </a:t>
            </a:r>
            <a:r>
              <a:rPr lang="en-US" altLang="ko-KR" dirty="0"/>
              <a:t>‘Function’ </a:t>
            </a:r>
            <a:r>
              <a:rPr lang="ko-KR" altLang="en-US" dirty="0"/>
              <a:t>타입 매개변수는</a:t>
            </a:r>
            <a:r>
              <a:rPr lang="en-US" altLang="ko-KR" dirty="0"/>
              <a:t>, </a:t>
            </a:r>
            <a:r>
              <a:rPr lang="ko-KR" altLang="en-US" dirty="0"/>
              <a:t>자동으로 </a:t>
            </a:r>
            <a:r>
              <a:rPr lang="en-US" altLang="ko-KR" dirty="0"/>
              <a:t>‘Function*’ </a:t>
            </a:r>
            <a:r>
              <a:rPr lang="ko-KR" altLang="en-US" dirty="0"/>
              <a:t>타입 매개변수로 바뀐다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132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7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91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2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9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1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9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4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3C816-E8FD-4807-9C0F-99A78AC3809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8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8042" y="2538804"/>
            <a:ext cx="84447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Sharpest++</a:t>
            </a:r>
          </a:p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(Chapter</a:t>
            </a:r>
            <a:r>
              <a:rPr lang="ko-KR" altLang="en-US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11 - Function pointer</a:t>
            </a:r>
            <a:r>
              <a:rPr lang="ko-KR" altLang="en-US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&amp;</a:t>
            </a:r>
            <a:r>
              <a:rPr lang="ko-KR" altLang="en-US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Assertion)</a:t>
            </a:r>
            <a:endParaRPr lang="ko-KR" altLang="en-US" sz="4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1B04E6-284F-4926-9B34-B4C597D56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56" y="4108464"/>
            <a:ext cx="3389194" cy="254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7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Function pointer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배열과 마찬가지로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타입도 반환하는 것이 불가능하다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A09BE9E-015F-4E5A-B03C-5C57658E31CD}"/>
              </a:ext>
            </a:extLst>
          </p:cNvPr>
          <p:cNvCxnSpPr/>
          <p:nvPr/>
        </p:nvCxnSpPr>
        <p:spPr>
          <a:xfrm>
            <a:off x="895835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6366C93-A566-4238-BB96-8389EB2808DB}"/>
              </a:ext>
            </a:extLst>
          </p:cNvPr>
          <p:cNvSpPr txBox="1"/>
          <p:nvPr/>
        </p:nvSpPr>
        <p:spPr>
          <a:xfrm>
            <a:off x="1611183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그러나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포인터를 반환할 수는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FCE33D1-7C75-4B15-89EA-C4DBD06B6C78}"/>
              </a:ext>
            </a:extLst>
          </p:cNvPr>
          <p:cNvCxnSpPr/>
          <p:nvPr/>
        </p:nvCxnSpPr>
        <p:spPr>
          <a:xfrm>
            <a:off x="895835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9FC6753-2214-4264-A708-1DC4A2A7A407}"/>
              </a:ext>
            </a:extLst>
          </p:cNvPr>
          <p:cNvSpPr txBox="1"/>
          <p:nvPr/>
        </p:nvSpPr>
        <p:spPr>
          <a:xfrm>
            <a:off x="1611183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매개변수와 달리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반환에서는 함수 타입이 자동으로 함수 포인터 타입으로 간주되지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E573E2-D294-4814-9F29-9DA5E034D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3294005"/>
            <a:ext cx="57912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22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Function pointer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포인터를 반환하는 함수를 간단하게 선언하는 방법은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5CA846D-4ADB-46D0-84C4-52FC907388CB}"/>
              </a:ext>
            </a:extLst>
          </p:cNvPr>
          <p:cNvCxnSpPr/>
          <p:nvPr/>
        </p:nvCxnSpPr>
        <p:spPr>
          <a:xfrm>
            <a:off x="895835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ED0FC11-EAAB-4322-A22B-2DAC07DE9681}"/>
              </a:ext>
            </a:extLst>
          </p:cNvPr>
          <p:cNvSpPr txBox="1"/>
          <p:nvPr/>
        </p:nvSpPr>
        <p:spPr>
          <a:xfrm>
            <a:off x="1611183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 별칭을 활용하자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B1234D-4B40-4C7E-AFB7-07D7B86CC6A3}"/>
              </a:ext>
            </a:extLst>
          </p:cNvPr>
          <p:cNvSpPr txBox="1"/>
          <p:nvPr/>
        </p:nvSpPr>
        <p:spPr>
          <a:xfrm>
            <a:off x="279917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 이상한 점을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D29C095-0C76-4DCC-AE00-682CEDC9E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6925" y="3355560"/>
            <a:ext cx="80581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2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Function pointer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배열과 마찬가지로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후행 반환 타입을 활용할 수도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208AC9-55F8-42AC-BEA3-261642114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00" y="1754859"/>
            <a:ext cx="60198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8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Function pointer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배열과 마찬가지로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 추론 기능을 활용하여 함수를 정의할 수도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066CD84-1120-4163-8BC3-F51E4206F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0136" y="1754859"/>
            <a:ext cx="6911727" cy="385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4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Function pointer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문제점은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F830EB-3AFA-49F6-AFC4-1F4FB9FA2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700" y="1754859"/>
            <a:ext cx="78486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5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Assertion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런타임에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조건식이 만족하는 것을 보장하고 싶을 때는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assert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사용할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A09BE9E-015F-4E5A-B03C-5C57658E31CD}"/>
              </a:ext>
            </a:extLst>
          </p:cNvPr>
          <p:cNvCxnSpPr/>
          <p:nvPr/>
        </p:nvCxnSpPr>
        <p:spPr>
          <a:xfrm>
            <a:off x="895835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6366C93-A566-4238-BB96-8389EB2808DB}"/>
              </a:ext>
            </a:extLst>
          </p:cNvPr>
          <p:cNvSpPr txBox="1"/>
          <p:nvPr/>
        </p:nvSpPr>
        <p:spPr>
          <a:xfrm>
            <a:off x="1611183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assert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전처리기에서 처리하는 매크로로 정의되어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DAE31B2-638B-4412-A470-93B787B82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7475" y="2524432"/>
            <a:ext cx="68770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1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Assertion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더 이상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assert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수행하고 싶지 않을 때는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어떻게 해야 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F7C3AF-4205-4704-BEA1-2A7E6ED31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562" y="1754859"/>
            <a:ext cx="77628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3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Debugging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컴파일러에서는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디버깅에 유용한 상수들을 제공한다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CFF4D5A-2A95-467D-99BE-F257972F5CB6}"/>
              </a:ext>
            </a:extLst>
          </p:cNvPr>
          <p:cNvCxnSpPr/>
          <p:nvPr/>
        </p:nvCxnSpPr>
        <p:spPr>
          <a:xfrm>
            <a:off x="895835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734543C-B742-4083-9884-05B8EED5C6FB}"/>
              </a:ext>
            </a:extLst>
          </p:cNvPr>
          <p:cNvSpPr txBox="1"/>
          <p:nvPr/>
        </p:nvSpPr>
        <p:spPr>
          <a:xfrm>
            <a:off x="1611183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__FILE__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상수는 코드가 컴파일 되는 파일의 이름을 담는 문자열 상수이다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3BF0ECD-8218-4247-8270-0E07036EEA8D}"/>
              </a:ext>
            </a:extLst>
          </p:cNvPr>
          <p:cNvCxnSpPr/>
          <p:nvPr/>
        </p:nvCxnSpPr>
        <p:spPr>
          <a:xfrm>
            <a:off x="895835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8900045-A64A-4FF5-ADBA-6B5946095D81}"/>
              </a:ext>
            </a:extLst>
          </p:cNvPr>
          <p:cNvSpPr txBox="1"/>
          <p:nvPr/>
        </p:nvSpPr>
        <p:spPr>
          <a:xfrm>
            <a:off x="1611183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__LINE__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상수는 상수가 쓰인 코드의 줄 번호를 담는 정수 상수이다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38F1BDB-E430-4CD8-895F-7E7B17D65582}"/>
              </a:ext>
            </a:extLst>
          </p:cNvPr>
          <p:cNvCxnSpPr/>
          <p:nvPr/>
        </p:nvCxnSpPr>
        <p:spPr>
          <a:xfrm>
            <a:off x="895835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EC04329-BB8A-4472-BF45-957F41A993B8}"/>
              </a:ext>
            </a:extLst>
          </p:cNvPr>
          <p:cNvSpPr txBox="1"/>
          <p:nvPr/>
        </p:nvSpPr>
        <p:spPr>
          <a:xfrm>
            <a:off x="1611183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__TIME__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상수는 코드가 컴파일 된 시각을 담는 문자열 상수이다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EA537B3-9482-44BD-909F-80A6773EA9C7}"/>
              </a:ext>
            </a:extLst>
          </p:cNvPr>
          <p:cNvCxnSpPr/>
          <p:nvPr/>
        </p:nvCxnSpPr>
        <p:spPr>
          <a:xfrm>
            <a:off x="895835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C77C4B6-26FB-454F-A3EA-DDADBA98D0D7}"/>
              </a:ext>
            </a:extLst>
          </p:cNvPr>
          <p:cNvSpPr txBox="1"/>
          <p:nvPr/>
        </p:nvSpPr>
        <p:spPr>
          <a:xfrm>
            <a:off x="1611183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__DATE__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상수는 코드가 컴파일 된 날짜를 담는 문자열 상수이다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909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2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Debugging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컴파일러가 제공하는 상수를 이용하면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유용한 메시지를 생성할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F4EDDC-6A7A-4039-80E0-830F81C70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450" y="1754859"/>
            <a:ext cx="803910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20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Function pointer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포인터는 객체 대신 함수를 나타내는 포인터이다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포인터는 함수 타입을 가리킨다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F53CDDA-F2E6-47F4-8E7E-3BF121337780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FA297E8-8CE0-486B-9422-325994BCD2B1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타입을 결정하는 요소에는 어떤 것이 있을까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C7B2EEA-61C1-44F6-A2E2-0F2AEC107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675" y="3294005"/>
            <a:ext cx="59626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3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Function pointer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 문제점을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29A795-85AA-45DE-A421-CB412BFFA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7937" y="1754859"/>
            <a:ext cx="70961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6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Function pointer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이름을 값으로 사용하면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함수 이름은 자동으로 포인터로 변환된다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포인터를 통해 함수를 호출할 때도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포인터를 굳이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역참조하지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않고도 호출할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FBE780-2A13-4159-A9F0-F22C1F8AA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025" y="2524432"/>
            <a:ext cx="72199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26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Function pointer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임의의 함수 포인터 타입은 다른 함수 포인터 타입으로 변환할 수 없다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606355-FB70-4233-B337-25F87271F583}"/>
              </a:ext>
            </a:extLst>
          </p:cNvPr>
          <p:cNvSpPr txBox="1"/>
          <p:nvPr/>
        </p:nvSpPr>
        <p:spPr>
          <a:xfrm>
            <a:off x="279918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널 포인터를 임의의 함수 포인터에 대입하는 것이 가능하다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5249EE9-2284-4914-8C01-154ABA709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912" y="2585987"/>
            <a:ext cx="74961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7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Function pointer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다중 정의된 함수 이름을 함수 포인터에 대입할 때는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함수를 호출할지 정확히 지정해야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FB55B0-B5C3-4CD8-99E9-8AA4DE090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887" y="1754859"/>
            <a:ext cx="71342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0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Function pointer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배열처럼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타입의 매개변수는 존재하지 않는다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E87467D-16D8-4124-A075-6EF8099889F3}"/>
              </a:ext>
            </a:extLst>
          </p:cNvPr>
          <p:cNvCxnSpPr/>
          <p:nvPr/>
        </p:nvCxnSpPr>
        <p:spPr>
          <a:xfrm>
            <a:off x="895835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3525DF4-0A75-4309-B9CE-E4A717A0888C}"/>
              </a:ext>
            </a:extLst>
          </p:cNvPr>
          <p:cNvSpPr txBox="1"/>
          <p:nvPr/>
        </p:nvSpPr>
        <p:spPr>
          <a:xfrm>
            <a:off x="1611183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그러나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포인터는 매개변수로 사용할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6B94BE8-4865-45E0-99E1-D544B1BCCB75}"/>
              </a:ext>
            </a:extLst>
          </p:cNvPr>
          <p:cNvCxnSpPr/>
          <p:nvPr/>
        </p:nvCxnSpPr>
        <p:spPr>
          <a:xfrm>
            <a:off x="895835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7F778C2-025E-4A07-AF7E-457619FC5D94}"/>
              </a:ext>
            </a:extLst>
          </p:cNvPr>
          <p:cNvSpPr txBox="1"/>
          <p:nvPr/>
        </p:nvSpPr>
        <p:spPr>
          <a:xfrm>
            <a:off x="1611183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매개변수에 함수 타입을 사용해도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결과적으로 해당 매개변수의 타입은 함수 포인터로 처리된다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44C13A7-EAC8-447A-8E32-393E9C3DE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0103" y="3294005"/>
            <a:ext cx="6051793" cy="320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43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Function pointer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포인터 매개변수를 정의할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 별칭을 활용하면 더 간단하게 정의할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A70163-1214-4211-8E9B-5B9571502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287" y="1754859"/>
            <a:ext cx="7591425" cy="1219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56DB40-8368-42D4-9695-14B2752AEDC5}"/>
              </a:ext>
            </a:extLst>
          </p:cNvPr>
          <p:cNvSpPr txBox="1"/>
          <p:nvPr/>
        </p:nvSpPr>
        <p:spPr>
          <a:xfrm>
            <a:off x="279918" y="328196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타입 별칭들은 실제로 무엇을 의미할까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0CC2DA3-C50F-470D-AF90-12C26487A0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4575" y="4113095"/>
            <a:ext cx="75628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2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Function pointer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함수 선언에서 차이점을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116AE4-57FC-4AC3-BF9A-73853F48D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9762" y="1754859"/>
            <a:ext cx="83724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6977</TotalTime>
  <Words>646</Words>
  <Application>Microsoft Office PowerPoint</Application>
  <PresentationFormat>와이드스크린</PresentationFormat>
  <Paragraphs>79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야놀자 야체 R</vt:lpstr>
      <vt:lpstr>Arial</vt:lpstr>
      <vt:lpstr>야놀자 야체 B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Lumin</dc:creator>
  <cp:lastModifiedBy>Lumin</cp:lastModifiedBy>
  <cp:revision>3433</cp:revision>
  <dcterms:created xsi:type="dcterms:W3CDTF">2017-02-13T14:50:04Z</dcterms:created>
  <dcterms:modified xsi:type="dcterms:W3CDTF">2019-03-12T05:47:12Z</dcterms:modified>
</cp:coreProperties>
</file>