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71" r:id="rId2"/>
    <p:sldId id="289" r:id="rId3"/>
    <p:sldId id="288" r:id="rId4"/>
    <p:sldId id="294" r:id="rId5"/>
    <p:sldId id="290" r:id="rId6"/>
    <p:sldId id="291" r:id="rId7"/>
    <p:sldId id="292" r:id="rId8"/>
    <p:sldId id="293" r:id="rId9"/>
    <p:sldId id="295" r:id="rId10"/>
    <p:sldId id="296" r:id="rId11"/>
    <p:sldId id="301" r:id="rId12"/>
    <p:sldId id="297" r:id="rId13"/>
    <p:sldId id="298" r:id="rId14"/>
    <p:sldId id="299" r:id="rId15"/>
    <p:sldId id="30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야놀자 야체 B" panose="02020603020101020101" pitchFamily="18" charset="-127"/>
      <p:bold r:id="rId20"/>
    </p:embeddedFont>
    <p:embeddedFont>
      <p:font typeface="야놀자 야체 R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변수가 초기화되기 전에 스레드를 시작한 경우에는 예외이다</a:t>
            </a:r>
            <a:r>
              <a:rPr lang="en-US" altLang="ko-KR" dirty="0"/>
              <a:t>. </a:t>
            </a:r>
            <a:r>
              <a:rPr lang="ko-KR" altLang="en-US" dirty="0"/>
              <a:t>이 경우에는 초기화가 언제 일어날지 알 수 없기 때문이다</a:t>
            </a:r>
            <a:r>
              <a:rPr lang="en-US" altLang="ko-KR" dirty="0"/>
              <a:t>. (Unsequenced)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‘A before B’ </a:t>
            </a:r>
            <a:r>
              <a:rPr lang="ko-KR" altLang="en-US" dirty="0"/>
              <a:t>또는 </a:t>
            </a:r>
            <a:r>
              <a:rPr lang="en-US" altLang="ko-KR" dirty="0"/>
              <a:t>‘B before</a:t>
            </a:r>
            <a:r>
              <a:rPr lang="ko-KR" altLang="en-US" dirty="0"/>
              <a:t> </a:t>
            </a:r>
            <a:r>
              <a:rPr lang="en-US" altLang="ko-KR" dirty="0"/>
              <a:t>A’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어떤 경우인지 모르는 경우는 </a:t>
            </a:r>
            <a:r>
              <a:rPr lang="en-US" altLang="ko-KR" dirty="0"/>
              <a:t>Indeterminately sequence. (</a:t>
            </a:r>
            <a:r>
              <a:rPr lang="ko-KR" altLang="en-US" dirty="0"/>
              <a:t>실행이 </a:t>
            </a:r>
            <a:r>
              <a:rPr lang="en-US" altLang="ko-KR" dirty="0"/>
              <a:t>Overlap </a:t>
            </a:r>
            <a:r>
              <a:rPr lang="ko-KR" altLang="en-US" dirty="0"/>
              <a:t>될 수 없다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</a:t>
            </a:r>
            <a:r>
              <a:rPr lang="en-US" altLang="ko-KR" dirty="0"/>
              <a:t>‘A</a:t>
            </a:r>
            <a:r>
              <a:rPr lang="ko-KR" altLang="en-US" dirty="0"/>
              <a:t> </a:t>
            </a:r>
            <a:r>
              <a:rPr lang="en-US" altLang="ko-KR" dirty="0"/>
              <a:t>before B’</a:t>
            </a:r>
            <a:r>
              <a:rPr lang="ko-KR" altLang="en-US" dirty="0"/>
              <a:t>도 아니고</a:t>
            </a:r>
            <a:r>
              <a:rPr lang="en-US" altLang="ko-KR" dirty="0"/>
              <a:t>, ‘B before A’</a:t>
            </a:r>
            <a:r>
              <a:rPr lang="ko-KR" altLang="en-US" dirty="0"/>
              <a:t>도 아닐 경우에는 </a:t>
            </a:r>
            <a:r>
              <a:rPr lang="en-US" altLang="ko-KR" dirty="0"/>
              <a:t>Unsequenced. (</a:t>
            </a:r>
            <a:r>
              <a:rPr lang="ko-KR" altLang="en-US" dirty="0"/>
              <a:t>실행이 </a:t>
            </a:r>
            <a:r>
              <a:rPr lang="en-US" altLang="ko-KR" dirty="0"/>
              <a:t>Overlap</a:t>
            </a:r>
            <a:r>
              <a:rPr lang="ko-KR" altLang="en-US" dirty="0"/>
              <a:t>되는 것이 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83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31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2</a:t>
            </a:r>
            <a:r>
              <a:rPr lang="ko-KR" altLang="en-US" dirty="0"/>
              <a:t>번째 사항에서</a:t>
            </a:r>
            <a:r>
              <a:rPr lang="en-US" altLang="ko-KR" dirty="0"/>
              <a:t>, </a:t>
            </a:r>
            <a:r>
              <a:rPr lang="ko-KR" altLang="en-US" dirty="0"/>
              <a:t>동적 초기화 후의 값은 정적 초기화를 필요로 하지 않는 모든 변수가 동적 초기화 되었다고 가정했을 때의 초기화 후 객체 값을 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2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(1.0, 0.0) (‘first’</a:t>
            </a:r>
            <a:r>
              <a:rPr lang="ko-KR" altLang="en-US" dirty="0"/>
              <a:t>의 초기화가 동적 초기화인 경우</a:t>
            </a:r>
            <a:r>
              <a:rPr lang="en-US" altLang="ko-KR" dirty="0"/>
              <a:t>.) </a:t>
            </a:r>
            <a:r>
              <a:rPr lang="ko-KR" altLang="en-US" dirty="0"/>
              <a:t>또는</a:t>
            </a:r>
            <a:r>
              <a:rPr lang="en-US" altLang="ko-KR" dirty="0"/>
              <a:t> (1.0, 1.0) (‘first’</a:t>
            </a:r>
            <a:r>
              <a:rPr lang="ko-KR" altLang="en-US" dirty="0"/>
              <a:t>의 초기화가 정적 초기화로 승격된 경우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‘second’ </a:t>
            </a:r>
            <a:r>
              <a:rPr lang="ko-KR" altLang="en-US" dirty="0"/>
              <a:t>변수가 </a:t>
            </a:r>
            <a:r>
              <a:rPr lang="en-US" altLang="ko-KR" dirty="0"/>
              <a:t>0.0</a:t>
            </a:r>
            <a:r>
              <a:rPr lang="ko-KR" altLang="en-US" dirty="0"/>
              <a:t>의 값을 가질 경우</a:t>
            </a:r>
            <a:r>
              <a:rPr lang="en-US" altLang="ko-KR" dirty="0"/>
              <a:t>, </a:t>
            </a:r>
            <a:r>
              <a:rPr lang="ko-KR" altLang="en-US" dirty="0"/>
              <a:t>이 값은 정적 초기화의 결과일 수도 있으며</a:t>
            </a:r>
            <a:r>
              <a:rPr lang="en-US" altLang="ko-KR" dirty="0"/>
              <a:t>, </a:t>
            </a:r>
            <a:r>
              <a:rPr lang="ko-KR" altLang="en-US"/>
              <a:t>동적 초기화의 결과일 수도 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5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초기화되는 변수와 동일한 번역 단위에 정의된 정적</a:t>
            </a:r>
            <a:r>
              <a:rPr lang="en-US" altLang="ko-KR" dirty="0"/>
              <a:t>/</a:t>
            </a:r>
            <a:r>
              <a:rPr lang="ko-KR" altLang="en-US" dirty="0"/>
              <a:t>스레드 지역 변수를 처음 사용하기 직전에 초기화가 일어난다</a:t>
            </a:r>
            <a:r>
              <a:rPr lang="en-US" altLang="ko-KR" dirty="0"/>
              <a:t>. (</a:t>
            </a:r>
            <a:r>
              <a:rPr lang="ko-KR" altLang="en-US" dirty="0"/>
              <a:t>굳이 정적</a:t>
            </a:r>
            <a:r>
              <a:rPr lang="en-US" altLang="ko-KR" dirty="0"/>
              <a:t>/</a:t>
            </a:r>
            <a:r>
              <a:rPr lang="ko-KR" altLang="en-US" dirty="0"/>
              <a:t>스레드 지역 변수가 아니더라도</a:t>
            </a:r>
            <a:r>
              <a:rPr lang="en-US" altLang="ko-KR" dirty="0"/>
              <a:t>, </a:t>
            </a:r>
            <a:r>
              <a:rPr lang="ko-KR" altLang="en-US" dirty="0"/>
              <a:t>변수의 생성</a:t>
            </a:r>
            <a:r>
              <a:rPr lang="en-US" altLang="ko-KR" dirty="0"/>
              <a:t>/</a:t>
            </a:r>
            <a:r>
              <a:rPr lang="ko-KR" altLang="en-US" dirty="0"/>
              <a:t>소멸이 </a:t>
            </a:r>
            <a:r>
              <a:rPr lang="en-US" altLang="ko-KR" dirty="0"/>
              <a:t>Side-effect</a:t>
            </a:r>
            <a:r>
              <a:rPr lang="ko-KR" altLang="en-US" dirty="0"/>
              <a:t>를 일으키는 경우에는 해당 번역 단위에 있는 </a:t>
            </a:r>
            <a:r>
              <a:rPr lang="en-US" altLang="ko-KR" dirty="0"/>
              <a:t>‘</a:t>
            </a:r>
            <a:r>
              <a:rPr lang="ko-KR" altLang="en-US" dirty="0"/>
              <a:t>어떤 것이든</a:t>
            </a:r>
            <a:r>
              <a:rPr lang="en-US" altLang="ko-KR" dirty="0"/>
              <a:t>’ </a:t>
            </a:r>
            <a:r>
              <a:rPr lang="ko-KR" altLang="en-US" dirty="0"/>
              <a:t>사용되었을 경우 초기화가 일어난다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그 번역 단위의 정적</a:t>
            </a:r>
            <a:r>
              <a:rPr lang="en-US" altLang="ko-KR" dirty="0"/>
              <a:t>/</a:t>
            </a:r>
            <a:r>
              <a:rPr lang="ko-KR" altLang="en-US" dirty="0"/>
              <a:t>스레드 지역 변수들은 초기화되지 않은 채로 남아있을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인라인 변수의 초기화가 연기될 경우에는</a:t>
            </a:r>
            <a:r>
              <a:rPr lang="en-US" altLang="ko-KR" dirty="0"/>
              <a:t>, </a:t>
            </a:r>
            <a:r>
              <a:rPr lang="ko-KR" altLang="en-US" dirty="0"/>
              <a:t>해당 변수의 첫 사용 직전에 초기화가 발생한다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0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Deferred</a:t>
            </a:r>
            <a:r>
              <a:rPr lang="ko-KR" altLang="en-US" dirty="0"/>
              <a:t>된 경우에는</a:t>
            </a:r>
            <a:r>
              <a:rPr lang="en-US" altLang="ko-KR" dirty="0"/>
              <a:t>, A::A()</a:t>
            </a:r>
            <a:r>
              <a:rPr lang="ko-KR" altLang="en-US" dirty="0"/>
              <a:t>에서 사용되기 전에 </a:t>
            </a:r>
            <a:r>
              <a:rPr lang="en-US" altLang="ko-KR" dirty="0"/>
              <a:t>‘b’</a:t>
            </a:r>
            <a:r>
              <a:rPr lang="ko-KR" altLang="en-US" dirty="0"/>
              <a:t>에 대한 동적 초기화가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Deferred</a:t>
            </a:r>
            <a:r>
              <a:rPr lang="ko-KR" altLang="en-US" dirty="0"/>
              <a:t>되지 않았을 때는</a:t>
            </a:r>
            <a:r>
              <a:rPr lang="en-US" altLang="ko-KR" dirty="0"/>
              <a:t>, A::A()</a:t>
            </a:r>
            <a:r>
              <a:rPr lang="ko-KR" altLang="en-US" dirty="0"/>
              <a:t>에서 사용되는 시점에도 </a:t>
            </a:r>
            <a:r>
              <a:rPr lang="en-US" altLang="ko-KR" dirty="0"/>
              <a:t>‘b’</a:t>
            </a:r>
            <a:r>
              <a:rPr lang="ko-KR" altLang="en-US" dirty="0"/>
              <a:t>가 초기화되지 않을 수도 있다</a:t>
            </a:r>
            <a:r>
              <a:rPr lang="en-US" altLang="ko-KR" dirty="0"/>
              <a:t>. (‘a’</a:t>
            </a:r>
            <a:r>
              <a:rPr lang="ko-KR" altLang="en-US" dirty="0"/>
              <a:t>가 </a:t>
            </a:r>
            <a:r>
              <a:rPr lang="en-US" altLang="ko-KR" dirty="0"/>
              <a:t>main </a:t>
            </a:r>
            <a:r>
              <a:rPr lang="ko-KR" altLang="en-US" dirty="0"/>
              <a:t>함수 이전에 초기화된다고 생각해보자</a:t>
            </a:r>
            <a:r>
              <a:rPr lang="en-US" altLang="ko-KR" dirty="0"/>
              <a:t>. </a:t>
            </a:r>
            <a:r>
              <a:rPr lang="ko-KR" altLang="en-US" dirty="0"/>
              <a:t>번역 단위 간 동적 초기화는 순서를 알 수 없기 때문에</a:t>
            </a:r>
            <a:r>
              <a:rPr lang="en-US" altLang="ko-KR" dirty="0"/>
              <a:t> ‘b’</a:t>
            </a:r>
            <a:r>
              <a:rPr lang="ko-KR" altLang="en-US" dirty="0"/>
              <a:t>가 미초기화 상태인 것이 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28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먼저 실행된다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Deferred</a:t>
            </a:r>
            <a:r>
              <a:rPr lang="ko-KR" altLang="en-US" dirty="0"/>
              <a:t>인 경우에는 나중에 실행된다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먼저 실행된다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Deferred</a:t>
            </a:r>
            <a:r>
              <a:rPr lang="ko-KR" altLang="en-US" dirty="0"/>
              <a:t>인 경우에는 나중에 실행된다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로컬 정적 변수는</a:t>
            </a:r>
            <a:r>
              <a:rPr lang="en-US" altLang="ko-KR" dirty="0"/>
              <a:t>, </a:t>
            </a:r>
            <a:r>
              <a:rPr lang="ko-KR" altLang="en-US" dirty="0"/>
              <a:t>영 초기화</a:t>
            </a:r>
            <a:r>
              <a:rPr lang="en-US" altLang="ko-KR" dirty="0"/>
              <a:t>/</a:t>
            </a:r>
            <a:r>
              <a:rPr lang="ko-KR" altLang="en-US" dirty="0"/>
              <a:t>정적 초기화는 가능한 경우에 한해 블록에 진입하기 전에 초기화되기도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21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이후에 일어나거나</a:t>
            </a:r>
            <a:r>
              <a:rPr lang="en-US" altLang="ko-KR" dirty="0"/>
              <a:t>(C++14</a:t>
            </a:r>
            <a:r>
              <a:rPr lang="ko-KR" altLang="en-US" dirty="0"/>
              <a:t>까지</a:t>
            </a:r>
            <a:r>
              <a:rPr lang="en-US" altLang="ko-KR" dirty="0"/>
              <a:t>), </a:t>
            </a:r>
            <a:r>
              <a:rPr lang="ko-KR" altLang="en-US" dirty="0"/>
              <a:t>정적 초기화가 일어나는 경우</a:t>
            </a:r>
            <a:r>
              <a:rPr lang="en-US" altLang="ko-KR" dirty="0"/>
              <a:t>,</a:t>
            </a:r>
            <a:r>
              <a:rPr lang="ko-KR" altLang="en-US" dirty="0"/>
              <a:t> 영 초기화는 일어나지 않는다</a:t>
            </a:r>
            <a:r>
              <a:rPr lang="en-US" altLang="ko-KR" dirty="0"/>
              <a:t>. (C++14 </a:t>
            </a:r>
            <a:r>
              <a:rPr lang="ko-KR" altLang="en-US" dirty="0"/>
              <a:t>이후</a:t>
            </a:r>
            <a:r>
              <a:rPr lang="en-US" altLang="ko-KR" dirty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일반적으로 영 초기화가 일어나는 변수는 </a:t>
            </a:r>
            <a:r>
              <a:rPr lang="en-US" altLang="ko-KR" dirty="0" err="1"/>
              <a:t>bss</a:t>
            </a:r>
            <a:r>
              <a:rPr lang="en-US" altLang="ko-KR" dirty="0"/>
              <a:t> </a:t>
            </a:r>
            <a:r>
              <a:rPr lang="ko-KR" altLang="en-US" dirty="0"/>
              <a:t>영역에 위치한다</a:t>
            </a:r>
            <a:r>
              <a:rPr lang="en-US" altLang="ko-KR" dirty="0"/>
              <a:t>. </a:t>
            </a:r>
            <a:r>
              <a:rPr lang="en-US" altLang="ko-KR" dirty="0" err="1"/>
              <a:t>bss</a:t>
            </a:r>
            <a:r>
              <a:rPr lang="en-US" altLang="ko-KR" dirty="0"/>
              <a:t> </a:t>
            </a:r>
            <a:r>
              <a:rPr lang="ko-KR" altLang="en-US" dirty="0"/>
              <a:t>영역은 </a:t>
            </a:r>
            <a:r>
              <a:rPr lang="en-US" altLang="ko-KR" dirty="0"/>
              <a:t>data </a:t>
            </a:r>
            <a:r>
              <a:rPr lang="ko-KR" altLang="en-US" dirty="0"/>
              <a:t>영역과 달리 사전에 메모리를 차지하지 않기 때문에</a:t>
            </a:r>
            <a:r>
              <a:rPr lang="en-US" altLang="ko-KR" dirty="0"/>
              <a:t>, </a:t>
            </a:r>
            <a:r>
              <a:rPr lang="ko-KR" altLang="en-US" dirty="0"/>
              <a:t>바이너리 크기를 줄일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bss</a:t>
            </a:r>
            <a:r>
              <a:rPr lang="en-US" altLang="ko-KR" dirty="0"/>
              <a:t> </a:t>
            </a:r>
            <a:r>
              <a:rPr lang="ko-KR" altLang="en-US" dirty="0"/>
              <a:t>영역은 일반적으로 차지하는 크기만 적혀 있는 경우가 많다</a:t>
            </a:r>
            <a:r>
              <a:rPr lang="en-US" altLang="ko-KR" dirty="0"/>
              <a:t>. </a:t>
            </a:r>
            <a:r>
              <a:rPr lang="ko-KR" altLang="en-US" dirty="0"/>
              <a:t>런타임이 되어서야 </a:t>
            </a:r>
            <a:r>
              <a:rPr lang="en-US" altLang="ko-KR" dirty="0"/>
              <a:t>OS</a:t>
            </a:r>
            <a:r>
              <a:rPr lang="ko-KR" altLang="en-US" dirty="0"/>
              <a:t>에 의해 </a:t>
            </a:r>
            <a:r>
              <a:rPr lang="en-US" altLang="ko-KR" dirty="0"/>
              <a:t>0</a:t>
            </a:r>
            <a:r>
              <a:rPr lang="ko-KR" altLang="en-US" dirty="0"/>
              <a:t>으로 초기화된 영역이 할당된다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이후에 일어나거나</a:t>
            </a:r>
            <a:r>
              <a:rPr lang="en-US" altLang="ko-KR" dirty="0"/>
              <a:t>(C++14</a:t>
            </a:r>
            <a:r>
              <a:rPr lang="ko-KR" altLang="en-US" dirty="0"/>
              <a:t>까지</a:t>
            </a:r>
            <a:r>
              <a:rPr lang="en-US" altLang="ko-KR" dirty="0"/>
              <a:t>), </a:t>
            </a:r>
            <a:r>
              <a:rPr lang="ko-KR" altLang="en-US" dirty="0"/>
              <a:t>정적 초기화가 일어나는 경우</a:t>
            </a:r>
            <a:r>
              <a:rPr lang="en-US" altLang="ko-KR" dirty="0"/>
              <a:t>,</a:t>
            </a:r>
            <a:r>
              <a:rPr lang="ko-KR" altLang="en-US" dirty="0"/>
              <a:t> 영 초기화는 일어나지 않는다</a:t>
            </a:r>
            <a:r>
              <a:rPr lang="en-US" altLang="ko-KR" dirty="0"/>
              <a:t>. (C++14 </a:t>
            </a:r>
            <a:r>
              <a:rPr lang="ko-KR" altLang="en-US" dirty="0"/>
              <a:t>이후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89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2</a:t>
            </a:r>
            <a:r>
              <a:rPr lang="ko-KR" altLang="en-US" dirty="0"/>
              <a:t>번째는</a:t>
            </a:r>
            <a:r>
              <a:rPr lang="en-US" altLang="ko-KR" dirty="0"/>
              <a:t> </a:t>
            </a:r>
            <a:r>
              <a:rPr lang="ko-KR" altLang="en-US" dirty="0"/>
              <a:t>생성자를 사용하지 않고 객체를 초기화하는 경우이다</a:t>
            </a:r>
            <a:r>
              <a:rPr lang="en-US" altLang="ko-KR" dirty="0"/>
              <a:t>. </a:t>
            </a:r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/>
              <a:t>비클래스 타입의 여부는 중요하지 않다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3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(20, 20)</a:t>
            </a:r>
            <a:r>
              <a:rPr lang="ko-KR" altLang="en-US" dirty="0"/>
              <a:t>이 출력된다</a:t>
            </a:r>
            <a:r>
              <a:rPr lang="en-US" altLang="ko-KR" dirty="0"/>
              <a:t>. ‘first’ </a:t>
            </a:r>
            <a:r>
              <a:rPr lang="ko-KR" altLang="en-US" dirty="0"/>
              <a:t>변수는 정적 초기화되며</a:t>
            </a:r>
            <a:r>
              <a:rPr lang="en-US" altLang="ko-KR" dirty="0"/>
              <a:t>, ‘second’ </a:t>
            </a:r>
            <a:r>
              <a:rPr lang="ko-KR" altLang="en-US" dirty="0"/>
              <a:t>변수는 동적 초기화된다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7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‘dimension’ </a:t>
            </a:r>
            <a:r>
              <a:rPr lang="ko-KR" altLang="en-US" dirty="0"/>
              <a:t>변수는 상수 표현식이 아니다</a:t>
            </a:r>
            <a:r>
              <a:rPr lang="en-US" altLang="ko-KR" dirty="0"/>
              <a:t>! (dimension </a:t>
            </a:r>
            <a:r>
              <a:rPr lang="ko-KR" altLang="en-US" dirty="0"/>
              <a:t>변수 정의 시점에서는 </a:t>
            </a:r>
            <a:r>
              <a:rPr lang="en-US" altLang="ko-KR" dirty="0"/>
              <a:t>‘Foo::Constant’</a:t>
            </a:r>
            <a:r>
              <a:rPr lang="ko-KR" altLang="en-US" dirty="0"/>
              <a:t>의 초기 값이 없어서 정적 초기화가 일어나지 않기 때문에</a:t>
            </a:r>
            <a:r>
              <a:rPr lang="en-US" altLang="ko-KR" dirty="0"/>
              <a:t>, dimension </a:t>
            </a:r>
            <a:r>
              <a:rPr lang="ko-KR" altLang="en-US" dirty="0"/>
              <a:t>변수는 동적 초기화해야 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위 이유 때문에</a:t>
            </a:r>
            <a:r>
              <a:rPr lang="en-US" altLang="ko-KR" dirty="0"/>
              <a:t>, ‘dimension’ </a:t>
            </a:r>
            <a:r>
              <a:rPr lang="ko-KR" altLang="en-US" dirty="0"/>
              <a:t>변수는</a:t>
            </a:r>
            <a:r>
              <a:rPr lang="en-US" altLang="ko-KR" dirty="0"/>
              <a:t> </a:t>
            </a:r>
            <a:r>
              <a:rPr lang="en-US" altLang="ko-KR" dirty="0" err="1"/>
              <a:t>constexpr</a:t>
            </a:r>
            <a:r>
              <a:rPr lang="ko-KR" altLang="en-US" dirty="0"/>
              <a:t>로 선언할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08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객체 표현이 저장되는 부분의 예로는 </a:t>
            </a:r>
            <a:r>
              <a:rPr lang="en-US" altLang="ko-KR" dirty="0"/>
              <a:t>.data </a:t>
            </a:r>
            <a:r>
              <a:rPr lang="ko-KR" altLang="en-US" dirty="0"/>
              <a:t>영역</a:t>
            </a:r>
            <a:r>
              <a:rPr lang="en-US" altLang="ko-KR" dirty="0"/>
              <a:t>, </a:t>
            </a:r>
            <a:r>
              <a:rPr lang="ko-KR" altLang="en-US" dirty="0"/>
              <a:t>읽기 전용 영역의 예로는 </a:t>
            </a:r>
            <a:r>
              <a:rPr lang="en-US" altLang="ko-KR" dirty="0"/>
              <a:t>.</a:t>
            </a:r>
            <a:r>
              <a:rPr lang="en-US" altLang="ko-KR" dirty="0" err="1"/>
              <a:t>rodata</a:t>
            </a:r>
            <a:r>
              <a:rPr lang="en-US" altLang="ko-KR" dirty="0"/>
              <a:t> </a:t>
            </a:r>
            <a:r>
              <a:rPr lang="ko-KR" altLang="en-US" dirty="0"/>
              <a:t>영역이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일반적인 초기화 </a:t>
            </a:r>
            <a:r>
              <a:rPr lang="ko-KR" altLang="en-US" dirty="0" err="1"/>
              <a:t>순서란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정적 초기화 → 동적 초기화</a:t>
            </a:r>
            <a:r>
              <a:rPr lang="en-US" altLang="ko-KR" dirty="0"/>
              <a:t>)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67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알 수 없다</a:t>
            </a:r>
            <a:r>
              <a:rPr lang="en-US" altLang="ko-KR" dirty="0"/>
              <a:t>. (Indeterminately sequenced)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알 수 없다</a:t>
            </a:r>
            <a:r>
              <a:rPr lang="en-US" altLang="ko-KR" dirty="0"/>
              <a:t>. (Unsequenced)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terminate </a:t>
            </a:r>
            <a:r>
              <a:rPr lang="ko-KR" altLang="en-US" dirty="0"/>
              <a:t>함수가 호출된다</a:t>
            </a:r>
            <a:r>
              <a:rPr lang="en-US" altLang="ko-KR" dirty="0"/>
              <a:t>. (</a:t>
            </a:r>
            <a:r>
              <a:rPr lang="ko-KR" altLang="en-US" dirty="0"/>
              <a:t>정적 초기화에도 해당되나</a:t>
            </a:r>
            <a:r>
              <a:rPr lang="en-US" altLang="ko-KR" dirty="0"/>
              <a:t>, </a:t>
            </a:r>
            <a:r>
              <a:rPr lang="ko-KR" altLang="en-US" dirty="0"/>
              <a:t>정적 초기화 수행 시 초기화가 실패하는 경우는 거의 없다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67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20 - Non-Local Initialization)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 특수화가 아닌 클래스 템플릿의 정적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스레드 지역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초기화 순서는 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 없다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명시적 특수화가 아닌 변수 템플릿에도 해당된다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77E779-7BDD-464B-8434-0D99CBECF269}"/>
              </a:ext>
            </a:extLst>
          </p:cNvPr>
          <p:cNvCxnSpPr/>
          <p:nvPr/>
        </p:nvCxnSpPr>
        <p:spPr>
          <a:xfrm>
            <a:off x="886408" y="27708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E128B5-F7B8-4787-92B5-9F7B515DD991}"/>
              </a:ext>
            </a:extLst>
          </p:cNvPr>
          <p:cNvSpPr txBox="1"/>
          <p:nvPr/>
        </p:nvSpPr>
        <p:spPr>
          <a:xfrm>
            <a:off x="1601756" y="25306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변수의 초기화는 모든 다른 동적 초기화에 대해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Indeterminately sequence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A2FA92-A2A1-491F-AC04-55708A2690DD}"/>
              </a:ext>
            </a:extLst>
          </p:cNvPr>
          <p:cNvCxnSpPr/>
          <p:nvPr/>
        </p:nvCxnSpPr>
        <p:spPr>
          <a:xfrm>
            <a:off x="886408" y="35466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F2FDD3-2E96-4572-8758-C0523B73242E}"/>
              </a:ext>
            </a:extLst>
          </p:cNvPr>
          <p:cNvSpPr txBox="1"/>
          <p:nvPr/>
        </p:nvSpPr>
        <p:spPr>
          <a:xfrm>
            <a:off x="1601756" y="33064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 변수의 초기화는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다른 동적 초기화에 대해 순서가 정해지지 않는다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(Unsequenced)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1D0991-A35B-4FFE-B1F4-631E4B774CB9}"/>
              </a:ext>
            </a:extLst>
          </p:cNvPr>
          <p:cNvCxnSpPr/>
          <p:nvPr/>
        </p:nvCxnSpPr>
        <p:spPr>
          <a:xfrm>
            <a:off x="886408" y="43223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D0DD7-7188-4B52-B5A6-7A0EE1CC7688}"/>
              </a:ext>
            </a:extLst>
          </p:cNvPr>
          <p:cNvSpPr txBox="1"/>
          <p:nvPr/>
        </p:nvSpPr>
        <p:spPr>
          <a:xfrm>
            <a:off x="1601756" y="40822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Unordered dynamic initialization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4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암시적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명시적으로 특수화되지 않은 인라인 변수는 다른 동적 초기화가 적용된다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변수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(V)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번역 단위에서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Ordered/Partially-Ordered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정의된 변수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(W)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정의된 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경우에 한해서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초기화 이전에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초기화가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(Sequenced before)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1D0991-A35B-4FFE-B1F4-631E4B774CB9}"/>
              </a:ext>
            </a:extLst>
          </p:cNvPr>
          <p:cNvCxnSpPr/>
          <p:nvPr/>
        </p:nvCxnSpPr>
        <p:spPr>
          <a:xfrm>
            <a:off x="886408" y="31339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D0DD7-7188-4B52-B5A6-7A0EE1CC7688}"/>
              </a:ext>
            </a:extLst>
          </p:cNvPr>
          <p:cNvSpPr txBox="1"/>
          <p:nvPr/>
        </p:nvSpPr>
        <p:spPr>
          <a:xfrm>
            <a:off x="1601756" y="28937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Partially-ordered dynamic initialization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8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경우에 한해서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컴파일러는 정적 초기화의 일부로 동적 초기화를 수행한다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초기화의 결과가 이미 존재하는 다른 객체의 값을 변경하지 않는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 범위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77E779-7BDD-464B-8434-0D99CBECF269}"/>
              </a:ext>
            </a:extLst>
          </p:cNvPr>
          <p:cNvCxnSpPr/>
          <p:nvPr/>
        </p:nvCxnSpPr>
        <p:spPr>
          <a:xfrm>
            <a:off x="886408" y="27708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E128B5-F7B8-4787-92B5-9F7B515DD991}"/>
              </a:ext>
            </a:extLst>
          </p:cNvPr>
          <p:cNvSpPr txBox="1"/>
          <p:nvPr/>
        </p:nvSpPr>
        <p:spPr>
          <a:xfrm>
            <a:off x="1601756" y="25306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초기화를 정적 초기화로 승격시키더라도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객체의 값이 동적 초기화 후의 값과 동일한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6972AA-B925-4D02-8D1B-459AA1BD4D8C}"/>
              </a:ext>
            </a:extLst>
          </p:cNvPr>
          <p:cNvCxnSpPr/>
          <p:nvPr/>
        </p:nvCxnSpPr>
        <p:spPr>
          <a:xfrm>
            <a:off x="886408" y="35466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315A45-37C7-46C8-9FD6-36F61EFF33C5}"/>
              </a:ext>
            </a:extLst>
          </p:cNvPr>
          <p:cNvSpPr txBox="1"/>
          <p:nvPr/>
        </p:nvSpPr>
        <p:spPr>
          <a:xfrm>
            <a:off x="1601756" y="33064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Early dynamic initialization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1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6F14C-85C9-4FB9-B70C-2726075C6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731" y="1754859"/>
            <a:ext cx="779253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스레드 지역 변수에 대해서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적 초기화가 일어나는 시점은 구현에 따라 다르다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진입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첫 문장 이전에 초기화가 수행될 수 있지만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발생하는 것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(Deferred)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가능하다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77E779-7BDD-464B-8434-0D99CBECF269}"/>
              </a:ext>
            </a:extLst>
          </p:cNvPr>
          <p:cNvCxnSpPr/>
          <p:nvPr/>
        </p:nvCxnSpPr>
        <p:spPr>
          <a:xfrm>
            <a:off x="886408" y="27708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E128B5-F7B8-4787-92B5-9F7B515DD991}"/>
              </a:ext>
            </a:extLst>
          </p:cNvPr>
          <p:cNvSpPr txBox="1"/>
          <p:nvPr/>
        </p:nvSpPr>
        <p:spPr>
          <a:xfrm>
            <a:off x="1601756" y="25306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Deferred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된 경우에는 초기화가 언제 일어날까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6972AA-B925-4D02-8D1B-459AA1BD4D8C}"/>
              </a:ext>
            </a:extLst>
          </p:cNvPr>
          <p:cNvCxnSpPr/>
          <p:nvPr/>
        </p:nvCxnSpPr>
        <p:spPr>
          <a:xfrm>
            <a:off x="886408" y="35466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315A45-37C7-46C8-9FD6-36F61EFF33C5}"/>
              </a:ext>
            </a:extLst>
          </p:cNvPr>
          <p:cNvSpPr txBox="1"/>
          <p:nvPr/>
        </p:nvSpPr>
        <p:spPr>
          <a:xfrm>
            <a:off x="1601756" y="33064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초기화되는 변수가 있는 번역 단위의 정적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 변수가 전혀 사용되지 않으면 어떻게 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71C744-4B16-4EBE-826A-3D18853AAC1D}"/>
              </a:ext>
            </a:extLst>
          </p:cNvPr>
          <p:cNvCxnSpPr/>
          <p:nvPr/>
        </p:nvCxnSpPr>
        <p:spPr>
          <a:xfrm>
            <a:off x="886408" y="43223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88C1DE-4067-4951-92CF-269D662726E7}"/>
              </a:ext>
            </a:extLst>
          </p:cNvPr>
          <p:cNvSpPr txBox="1"/>
          <p:nvPr/>
        </p:nvSpPr>
        <p:spPr>
          <a:xfrm>
            <a:off x="1601756" y="40822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Deferred dynamic initialization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3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‘File 1’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있는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‘b’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변수는 언제 초기화될까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8E7C28-5417-4415-8CFE-0C0A1D426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37" y="1754859"/>
            <a:ext cx="6288525" cy="46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Non-Local Initialization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 기간을 갖는 모든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비지역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변수는 프로그램이 시작될 때 초기화된다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과정은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메인 함수보다 먼저 실행될까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실행될까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C34C9-1493-42AB-872A-4ABE6EA08E43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스레드 지역적인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저장소 기간을 갖는 모든 변수는 스레드가 시작될 때 초기화된다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8B12E6-0789-4B6F-BA3A-56DECA1969FA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E4F69D-2462-4EC3-BBFF-193447CE64C4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과정은 스레드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함수보다 먼저 실행될까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실행될까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9DD34-551F-400F-B392-130D9DC5A56F}"/>
              </a:ext>
            </a:extLst>
          </p:cNvPr>
          <p:cNvSpPr txBox="1"/>
          <p:nvPr/>
        </p:nvSpPr>
        <p:spPr>
          <a:xfrm>
            <a:off x="279916" y="41251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유형에 해당하는 변수들은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단계를 거쳐 초기화가 이루어진다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212986-F2D1-4C6D-8223-603B79349081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E62D19-24CE-48FD-BA44-652B66386934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대해 정적 초기화가 수행된다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6A0F42-FA24-4623-BE7E-FBC6431775CB}"/>
              </a:ext>
            </a:extLst>
          </p:cNvPr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58760F-01CF-41ED-A823-FCB630BCBB09}"/>
              </a:ext>
            </a:extLst>
          </p:cNvPr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정적 초기화가 완료되면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동적 초기화가 수행된다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5" grpId="0"/>
      <p:bldP spid="11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Static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 초기화는 아래 순서로 진행된다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대해 영 초기화가 일어난다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77E779-7BDD-464B-8434-0D99CBECF269}"/>
              </a:ext>
            </a:extLst>
          </p:cNvPr>
          <p:cNvCxnSpPr/>
          <p:nvPr/>
        </p:nvCxnSpPr>
        <p:spPr>
          <a:xfrm>
            <a:off x="886408" y="27708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E128B5-F7B8-4787-92B5-9F7B515DD991}"/>
              </a:ext>
            </a:extLst>
          </p:cNvPr>
          <p:cNvSpPr txBox="1"/>
          <p:nvPr/>
        </p:nvSpPr>
        <p:spPr>
          <a:xfrm>
            <a:off x="1601756" y="25306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경우에 한해서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대해 상수 초기화가 일어난다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Static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변수의 초기 값을 컴파일 시간 상수로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설정하는 것을 상수 초기화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초기화는 다른 모든 초기화보다 앞서 수행된다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77E779-7BDD-464B-8434-0D99CBECF269}"/>
              </a:ext>
            </a:extLst>
          </p:cNvPr>
          <p:cNvCxnSpPr/>
          <p:nvPr/>
        </p:nvCxnSpPr>
        <p:spPr>
          <a:xfrm>
            <a:off x="886408" y="27708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E128B5-F7B8-4787-92B5-9F7B515DD991}"/>
              </a:ext>
            </a:extLst>
          </p:cNvPr>
          <p:cNvSpPr txBox="1"/>
          <p:nvPr/>
        </p:nvSpPr>
        <p:spPr>
          <a:xfrm>
            <a:off x="1601756" y="25306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 초기화는 정적 초기화보다 먼저 실행될까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실행될까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4AA92-364D-4821-A03C-D955E8CD56D2}"/>
              </a:ext>
            </a:extLst>
          </p:cNvPr>
          <p:cNvSpPr txBox="1"/>
          <p:nvPr/>
        </p:nvSpPr>
        <p:spPr>
          <a:xfrm>
            <a:off x="279918" y="330644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상수 초기화의 결과는 대응되는 초기화 방식의 결과와 같다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00B803-2808-4311-B076-6FC886E4ACE4}"/>
              </a:ext>
            </a:extLst>
          </p:cNvPr>
          <p:cNvCxnSpPr/>
          <p:nvPr/>
        </p:nvCxnSpPr>
        <p:spPr>
          <a:xfrm>
            <a:off x="886408" y="43851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18B9DC-5692-491F-BA48-5ED2CD620DB1}"/>
              </a:ext>
            </a:extLst>
          </p:cNvPr>
          <p:cNvSpPr txBox="1"/>
          <p:nvPr/>
        </p:nvSpPr>
        <p:spPr>
          <a:xfrm>
            <a:off x="1601756" y="41450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초기화가 다른 정적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지역적인 객체의 초기화 이전에 완료된다는 차이점을 가진다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59EECE-F22B-4945-8434-3446E8186DA9}"/>
              </a:ext>
            </a:extLst>
          </p:cNvPr>
          <p:cNvCxnSpPr/>
          <p:nvPr/>
        </p:nvCxnSpPr>
        <p:spPr>
          <a:xfrm>
            <a:off x="886408" y="516097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05C8C8-526D-4E76-AFBE-1DE40860F271}"/>
              </a:ext>
            </a:extLst>
          </p:cNvPr>
          <p:cNvSpPr txBox="1"/>
          <p:nvPr/>
        </p:nvSpPr>
        <p:spPr>
          <a:xfrm>
            <a:off x="1601756" y="492080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초기화는 상황에 따라 컴파일 시간에 수행될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9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29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Static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아래와 같은 상황에서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상수 초기화가 발생한다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스레드 지역 변수를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constexpr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생성자로 초기화하는 경우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 인자들도 모두 상수 표현식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</a:p>
          <a:p>
            <a:pPr lvl="0">
              <a:defRPr/>
            </a:pPr>
            <a:r>
              <a:rPr lang="ko-KR" altLang="en-US" sz="2400" baseline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baseline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baseline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초기 값 목록과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대한 </a:t>
            </a:r>
            <a:r>
              <a:rPr lang="en-US" altLang="ko-KR" sz="2400" baseline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In-class initializer</a:t>
            </a:r>
            <a:r>
              <a:rPr lang="ko-KR" altLang="en-US" sz="2400" baseline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표현식만 존재해야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274D92-9F13-4A14-A1AF-335B6399AEA8}"/>
              </a:ext>
            </a:extLst>
          </p:cNvPr>
          <p:cNvCxnSpPr/>
          <p:nvPr/>
        </p:nvCxnSpPr>
        <p:spPr>
          <a:xfrm>
            <a:off x="886408" y="31339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F6709C-046D-4098-A47B-F4F72556B2D1}"/>
              </a:ext>
            </a:extLst>
          </p:cNvPr>
          <p:cNvSpPr txBox="1"/>
          <p:nvPr/>
        </p:nvSpPr>
        <p:spPr>
          <a:xfrm>
            <a:off x="1601756" y="28937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스레드 지역 변수를 값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초기화하거나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값의 모든 표현식이 상수 표현식인 경우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F000E2-4F48-4B6F-8329-E22C666CF5E5}"/>
              </a:ext>
            </a:extLst>
          </p:cNvPr>
          <p:cNvCxnSpPr/>
          <p:nvPr/>
        </p:nvCxnSpPr>
        <p:spPr>
          <a:xfrm>
            <a:off x="886408" y="39035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EA050B-9F52-4100-8EF4-676CE0DAB798}"/>
              </a:ext>
            </a:extLst>
          </p:cNvPr>
          <p:cNvSpPr txBox="1"/>
          <p:nvPr/>
        </p:nvSpPr>
        <p:spPr>
          <a:xfrm>
            <a:off x="1601756" y="366333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스레드 지역 참조자를 정적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glvalue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나 임시 객체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상수 표현식으로 이루어진 초기 값들과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결합시키는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5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Static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 결과는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18A4B-E11E-4A05-86BB-3ECF91DA9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80" y="1754859"/>
            <a:ext cx="565864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Static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AB00CF-CA67-4610-98B0-31FCCBE49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32" y="1754859"/>
            <a:ext cx="670653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Static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일반적으로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상수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초기화는 컴파일 시점에 수행된다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미리 계산된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표현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(Representation)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프로그램 이미지의 일부분에 저장된다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274D92-9F13-4A14-A1AF-335B6399AEA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F6709C-046D-4098-A47B-F4F72556B2D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 시점에 일어났을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변수가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면 객체 표현이 프로그램 이미지의 읽기 전용 영역에 저장되기도 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36B76-CB8A-4BD6-88B6-0118342FA0C0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컴파일러의 최적화에 따라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지역 객체도 상수 초기화로 초기화할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B24999-6259-4639-82F6-927BA86627F7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574C56-1DC0-4E22-95D1-77C24585606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상수 초기화 결과가 일반적인 초기화 순서를 따를 때와 결과가 같아야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A87D7B-99F6-407A-A665-B26874B88C0D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1B5CB3-FCF2-4838-94F2-D18579FAFDFF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사항은 최적화이기 때문에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사항에 의존하는 코드는 이식 가능하지 않다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6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P spid="12" grpId="0"/>
      <p:bldP spid="17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Dynamic Initialization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정적 초기화가 완료되면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비지역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변수에 대해 동적 초기화가 발생한다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번역 단위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(Translation Unit)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코드에서 변수의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정의가 나타난 순서대로 초기화가 수행된다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77E779-7BDD-464B-8434-0D99CBECF269}"/>
              </a:ext>
            </a:extLst>
          </p:cNvPr>
          <p:cNvCxnSpPr/>
          <p:nvPr/>
        </p:nvCxnSpPr>
        <p:spPr>
          <a:xfrm>
            <a:off x="886408" y="27708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E128B5-F7B8-4787-92B5-9F7B515DD991}"/>
              </a:ext>
            </a:extLst>
          </p:cNvPr>
          <p:cNvSpPr txBox="1"/>
          <p:nvPr/>
        </p:nvSpPr>
        <p:spPr>
          <a:xfrm>
            <a:off x="1601756" y="25306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이것을 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Ordered dynamic initialization</a:t>
            </a:r>
            <a:r>
              <a:rPr lang="ko-KR" altLang="en-US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FFB659-47FF-475A-8FB0-B71B90168886}"/>
              </a:ext>
            </a:extLst>
          </p:cNvPr>
          <p:cNvCxnSpPr/>
          <p:nvPr/>
        </p:nvCxnSpPr>
        <p:spPr>
          <a:xfrm>
            <a:off x="886408" y="35466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D2F3B9-9AF6-4A78-AC5B-0F579774897E}"/>
              </a:ext>
            </a:extLst>
          </p:cNvPr>
          <p:cNvSpPr txBox="1"/>
          <p:nvPr/>
        </p:nvSpPr>
        <p:spPr>
          <a:xfrm>
            <a:off x="1601756" y="33064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번역 단위에 있는 정적 변수들의 초기화 순서는 어떻게 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ACD62F-A495-4A76-98F8-E07F59488B1C}"/>
              </a:ext>
            </a:extLst>
          </p:cNvPr>
          <p:cNvCxnSpPr/>
          <p:nvPr/>
        </p:nvCxnSpPr>
        <p:spPr>
          <a:xfrm>
            <a:off x="886408" y="43223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D6A063-55D9-4D6B-904B-4EADD8E92F31}"/>
              </a:ext>
            </a:extLst>
          </p:cNvPr>
          <p:cNvSpPr txBox="1"/>
          <p:nvPr/>
        </p:nvSpPr>
        <p:spPr>
          <a:xfrm>
            <a:off x="1601756" y="40822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번역 단위에 있는 스레드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변수들의 초기화 순서는 어떻게 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4BF9709-D77C-42CC-A613-EF4BFAC81322}"/>
              </a:ext>
            </a:extLst>
          </p:cNvPr>
          <p:cNvCxnSpPr/>
          <p:nvPr/>
        </p:nvCxnSpPr>
        <p:spPr>
          <a:xfrm>
            <a:off x="886408" y="50981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040149-9984-4612-B2A5-8D2B053D2992}"/>
              </a:ext>
            </a:extLst>
          </p:cNvPr>
          <p:cNvSpPr txBox="1"/>
          <p:nvPr/>
        </p:nvSpPr>
        <p:spPr>
          <a:xfrm>
            <a:off x="1601756" y="48580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초기화 수행 중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오류가 발생하여 초기화가 실패하면 어떻게 될까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5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8" grpId="0"/>
      <p:bldP spid="11" grpId="0"/>
      <p:bldP spid="22" grpId="0"/>
      <p:bldP spid="2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1450</Words>
  <Application>Microsoft Office PowerPoint</Application>
  <PresentationFormat>와이드스크린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야놀자 야체 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4786</cp:revision>
  <dcterms:created xsi:type="dcterms:W3CDTF">2017-02-13T14:50:04Z</dcterms:created>
  <dcterms:modified xsi:type="dcterms:W3CDTF">2019-06-04T08:11:44Z</dcterms:modified>
</cp:coreProperties>
</file>