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271" r:id="rId2"/>
    <p:sldId id="275" r:id="rId3"/>
    <p:sldId id="272" r:id="rId4"/>
    <p:sldId id="277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5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야놀자 야체 B" panose="02020603020101020101" pitchFamily="18" charset="-127"/>
      <p:bold r:id="rId19"/>
    </p:embeddedFont>
    <p:embeddedFont>
      <p:font typeface="야놀자 야체 R" panose="02020603020101020101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완벽하게 동일한 것은 아니다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743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64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변수 정의를 우회할 수 있다는 문제점이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348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문제점이 없다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switch </a:t>
            </a:r>
            <a:r>
              <a:rPr lang="ko-KR" altLang="en-US" dirty="0"/>
              <a:t>문에서 선언된 </a:t>
            </a:r>
            <a:r>
              <a:rPr lang="ko-KR" altLang="en-US"/>
              <a:t>변수는 선언된 블록이 </a:t>
            </a:r>
            <a:r>
              <a:rPr lang="ko-KR" altLang="en-US" dirty="0"/>
              <a:t>시작할 때 생성됨에 유의하자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53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필요한 이유는 </a:t>
            </a:r>
            <a:r>
              <a:rPr lang="en-US" altLang="ko-KR" dirty="0"/>
              <a:t>if </a:t>
            </a:r>
            <a:r>
              <a:rPr lang="ko-KR" altLang="en-US" dirty="0"/>
              <a:t>문과 같다</a:t>
            </a:r>
            <a:r>
              <a:rPr lang="en-US" altLang="ko-KR" dirty="0"/>
              <a:t>. (</a:t>
            </a:r>
            <a:r>
              <a:rPr lang="ko-KR" altLang="en-US" dirty="0"/>
              <a:t>이름 오염 방지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526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72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4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아래 중첩 코멘트는 </a:t>
            </a:r>
            <a:r>
              <a:rPr lang="en-US" altLang="ko-KR" dirty="0"/>
              <a:t>‘//’ </a:t>
            </a:r>
            <a:r>
              <a:rPr lang="ko-KR" altLang="en-US" dirty="0"/>
              <a:t>에 의해 </a:t>
            </a:r>
            <a:r>
              <a:rPr lang="en-US" altLang="ko-KR" dirty="0"/>
              <a:t>‘/* */’</a:t>
            </a:r>
            <a:r>
              <a:rPr lang="ko-KR" altLang="en-US" dirty="0"/>
              <a:t>가 결과적으로 무시되고 있음을 보여준다</a:t>
            </a:r>
            <a:r>
              <a:rPr lang="en-US" altLang="ko-KR" dirty="0"/>
              <a:t>. (</a:t>
            </a:r>
            <a:r>
              <a:rPr lang="ko-KR" altLang="en-US" dirty="0"/>
              <a:t>즉</a:t>
            </a:r>
            <a:r>
              <a:rPr lang="en-US" altLang="ko-KR" dirty="0"/>
              <a:t>, ‘/* */’</a:t>
            </a:r>
            <a:r>
              <a:rPr lang="ko-KR" altLang="en-US" dirty="0"/>
              <a:t>는 주석으로 인식되지 않는다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05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2</a:t>
            </a:r>
            <a:r>
              <a:rPr lang="ko-KR" altLang="en-US" dirty="0"/>
              <a:t>가 출력된다</a:t>
            </a:r>
            <a:r>
              <a:rPr lang="en-US" altLang="ko-KR" dirty="0"/>
              <a:t>. (</a:t>
            </a:r>
            <a:r>
              <a:rPr lang="ko-KR" altLang="en-US" dirty="0"/>
              <a:t>삼중자가 활성화되어 있다는 가정하에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 err="1"/>
              <a:t>이중자</a:t>
            </a:r>
            <a:r>
              <a:rPr lang="en-US" altLang="ko-KR" dirty="0"/>
              <a:t>/</a:t>
            </a:r>
            <a:r>
              <a:rPr lang="ko-KR" altLang="en-US" dirty="0"/>
              <a:t>삼중자는 특수문자를 위한 키가 부족하거나</a:t>
            </a:r>
            <a:r>
              <a:rPr lang="en-US" altLang="ko-KR" dirty="0"/>
              <a:t>, </a:t>
            </a:r>
            <a:r>
              <a:rPr lang="ko-KR" altLang="en-US" dirty="0"/>
              <a:t>몇몇 텍스트 편집기에서 특수문자를 예약 문자로 활용했기 때문에 사용되었다</a:t>
            </a:r>
            <a:r>
              <a:rPr lang="en-US" altLang="ko-KR" dirty="0"/>
              <a:t>. C++17</a:t>
            </a:r>
            <a:r>
              <a:rPr lang="ko-KR" altLang="en-US" dirty="0"/>
              <a:t> 이후에는 사용 불가능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(Exceptional</a:t>
            </a:r>
            <a:r>
              <a:rPr lang="ko-KR" altLang="en-US" dirty="0"/>
              <a:t> </a:t>
            </a:r>
            <a:r>
              <a:rPr lang="en-US" altLang="ko-KR" dirty="0"/>
              <a:t>C++</a:t>
            </a:r>
            <a:r>
              <a:rPr lang="ko-KR" altLang="en-US" dirty="0"/>
              <a:t> </a:t>
            </a:r>
            <a:r>
              <a:rPr lang="en-US" altLang="ko-KR" dirty="0"/>
              <a:t>Style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Item</a:t>
            </a:r>
            <a:r>
              <a:rPr lang="ko-KR" altLang="en-US" dirty="0"/>
              <a:t> </a:t>
            </a:r>
            <a:r>
              <a:rPr lang="en-US" altLang="ko-KR" dirty="0"/>
              <a:t>32)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69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do-while</a:t>
            </a:r>
            <a:r>
              <a:rPr lang="ko-KR" altLang="en-US" dirty="0"/>
              <a:t>문도 동일하다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조건에 </a:t>
            </a:r>
            <a:r>
              <a:rPr lang="en-US" altLang="ko-KR" dirty="0" err="1"/>
              <a:t>istream</a:t>
            </a:r>
            <a:r>
              <a:rPr lang="ko-KR" altLang="en-US" dirty="0"/>
              <a:t>을 사용하면 스트림이 유효한지 검사하게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775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98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9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if </a:t>
            </a:r>
            <a:r>
              <a:rPr lang="ko-KR" altLang="en-US" dirty="0"/>
              <a:t>문을 위한 변수는 </a:t>
            </a:r>
            <a:r>
              <a:rPr lang="en-US" altLang="ko-KR" dirty="0"/>
              <a:t>if </a:t>
            </a:r>
            <a:r>
              <a:rPr lang="ko-KR" altLang="en-US" dirty="0"/>
              <a:t>문에서만 보이게 하기 위해서</a:t>
            </a:r>
            <a:r>
              <a:rPr lang="en-US" altLang="ko-KR" dirty="0"/>
              <a:t>. (</a:t>
            </a:r>
            <a:r>
              <a:rPr lang="ko-KR" altLang="en-US" dirty="0"/>
              <a:t>이름</a:t>
            </a:r>
            <a:r>
              <a:rPr lang="en-US" altLang="ko-KR" dirty="0"/>
              <a:t> </a:t>
            </a:r>
            <a:r>
              <a:rPr lang="ko-KR" altLang="en-US" dirty="0"/>
              <a:t>오염 방지</a:t>
            </a:r>
            <a:r>
              <a:rPr lang="en-US" altLang="ko-KR" dirty="0"/>
              <a:t>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변수가 보이기 시작하는 시점은 변수가 정의된 이후에 정의된 </a:t>
            </a:r>
            <a:r>
              <a:rPr lang="en-US" altLang="ko-KR" dirty="0"/>
              <a:t>else-if/else </a:t>
            </a:r>
            <a:r>
              <a:rPr lang="ko-KR" altLang="en-US" dirty="0"/>
              <a:t>문이다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/>
              <a:t>위 코드에서 </a:t>
            </a:r>
            <a:r>
              <a:rPr lang="en-US" altLang="ko-KR" dirty="0"/>
              <a:t>integer </a:t>
            </a:r>
            <a:r>
              <a:rPr lang="ko-KR" altLang="en-US" dirty="0"/>
              <a:t>변수는 다 보이지만</a:t>
            </a:r>
            <a:r>
              <a:rPr lang="en-US" altLang="ko-KR" dirty="0"/>
              <a:t>, </a:t>
            </a:r>
            <a:r>
              <a:rPr lang="en-US" altLang="ko-KR" dirty="0" err="1"/>
              <a:t>realNumber</a:t>
            </a:r>
            <a:r>
              <a:rPr lang="en-US" altLang="ko-KR" dirty="0"/>
              <a:t> </a:t>
            </a:r>
            <a:r>
              <a:rPr lang="ko-KR" altLang="en-US" dirty="0"/>
              <a:t>변수의 경우 첫 </a:t>
            </a:r>
            <a:r>
              <a:rPr lang="en-US" altLang="ko-KR" dirty="0"/>
              <a:t>if </a:t>
            </a:r>
            <a:r>
              <a:rPr lang="ko-KR" altLang="en-US" dirty="0"/>
              <a:t>블록 내에서는 보이지 않는다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194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</a:t>
            </a:r>
            <a:r>
              <a:rPr lang="ko-KR" altLang="en-US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80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2 - Basic</a:t>
            </a:r>
            <a:r>
              <a:rPr lang="ko-KR" altLang="en-US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Statement)</a:t>
            </a:r>
            <a:endParaRPr lang="ko-KR" altLang="en-US" sz="4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제어문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이전에는 어떻게 해야 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FF646D-2DE4-4FEF-8311-1BBD9CD8A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411" y="1754860"/>
            <a:ext cx="6987177" cy="447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7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제어문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switch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문의 사용 방법은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동일하다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24591F-CCF0-4D27-9287-9A0B18E5E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787" y="1754859"/>
            <a:ext cx="5753739" cy="480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5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제어문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코드에는 어떤 문제점이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DAA16A-86C2-4A7D-A0CA-545462E5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689" y="1754859"/>
            <a:ext cx="5124621" cy="460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4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제어문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코드는 어떨까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B9E21B-4EBD-4EF3-98CC-B70B2207F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733" y="1754859"/>
            <a:ext cx="5470534" cy="471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7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제어문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switch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문에서 사용할 변수를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switch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쓰이는 표현식에서 정의하는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(C++17)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D25AA8-D13E-4380-8156-506B7C0FC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820" y="1754859"/>
            <a:ext cx="6204360" cy="418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사용할 수 있는 대부분의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Statement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동일하거나 유사하다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결국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최초에는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파생된 언어이기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FA7164B-A9A8-481E-B9D2-265AFC4DE119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0634A1-FD23-43EB-9167-2624B6241DB5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기존 기능에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만의 기능을 추가한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Statement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도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86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주석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(Comment)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주석을 작성하는 방법은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동일하다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469BF3-20EB-4EE5-9F37-ED43A2794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312" y="1754859"/>
            <a:ext cx="64293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주석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(Comment)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주석을 작성할 때 주의할 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3495C9-24C9-4324-A92D-6D7235DB2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437" y="1754859"/>
            <a:ext cx="5953125" cy="229552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DE03558-02EC-48FE-9F1F-2649F167B858}"/>
              </a:ext>
            </a:extLst>
          </p:cNvPr>
          <p:cNvCxnSpPr/>
          <p:nvPr/>
        </p:nvCxnSpPr>
        <p:spPr>
          <a:xfrm>
            <a:off x="886408" y="459845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56BDF-5CD4-495E-A9E0-CB6599138511}"/>
              </a:ext>
            </a:extLst>
          </p:cNvPr>
          <p:cNvSpPr txBox="1"/>
          <p:nvPr/>
        </p:nvSpPr>
        <p:spPr>
          <a:xfrm>
            <a:off x="1601756" y="435829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다중 라인 주석은 중첩할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33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주석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(Comment)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25D7CC-5DBA-40E6-AC63-08E0952E8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212" y="1754859"/>
            <a:ext cx="65055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2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제어문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while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문의 사용 방법은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동일하다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722E09-FC9E-4DE6-8EC0-EF16F714F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475" y="1754859"/>
            <a:ext cx="61150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2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제어문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for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문의 사용 방법은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동일하다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027D40-C49C-494E-832C-560481DFB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562" y="1754859"/>
            <a:ext cx="62388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제어문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if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문의 사용 방법은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동일하다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0B551F-368D-43FE-A765-C5B1D2C81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012" y="1754859"/>
            <a:ext cx="66579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6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제어문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if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문에서 사용할 변수를 조건문에서 정의하는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(C++17)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47FDD5-6440-4B43-B48C-26747EF99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341" y="1754859"/>
            <a:ext cx="6377317" cy="393893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2848ABC-591F-4F92-AB7E-0D6CA78CB099}"/>
              </a:ext>
            </a:extLst>
          </p:cNvPr>
          <p:cNvCxnSpPr/>
          <p:nvPr/>
        </p:nvCxnSpPr>
        <p:spPr>
          <a:xfrm>
            <a:off x="886408" y="624186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0981B9-8124-4E66-ABF3-AB8E1945617D}"/>
              </a:ext>
            </a:extLst>
          </p:cNvPr>
          <p:cNvSpPr txBox="1"/>
          <p:nvPr/>
        </p:nvSpPr>
        <p:spPr>
          <a:xfrm>
            <a:off x="1601756" y="600169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기능이 왜 필요할까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106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3657</TotalTime>
  <Words>444</Words>
  <Application>Microsoft Office PowerPoint</Application>
  <PresentationFormat>와이드스크린</PresentationFormat>
  <Paragraphs>65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야놀자 야체 B</vt:lpstr>
      <vt:lpstr>Arial</vt:lpstr>
      <vt:lpstr>야놀자 야체 R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2246</cp:revision>
  <dcterms:created xsi:type="dcterms:W3CDTF">2017-02-13T14:50:04Z</dcterms:created>
  <dcterms:modified xsi:type="dcterms:W3CDTF">2019-01-20T22:09:05Z</dcterms:modified>
</cp:coreProperties>
</file>