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89" r:id="rId3"/>
    <p:sldId id="291" r:id="rId4"/>
    <p:sldId id="293" r:id="rId5"/>
    <p:sldId id="294" r:id="rId6"/>
    <p:sldId id="257" r:id="rId7"/>
    <p:sldId id="295" r:id="rId8"/>
    <p:sldId id="296" r:id="rId9"/>
    <p:sldId id="290" r:id="rId10"/>
    <p:sldId id="312" r:id="rId11"/>
    <p:sldId id="288" r:id="rId12"/>
    <p:sldId id="297" r:id="rId13"/>
    <p:sldId id="263" r:id="rId14"/>
    <p:sldId id="298" r:id="rId15"/>
    <p:sldId id="299" r:id="rId16"/>
    <p:sldId id="258" r:id="rId17"/>
    <p:sldId id="267" r:id="rId18"/>
    <p:sldId id="300" r:id="rId19"/>
    <p:sldId id="301" r:id="rId20"/>
    <p:sldId id="302" r:id="rId21"/>
    <p:sldId id="303" r:id="rId22"/>
    <p:sldId id="304" r:id="rId23"/>
    <p:sldId id="271" r:id="rId24"/>
    <p:sldId id="310" r:id="rId25"/>
    <p:sldId id="309" r:id="rId26"/>
    <p:sldId id="308" r:id="rId27"/>
    <p:sldId id="311" r:id="rId28"/>
    <p:sldId id="306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15CCF7-45E6-78D1-BEEA-9E9E6F752700}" v="2867" dt="2019-12-28T20:03:13.917"/>
    <p1510:client id="{C72C9273-D509-61E6-8058-D952D4DC7567}" v="393" dt="2019-12-28T18:42:45.281"/>
    <p1510:client id="{63F967DA-DE87-2B06-E0A1-517DC8ABF429}" v="1926" dt="2019-12-28T21:19:56.6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4660"/>
  </p:normalViewPr>
  <p:slideViewPr>
    <p:cSldViewPr snapToGrid="0">
      <p:cViewPr varScale="1">
        <p:scale>
          <a:sx n="81" d="100"/>
          <a:sy n="81" d="100"/>
        </p:scale>
        <p:origin x="74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고주형" userId="S::kojuh98@cau.ac.kr::675ca2e8-59c3-4466-a4fa-1cd791d3e2af" providerId="AD" clId="Web-{2115CCF7-45E6-78D1-BEEA-9E9E6F752700}"/>
    <pc:docChg chg="addSld modSld sldOrd">
      <pc:chgData name="고주형" userId="S::kojuh98@cau.ac.kr::675ca2e8-59c3-4466-a4fa-1cd791d3e2af" providerId="AD" clId="Web-{2115CCF7-45E6-78D1-BEEA-9E9E6F752700}" dt="2019-12-28T20:03:13.917" v="2840"/>
      <pc:docMkLst>
        <pc:docMk/>
      </pc:docMkLst>
      <pc:sldChg chg="modSp">
        <pc:chgData name="고주형" userId="S::kojuh98@cau.ac.kr::675ca2e8-59c3-4466-a4fa-1cd791d3e2af" providerId="AD" clId="Web-{2115CCF7-45E6-78D1-BEEA-9E9E6F752700}" dt="2019-12-28T18:48:38.504" v="160" actId="20577"/>
        <pc:sldMkLst>
          <pc:docMk/>
          <pc:sldMk cId="1274202061" sldId="257"/>
        </pc:sldMkLst>
        <pc:spChg chg="mod">
          <ac:chgData name="고주형" userId="S::kojuh98@cau.ac.kr::675ca2e8-59c3-4466-a4fa-1cd791d3e2af" providerId="AD" clId="Web-{2115CCF7-45E6-78D1-BEEA-9E9E6F752700}" dt="2019-12-28T18:48:38.504" v="160" actId="20577"/>
          <ac:spMkLst>
            <pc:docMk/>
            <pc:sldMk cId="1274202061" sldId="257"/>
            <ac:spMk id="3" creationId="{BD4E55B0-60CA-464A-875F-F33EC0D56C1A}"/>
          </ac:spMkLst>
        </pc:spChg>
      </pc:sldChg>
      <pc:sldChg chg="modSp new">
        <pc:chgData name="고주형" userId="S::kojuh98@cau.ac.kr::675ca2e8-59c3-4466-a4fa-1cd791d3e2af" providerId="AD" clId="Web-{2115CCF7-45E6-78D1-BEEA-9E9E6F752700}" dt="2019-12-28T18:49:12.956" v="195" actId="20577"/>
        <pc:sldMkLst>
          <pc:docMk/>
          <pc:sldMk cId="2862033794" sldId="258"/>
        </pc:sldMkLst>
        <pc:spChg chg="mod">
          <ac:chgData name="고주형" userId="S::kojuh98@cau.ac.kr::675ca2e8-59c3-4466-a4fa-1cd791d3e2af" providerId="AD" clId="Web-{2115CCF7-45E6-78D1-BEEA-9E9E6F752700}" dt="2019-12-28T18:49:12.956" v="195" actId="20577"/>
          <ac:spMkLst>
            <pc:docMk/>
            <pc:sldMk cId="2862033794" sldId="258"/>
            <ac:spMk id="2" creationId="{C2681D09-DDB4-45FF-869F-C34D65FA861D}"/>
          </ac:spMkLst>
        </pc:spChg>
      </pc:sldChg>
      <pc:sldChg chg="modSp add replId">
        <pc:chgData name="고주형" userId="S::kojuh98@cau.ac.kr::675ca2e8-59c3-4466-a4fa-1cd791d3e2af" providerId="AD" clId="Web-{2115CCF7-45E6-78D1-BEEA-9E9E6F752700}" dt="2019-12-28T18:50:28.659" v="220" actId="20577"/>
        <pc:sldMkLst>
          <pc:docMk/>
          <pc:sldMk cId="418833728" sldId="259"/>
        </pc:sldMkLst>
        <pc:spChg chg="mod">
          <ac:chgData name="고주형" userId="S::kojuh98@cau.ac.kr::675ca2e8-59c3-4466-a4fa-1cd791d3e2af" providerId="AD" clId="Web-{2115CCF7-45E6-78D1-BEEA-9E9E6F752700}" dt="2019-12-28T18:50:28.659" v="220" actId="20577"/>
          <ac:spMkLst>
            <pc:docMk/>
            <pc:sldMk cId="418833728" sldId="259"/>
            <ac:spMk id="2" creationId="{C2681D09-DDB4-45FF-869F-C34D65FA861D}"/>
          </ac:spMkLst>
        </pc:spChg>
      </pc:sldChg>
      <pc:sldChg chg="modSp add replId">
        <pc:chgData name="고주형" userId="S::kojuh98@cau.ac.kr::675ca2e8-59c3-4466-a4fa-1cd791d3e2af" providerId="AD" clId="Web-{2115CCF7-45E6-78D1-BEEA-9E9E6F752700}" dt="2019-12-28T18:50:56.971" v="239" actId="20577"/>
        <pc:sldMkLst>
          <pc:docMk/>
          <pc:sldMk cId="1801003210" sldId="260"/>
        </pc:sldMkLst>
        <pc:spChg chg="mod">
          <ac:chgData name="고주형" userId="S::kojuh98@cau.ac.kr::675ca2e8-59c3-4466-a4fa-1cd791d3e2af" providerId="AD" clId="Web-{2115CCF7-45E6-78D1-BEEA-9E9E6F752700}" dt="2019-12-28T18:50:56.971" v="239" actId="20577"/>
          <ac:spMkLst>
            <pc:docMk/>
            <pc:sldMk cId="1801003210" sldId="260"/>
            <ac:spMk id="2" creationId="{C2681D09-DDB4-45FF-869F-C34D65FA861D}"/>
          </ac:spMkLst>
        </pc:spChg>
      </pc:sldChg>
      <pc:sldChg chg="modSp add replId">
        <pc:chgData name="고주형" userId="S::kojuh98@cau.ac.kr::675ca2e8-59c3-4466-a4fa-1cd791d3e2af" providerId="AD" clId="Web-{2115CCF7-45E6-78D1-BEEA-9E9E6F752700}" dt="2019-12-28T18:56:20.978" v="617" actId="20577"/>
        <pc:sldMkLst>
          <pc:docMk/>
          <pc:sldMk cId="411611625" sldId="261"/>
        </pc:sldMkLst>
        <pc:spChg chg="mod">
          <ac:chgData name="고주형" userId="S::kojuh98@cau.ac.kr::675ca2e8-59c3-4466-a4fa-1cd791d3e2af" providerId="AD" clId="Web-{2115CCF7-45E6-78D1-BEEA-9E9E6F752700}" dt="2019-12-28T18:56:20.978" v="617" actId="20577"/>
          <ac:spMkLst>
            <pc:docMk/>
            <pc:sldMk cId="411611625" sldId="261"/>
            <ac:spMk id="2" creationId="{C2681D09-DDB4-45FF-869F-C34D65FA861D}"/>
          </ac:spMkLst>
        </pc:spChg>
        <pc:spChg chg="mod">
          <ac:chgData name="고주형" userId="S::kojuh98@cau.ac.kr::675ca2e8-59c3-4466-a4fa-1cd791d3e2af" providerId="AD" clId="Web-{2115CCF7-45E6-78D1-BEEA-9E9E6F752700}" dt="2019-12-28T18:56:03.572" v="587" actId="20577"/>
          <ac:spMkLst>
            <pc:docMk/>
            <pc:sldMk cId="411611625" sldId="261"/>
            <ac:spMk id="3" creationId="{6009D31E-ADC9-4571-9017-AD4CCC44A9AA}"/>
          </ac:spMkLst>
        </pc:spChg>
      </pc:sldChg>
      <pc:sldChg chg="modSp add replId">
        <pc:chgData name="고주형" userId="S::kojuh98@cau.ac.kr::675ca2e8-59c3-4466-a4fa-1cd791d3e2af" providerId="AD" clId="Web-{2115CCF7-45E6-78D1-BEEA-9E9E6F752700}" dt="2019-12-28T18:59:41.822" v="833" actId="20577"/>
        <pc:sldMkLst>
          <pc:docMk/>
          <pc:sldMk cId="2692638779" sldId="262"/>
        </pc:sldMkLst>
        <pc:spChg chg="mod">
          <ac:chgData name="고주형" userId="S::kojuh98@cau.ac.kr::675ca2e8-59c3-4466-a4fa-1cd791d3e2af" providerId="AD" clId="Web-{2115CCF7-45E6-78D1-BEEA-9E9E6F752700}" dt="2019-12-28T18:59:41.822" v="833" actId="20577"/>
          <ac:spMkLst>
            <pc:docMk/>
            <pc:sldMk cId="2692638779" sldId="262"/>
            <ac:spMk id="3" creationId="{6009D31E-ADC9-4571-9017-AD4CCC44A9AA}"/>
          </ac:spMkLst>
        </pc:spChg>
      </pc:sldChg>
      <pc:sldChg chg="modSp new">
        <pc:chgData name="고주형" userId="S::kojuh98@cau.ac.kr::675ca2e8-59c3-4466-a4fa-1cd791d3e2af" providerId="AD" clId="Web-{2115CCF7-45E6-78D1-BEEA-9E9E6F752700}" dt="2019-12-28T19:32:43.127" v="2294" actId="20577"/>
        <pc:sldMkLst>
          <pc:docMk/>
          <pc:sldMk cId="3704464236" sldId="263"/>
        </pc:sldMkLst>
        <pc:spChg chg="mod">
          <ac:chgData name="고주형" userId="S::kojuh98@cau.ac.kr::675ca2e8-59c3-4466-a4fa-1cd791d3e2af" providerId="AD" clId="Web-{2115CCF7-45E6-78D1-BEEA-9E9E6F752700}" dt="2019-12-28T19:32:43.127" v="2294" actId="20577"/>
          <ac:spMkLst>
            <pc:docMk/>
            <pc:sldMk cId="3704464236" sldId="263"/>
            <ac:spMk id="2" creationId="{001C3F45-0250-45E3-B2C4-CB0AFB3C7CF7}"/>
          </ac:spMkLst>
        </pc:spChg>
        <pc:spChg chg="mod">
          <ac:chgData name="고주형" userId="S::kojuh98@cau.ac.kr::675ca2e8-59c3-4466-a4fa-1cd791d3e2af" providerId="AD" clId="Web-{2115CCF7-45E6-78D1-BEEA-9E9E6F752700}" dt="2019-12-28T19:07:14.026" v="1261" actId="20577"/>
          <ac:spMkLst>
            <pc:docMk/>
            <pc:sldMk cId="3704464236" sldId="263"/>
            <ac:spMk id="3" creationId="{497315F4-1023-43E4-9969-38B4F6CD1474}"/>
          </ac:spMkLst>
        </pc:spChg>
      </pc:sldChg>
      <pc:sldChg chg="modSp add replId">
        <pc:chgData name="고주형" userId="S::kojuh98@cau.ac.kr::675ca2e8-59c3-4466-a4fa-1cd791d3e2af" providerId="AD" clId="Web-{2115CCF7-45E6-78D1-BEEA-9E9E6F752700}" dt="2019-12-28T19:58:37.525" v="2449" actId="20577"/>
        <pc:sldMkLst>
          <pc:docMk/>
          <pc:sldMk cId="2475268426" sldId="264"/>
        </pc:sldMkLst>
        <pc:spChg chg="mod">
          <ac:chgData name="고주형" userId="S::kojuh98@cau.ac.kr::675ca2e8-59c3-4466-a4fa-1cd791d3e2af" providerId="AD" clId="Web-{2115CCF7-45E6-78D1-BEEA-9E9E6F752700}" dt="2019-12-28T19:57:25.245" v="2425" actId="20577"/>
          <ac:spMkLst>
            <pc:docMk/>
            <pc:sldMk cId="2475268426" sldId="264"/>
            <ac:spMk id="2" creationId="{001C3F45-0250-45E3-B2C4-CB0AFB3C7CF7}"/>
          </ac:spMkLst>
        </pc:spChg>
        <pc:spChg chg="mod">
          <ac:chgData name="고주형" userId="S::kojuh98@cau.ac.kr::675ca2e8-59c3-4466-a4fa-1cd791d3e2af" providerId="AD" clId="Web-{2115CCF7-45E6-78D1-BEEA-9E9E6F752700}" dt="2019-12-28T19:58:37.525" v="2449" actId="20577"/>
          <ac:spMkLst>
            <pc:docMk/>
            <pc:sldMk cId="2475268426" sldId="264"/>
            <ac:spMk id="3" creationId="{497315F4-1023-43E4-9969-38B4F6CD1474}"/>
          </ac:spMkLst>
        </pc:spChg>
      </pc:sldChg>
      <pc:sldChg chg="modSp new ord">
        <pc:chgData name="고주형" userId="S::kojuh98@cau.ac.kr::675ca2e8-59c3-4466-a4fa-1cd791d3e2af" providerId="AD" clId="Web-{2115CCF7-45E6-78D1-BEEA-9E9E6F752700}" dt="2019-12-28T20:02:12.715" v="2775"/>
        <pc:sldMkLst>
          <pc:docMk/>
          <pc:sldMk cId="2762199586" sldId="265"/>
        </pc:sldMkLst>
        <pc:spChg chg="mod">
          <ac:chgData name="고주형" userId="S::kojuh98@cau.ac.kr::675ca2e8-59c3-4466-a4fa-1cd791d3e2af" providerId="AD" clId="Web-{2115CCF7-45E6-78D1-BEEA-9E9E6F752700}" dt="2019-12-28T19:55:48.131" v="2360" actId="20577"/>
          <ac:spMkLst>
            <pc:docMk/>
            <pc:sldMk cId="2762199586" sldId="265"/>
            <ac:spMk id="2" creationId="{1E190008-20E4-4CC4-ADE6-5B7D35837525}"/>
          </ac:spMkLst>
        </pc:spChg>
        <pc:spChg chg="mod">
          <ac:chgData name="고주형" userId="S::kojuh98@cau.ac.kr::675ca2e8-59c3-4466-a4fa-1cd791d3e2af" providerId="AD" clId="Web-{2115CCF7-45E6-78D1-BEEA-9E9E6F752700}" dt="2019-12-28T19:55:03.194" v="2324" actId="20577"/>
          <ac:spMkLst>
            <pc:docMk/>
            <pc:sldMk cId="2762199586" sldId="265"/>
            <ac:spMk id="3" creationId="{1128DFAA-7555-4AAB-B00D-E7A010C201F0}"/>
          </ac:spMkLst>
        </pc:spChg>
      </pc:sldChg>
      <pc:sldChg chg="modSp add ord replId">
        <pc:chgData name="고주형" userId="S::kojuh98@cau.ac.kr::675ca2e8-59c3-4466-a4fa-1cd791d3e2af" providerId="AD" clId="Web-{2115CCF7-45E6-78D1-BEEA-9E9E6F752700}" dt="2019-12-28T20:02:23.980" v="2781" actId="20577"/>
        <pc:sldMkLst>
          <pc:docMk/>
          <pc:sldMk cId="2592403305" sldId="266"/>
        </pc:sldMkLst>
        <pc:spChg chg="mod">
          <ac:chgData name="고주형" userId="S::kojuh98@cau.ac.kr::675ca2e8-59c3-4466-a4fa-1cd791d3e2af" providerId="AD" clId="Web-{2115CCF7-45E6-78D1-BEEA-9E9E6F752700}" dt="2019-12-28T20:02:23.980" v="2781" actId="20577"/>
          <ac:spMkLst>
            <pc:docMk/>
            <pc:sldMk cId="2592403305" sldId="266"/>
            <ac:spMk id="2" creationId="{1E190008-20E4-4CC4-ADE6-5B7D35837525}"/>
          </ac:spMkLst>
        </pc:spChg>
        <pc:spChg chg="mod">
          <ac:chgData name="고주형" userId="S::kojuh98@cau.ac.kr::675ca2e8-59c3-4466-a4fa-1cd791d3e2af" providerId="AD" clId="Web-{2115CCF7-45E6-78D1-BEEA-9E9E6F752700}" dt="2019-12-28T19:28:21.062" v="2254" actId="20577"/>
          <ac:spMkLst>
            <pc:docMk/>
            <pc:sldMk cId="2592403305" sldId="266"/>
            <ac:spMk id="3" creationId="{1128DFAA-7555-4AAB-B00D-E7A010C201F0}"/>
          </ac:spMkLst>
        </pc:spChg>
      </pc:sldChg>
      <pc:sldChg chg="modSp new">
        <pc:chgData name="고주형" userId="S::kojuh98@cau.ac.kr::675ca2e8-59c3-4466-a4fa-1cd791d3e2af" providerId="AD" clId="Web-{2115CCF7-45E6-78D1-BEEA-9E9E6F752700}" dt="2019-12-28T19:32:21.862" v="2268" actId="20577"/>
        <pc:sldMkLst>
          <pc:docMk/>
          <pc:sldMk cId="1124282815" sldId="267"/>
        </pc:sldMkLst>
        <pc:spChg chg="mod">
          <ac:chgData name="고주형" userId="S::kojuh98@cau.ac.kr::675ca2e8-59c3-4466-a4fa-1cd791d3e2af" providerId="AD" clId="Web-{2115CCF7-45E6-78D1-BEEA-9E9E6F752700}" dt="2019-12-28T19:32:21.862" v="2268" actId="20577"/>
          <ac:spMkLst>
            <pc:docMk/>
            <pc:sldMk cId="1124282815" sldId="267"/>
            <ac:spMk id="2" creationId="{336555D8-788A-4278-909A-A35199DD6915}"/>
          </ac:spMkLst>
        </pc:spChg>
      </pc:sldChg>
      <pc:sldChg chg="addSp delSp modSp new">
        <pc:chgData name="고주형" userId="S::kojuh98@cau.ac.kr::675ca2e8-59c3-4466-a4fa-1cd791d3e2af" providerId="AD" clId="Web-{2115CCF7-45E6-78D1-BEEA-9E9E6F752700}" dt="2019-12-28T20:02:55.777" v="2836" actId="1076"/>
        <pc:sldMkLst>
          <pc:docMk/>
          <pc:sldMk cId="3276796997" sldId="268"/>
        </pc:sldMkLst>
        <pc:spChg chg="mod">
          <ac:chgData name="고주형" userId="S::kojuh98@cau.ac.kr::675ca2e8-59c3-4466-a4fa-1cd791d3e2af" providerId="AD" clId="Web-{2115CCF7-45E6-78D1-BEEA-9E9E6F752700}" dt="2019-12-28T20:02:55.777" v="2836" actId="1076"/>
          <ac:spMkLst>
            <pc:docMk/>
            <pc:sldMk cId="3276796997" sldId="268"/>
            <ac:spMk id="2" creationId="{53492348-45B3-4089-A154-5C7C2EA9C369}"/>
          </ac:spMkLst>
        </pc:spChg>
        <pc:spChg chg="del">
          <ac:chgData name="고주형" userId="S::kojuh98@cau.ac.kr::675ca2e8-59c3-4466-a4fa-1cd791d3e2af" providerId="AD" clId="Web-{2115CCF7-45E6-78D1-BEEA-9E9E6F752700}" dt="2019-12-28T19:53:58.846" v="2310"/>
          <ac:spMkLst>
            <pc:docMk/>
            <pc:sldMk cId="3276796997" sldId="268"/>
            <ac:spMk id="3" creationId="{E485C49B-453F-419E-A74B-ED6C8B4E4577}"/>
          </ac:spMkLst>
        </pc:spChg>
        <pc:picChg chg="add mod">
          <ac:chgData name="고주형" userId="S::kojuh98@cau.ac.kr::675ca2e8-59c3-4466-a4fa-1cd791d3e2af" providerId="AD" clId="Web-{2115CCF7-45E6-78D1-BEEA-9E9E6F752700}" dt="2019-12-28T19:54:21.304" v="2315" actId="14100"/>
          <ac:picMkLst>
            <pc:docMk/>
            <pc:sldMk cId="3276796997" sldId="268"/>
            <ac:picMk id="4" creationId="{FD8E2F15-7DE0-4B9D-A049-D4F447AC4AB9}"/>
          </ac:picMkLst>
        </pc:picChg>
      </pc:sldChg>
      <pc:sldChg chg="modSp new">
        <pc:chgData name="고주형" userId="S::kojuh98@cau.ac.kr::675ca2e8-59c3-4466-a4fa-1cd791d3e2af" providerId="AD" clId="Web-{2115CCF7-45E6-78D1-BEEA-9E9E6F752700}" dt="2019-12-28T20:01:59.934" v="2771" actId="20577"/>
        <pc:sldMkLst>
          <pc:docMk/>
          <pc:sldMk cId="530833943" sldId="269"/>
        </pc:sldMkLst>
        <pc:spChg chg="mod">
          <ac:chgData name="고주형" userId="S::kojuh98@cau.ac.kr::675ca2e8-59c3-4466-a4fa-1cd791d3e2af" providerId="AD" clId="Web-{2115CCF7-45E6-78D1-BEEA-9E9E6F752700}" dt="2019-12-28T19:58:48.666" v="2459" actId="20577"/>
          <ac:spMkLst>
            <pc:docMk/>
            <pc:sldMk cId="530833943" sldId="269"/>
            <ac:spMk id="2" creationId="{F0F89632-E831-48AF-BAE1-056386EDBAE6}"/>
          </ac:spMkLst>
        </pc:spChg>
        <pc:spChg chg="mod">
          <ac:chgData name="고주형" userId="S::kojuh98@cau.ac.kr::675ca2e8-59c3-4466-a4fa-1cd791d3e2af" providerId="AD" clId="Web-{2115CCF7-45E6-78D1-BEEA-9E9E6F752700}" dt="2019-12-28T20:01:59.934" v="2771" actId="20577"/>
          <ac:spMkLst>
            <pc:docMk/>
            <pc:sldMk cId="530833943" sldId="269"/>
            <ac:spMk id="3" creationId="{28EDE8F6-F6CC-40A9-9AE4-639C00290F06}"/>
          </ac:spMkLst>
        </pc:spChg>
      </pc:sldChg>
      <pc:sldChg chg="addSp delSp modSp new mod ord setBg">
        <pc:chgData name="고주형" userId="S::kojuh98@cau.ac.kr::675ca2e8-59c3-4466-a4fa-1cd791d3e2af" providerId="AD" clId="Web-{2115CCF7-45E6-78D1-BEEA-9E9E6F752700}" dt="2019-12-28T20:03:13.917" v="2840"/>
        <pc:sldMkLst>
          <pc:docMk/>
          <pc:sldMk cId="1500096506" sldId="270"/>
        </pc:sldMkLst>
        <pc:spChg chg="del">
          <ac:chgData name="고주형" userId="S::kojuh98@cau.ac.kr::675ca2e8-59c3-4466-a4fa-1cd791d3e2af" providerId="AD" clId="Web-{2115CCF7-45E6-78D1-BEEA-9E9E6F752700}" dt="2019-12-28T20:03:13.917" v="2840"/>
          <ac:spMkLst>
            <pc:docMk/>
            <pc:sldMk cId="1500096506" sldId="270"/>
            <ac:spMk id="2" creationId="{DD8468A1-472D-40A1-8B41-37D6CD6F5F95}"/>
          </ac:spMkLst>
        </pc:spChg>
        <pc:spChg chg="del">
          <ac:chgData name="고주형" userId="S::kojuh98@cau.ac.kr::675ca2e8-59c3-4466-a4fa-1cd791d3e2af" providerId="AD" clId="Web-{2115CCF7-45E6-78D1-BEEA-9E9E6F752700}" dt="2019-12-28T20:03:10.089" v="2839"/>
          <ac:spMkLst>
            <pc:docMk/>
            <pc:sldMk cId="1500096506" sldId="270"/>
            <ac:spMk id="3" creationId="{0C3F93C3-7361-4961-88FC-1C0F04826793}"/>
          </ac:spMkLst>
        </pc:spChg>
        <pc:picChg chg="add mod ord">
          <ac:chgData name="고주형" userId="S::kojuh98@cau.ac.kr::675ca2e8-59c3-4466-a4fa-1cd791d3e2af" providerId="AD" clId="Web-{2115CCF7-45E6-78D1-BEEA-9E9E6F752700}" dt="2019-12-28T20:03:13.917" v="2840"/>
          <ac:picMkLst>
            <pc:docMk/>
            <pc:sldMk cId="1500096506" sldId="270"/>
            <ac:picMk id="4" creationId="{C6C57528-B3E3-43BE-88FF-58725FF7E4E8}"/>
          </ac:picMkLst>
        </pc:picChg>
      </pc:sldChg>
    </pc:docChg>
  </pc:docChgLst>
  <pc:docChgLst>
    <pc:chgData name="고주형" userId="S::kojuh98@cau.ac.kr::675ca2e8-59c3-4466-a4fa-1cd791d3e2af" providerId="AD" clId="Web-{C72C9273-D509-61E6-8058-D952D4DC7567}"/>
    <pc:docChg chg="addSld modSld">
      <pc:chgData name="고주형" userId="S::kojuh98@cau.ac.kr::675ca2e8-59c3-4466-a4fa-1cd791d3e2af" providerId="AD" clId="Web-{C72C9273-D509-61E6-8058-D952D4DC7567}" dt="2019-12-28T18:42:45.281" v="389" actId="20577"/>
      <pc:docMkLst>
        <pc:docMk/>
      </pc:docMkLst>
      <pc:sldChg chg="addSp delSp modSp mod setBg">
        <pc:chgData name="고주형" userId="S::kojuh98@cau.ac.kr::675ca2e8-59c3-4466-a4fa-1cd791d3e2af" providerId="AD" clId="Web-{C72C9273-D509-61E6-8058-D952D4DC7567}" dt="2019-12-28T18:41:11.322" v="358" actId="1076"/>
        <pc:sldMkLst>
          <pc:docMk/>
          <pc:sldMk cId="3569210928" sldId="256"/>
        </pc:sldMkLst>
        <pc:spChg chg="mod">
          <ac:chgData name="고주형" userId="S::kojuh98@cau.ac.kr::675ca2e8-59c3-4466-a4fa-1cd791d3e2af" providerId="AD" clId="Web-{C72C9273-D509-61E6-8058-D952D4DC7567}" dt="2019-12-28T18:41:02.306" v="356"/>
          <ac:spMkLst>
            <pc:docMk/>
            <pc:sldMk cId="3569210928" sldId="256"/>
            <ac:spMk id="2" creationId="{00000000-0000-0000-0000-000000000000}"/>
          </ac:spMkLst>
        </pc:spChg>
        <pc:spChg chg="mod">
          <ac:chgData name="고주형" userId="S::kojuh98@cau.ac.kr::675ca2e8-59c3-4466-a4fa-1cd791d3e2af" providerId="AD" clId="Web-{C72C9273-D509-61E6-8058-D952D4DC7567}" dt="2019-12-28T18:41:02.306" v="356"/>
          <ac:spMkLst>
            <pc:docMk/>
            <pc:sldMk cId="3569210928" sldId="256"/>
            <ac:spMk id="3" creationId="{00000000-0000-0000-0000-000000000000}"/>
          </ac:spMkLst>
        </pc:spChg>
        <pc:spChg chg="add del mod">
          <ac:chgData name="고주형" userId="S::kojuh98@cau.ac.kr::675ca2e8-59c3-4466-a4fa-1cd791d3e2af" providerId="AD" clId="Web-{C72C9273-D509-61E6-8058-D952D4DC7567}" dt="2019-12-28T18:31:56.717" v="148"/>
          <ac:spMkLst>
            <pc:docMk/>
            <pc:sldMk cId="3569210928" sldId="256"/>
            <ac:spMk id="4" creationId="{2828B9A8-F2AE-44F5-AFFB-0BF04FB4110A}"/>
          </ac:spMkLst>
        </pc:spChg>
        <pc:spChg chg="add del">
          <ac:chgData name="고주형" userId="S::kojuh98@cau.ac.kr::675ca2e8-59c3-4466-a4fa-1cd791d3e2af" providerId="AD" clId="Web-{C72C9273-D509-61E6-8058-D952D4DC7567}" dt="2019-12-28T18:31:05.311" v="117"/>
          <ac:spMkLst>
            <pc:docMk/>
            <pc:sldMk cId="3569210928" sldId="256"/>
            <ac:spMk id="5" creationId="{E0386C9B-8955-4A1D-AC19-5BD907475693}"/>
          </ac:spMkLst>
        </pc:spChg>
        <pc:spChg chg="add del mod">
          <ac:chgData name="고주형" userId="S::kojuh98@cau.ac.kr::675ca2e8-59c3-4466-a4fa-1cd791d3e2af" providerId="AD" clId="Web-{C72C9273-D509-61E6-8058-D952D4DC7567}" dt="2019-12-28T18:38:59.958" v="330"/>
          <ac:spMkLst>
            <pc:docMk/>
            <pc:sldMk cId="3569210928" sldId="256"/>
            <ac:spMk id="6" creationId="{193DE680-95A2-4BF7-8101-7CA970248269}"/>
          </ac:spMkLst>
        </pc:spChg>
        <pc:spChg chg="add del">
          <ac:chgData name="고주형" userId="S::kojuh98@cau.ac.kr::675ca2e8-59c3-4466-a4fa-1cd791d3e2af" providerId="AD" clId="Web-{C72C9273-D509-61E6-8058-D952D4DC7567}" dt="2019-12-28T18:41:02.306" v="356"/>
          <ac:spMkLst>
            <pc:docMk/>
            <pc:sldMk cId="3569210928" sldId="256"/>
            <ac:spMk id="7" creationId="{51D98CAC-3EFF-4342-BD5A-6C0E8CAB4C1A}"/>
          </ac:spMkLst>
        </pc:spChg>
        <pc:spChg chg="add del">
          <ac:chgData name="고주형" userId="S::kojuh98@cau.ac.kr::675ca2e8-59c3-4466-a4fa-1cd791d3e2af" providerId="AD" clId="Web-{C72C9273-D509-61E6-8058-D952D4DC7567}" dt="2019-12-28T18:33:11.608" v="162"/>
          <ac:spMkLst>
            <pc:docMk/>
            <pc:sldMk cId="3569210928" sldId="256"/>
            <ac:spMk id="8" creationId="{51D98CAC-3EFF-4342-BD5A-6C0E8CAB4C1A}"/>
          </ac:spMkLst>
        </pc:spChg>
        <pc:spChg chg="add del">
          <ac:chgData name="고주형" userId="S::kojuh98@cau.ac.kr::675ca2e8-59c3-4466-a4fa-1cd791d3e2af" providerId="AD" clId="Web-{C72C9273-D509-61E6-8058-D952D4DC7567}" dt="2019-12-28T18:40:43.134" v="347"/>
          <ac:spMkLst>
            <pc:docMk/>
            <pc:sldMk cId="3569210928" sldId="256"/>
            <ac:spMk id="9" creationId="{284A8429-F65A-490D-96E4-1158D3E8A026}"/>
          </ac:spMkLst>
        </pc:spChg>
        <pc:spChg chg="add del">
          <ac:chgData name="고주형" userId="S::kojuh98@cau.ac.kr::675ca2e8-59c3-4466-a4fa-1cd791d3e2af" providerId="AD" clId="Web-{C72C9273-D509-61E6-8058-D952D4DC7567}" dt="2019-12-28T18:33:11.592" v="161"/>
          <ac:spMkLst>
            <pc:docMk/>
            <pc:sldMk cId="3569210928" sldId="256"/>
            <ac:spMk id="10" creationId="{CDA1A2E9-63FE-408D-A803-8E306ECAB4B3}"/>
          </ac:spMkLst>
        </pc:spChg>
        <pc:spChg chg="add del">
          <ac:chgData name="고주형" userId="S::kojuh98@cau.ac.kr::675ca2e8-59c3-4466-a4fa-1cd791d3e2af" providerId="AD" clId="Web-{C72C9273-D509-61E6-8058-D952D4DC7567}" dt="2019-12-28T18:33:33.498" v="175"/>
          <ac:spMkLst>
            <pc:docMk/>
            <pc:sldMk cId="3569210928" sldId="256"/>
            <ac:spMk id="11" creationId="{51D98CAC-3EFF-4342-BD5A-6C0E8CAB4C1A}"/>
          </ac:spMkLst>
        </pc:spChg>
        <pc:spChg chg="add del">
          <ac:chgData name="고주형" userId="S::kojuh98@cau.ac.kr::675ca2e8-59c3-4466-a4fa-1cd791d3e2af" providerId="AD" clId="Web-{C72C9273-D509-61E6-8058-D952D4DC7567}" dt="2019-12-28T18:40:43.134" v="347"/>
          <ac:spMkLst>
            <pc:docMk/>
            <pc:sldMk cId="3569210928" sldId="256"/>
            <ac:spMk id="12" creationId="{58A7B327-35EE-44E9-8CE4-4DD5744B61DC}"/>
          </ac:spMkLst>
        </pc:spChg>
        <pc:spChg chg="add del">
          <ac:chgData name="고주형" userId="S::kojuh98@cau.ac.kr::675ca2e8-59c3-4466-a4fa-1cd791d3e2af" providerId="AD" clId="Web-{C72C9273-D509-61E6-8058-D952D4DC7567}" dt="2019-12-28T18:33:03.811" v="159"/>
          <ac:spMkLst>
            <pc:docMk/>
            <pc:sldMk cId="3569210928" sldId="256"/>
            <ac:spMk id="13" creationId="{CF4C0395-6AC2-4D86-AA73-ADC897709B6E}"/>
          </ac:spMkLst>
        </pc:spChg>
        <pc:spChg chg="add del mod">
          <ac:chgData name="고주형" userId="S::kojuh98@cau.ac.kr::675ca2e8-59c3-4466-a4fa-1cd791d3e2af" providerId="AD" clId="Web-{C72C9273-D509-61E6-8058-D952D4DC7567}" dt="2019-12-28T18:35:10.774" v="199"/>
          <ac:spMkLst>
            <pc:docMk/>
            <pc:sldMk cId="3569210928" sldId="256"/>
            <ac:spMk id="14" creationId="{CC51D7AA-855F-4927-B134-FEFC3532A899}"/>
          </ac:spMkLst>
        </pc:spChg>
        <pc:spChg chg="add del">
          <ac:chgData name="고주형" userId="S::kojuh98@cau.ac.kr::675ca2e8-59c3-4466-a4fa-1cd791d3e2af" providerId="AD" clId="Web-{C72C9273-D509-61E6-8058-D952D4DC7567}" dt="2019-12-28T18:33:11.592" v="161"/>
          <ac:spMkLst>
            <pc:docMk/>
            <pc:sldMk cId="3569210928" sldId="256"/>
            <ac:spMk id="15" creationId="{FBE9F90C-C163-435B-9A68-D15C92D1CF2B}"/>
          </ac:spMkLst>
        </pc:spChg>
        <pc:spChg chg="add del">
          <ac:chgData name="고주형" userId="S::kojuh98@cau.ac.kr::675ca2e8-59c3-4466-a4fa-1cd791d3e2af" providerId="AD" clId="Web-{C72C9273-D509-61E6-8058-D952D4DC7567}" dt="2019-12-28T18:40:32.551" v="343"/>
          <ac:spMkLst>
            <pc:docMk/>
            <pc:sldMk cId="3569210928" sldId="256"/>
            <ac:spMk id="16" creationId="{43F7CDB8-F933-4581-B361-D7E036C7976E}"/>
          </ac:spMkLst>
        </pc:spChg>
        <pc:spChg chg="add del">
          <ac:chgData name="고주형" userId="S::kojuh98@cau.ac.kr::675ca2e8-59c3-4466-a4fa-1cd791d3e2af" providerId="AD" clId="Web-{C72C9273-D509-61E6-8058-D952D4DC7567}" dt="2019-12-28T18:33:11.592" v="161"/>
          <ac:spMkLst>
            <pc:docMk/>
            <pc:sldMk cId="3569210928" sldId="256"/>
            <ac:spMk id="17" creationId="{1A882A9F-F4E9-4E23-8F0B-20B5DF42EAA9}"/>
          </ac:spMkLst>
        </pc:spChg>
        <pc:spChg chg="add del">
          <ac:chgData name="고주형" userId="S::kojuh98@cau.ac.kr::675ca2e8-59c3-4466-a4fa-1cd791d3e2af" providerId="AD" clId="Web-{C72C9273-D509-61E6-8058-D952D4DC7567}" dt="2019-12-28T18:40:43.134" v="347"/>
          <ac:spMkLst>
            <pc:docMk/>
            <pc:sldMk cId="3569210928" sldId="256"/>
            <ac:spMk id="18" creationId="{0F022291-A82B-4D23-A1E0-5F9BD684669E}"/>
          </ac:spMkLst>
        </pc:spChg>
        <pc:spChg chg="add del">
          <ac:chgData name="고주형" userId="S::kojuh98@cau.ac.kr::675ca2e8-59c3-4466-a4fa-1cd791d3e2af" providerId="AD" clId="Web-{C72C9273-D509-61E6-8058-D952D4DC7567}" dt="2019-12-28T18:33:11.592" v="161"/>
          <ac:spMkLst>
            <pc:docMk/>
            <pc:sldMk cId="3569210928" sldId="256"/>
            <ac:spMk id="19" creationId="{42280AB2-77A5-4CB7-AF7D-1795CA8DC7BC}"/>
          </ac:spMkLst>
        </pc:spChg>
        <pc:spChg chg="add del">
          <ac:chgData name="고주형" userId="S::kojuh98@cau.ac.kr::675ca2e8-59c3-4466-a4fa-1cd791d3e2af" providerId="AD" clId="Web-{C72C9273-D509-61E6-8058-D952D4DC7567}" dt="2019-12-28T18:40:45.447" v="349"/>
          <ac:spMkLst>
            <pc:docMk/>
            <pc:sldMk cId="3569210928" sldId="256"/>
            <ac:spMk id="20" creationId="{07CA2A57-9100-477F-B9BF-474018DF4D4D}"/>
          </ac:spMkLst>
        </pc:spChg>
        <pc:spChg chg="add del">
          <ac:chgData name="고주형" userId="S::kojuh98@cau.ac.kr::675ca2e8-59c3-4466-a4fa-1cd791d3e2af" providerId="AD" clId="Web-{C72C9273-D509-61E6-8058-D952D4DC7567}" dt="2019-12-28T18:40:49.447" v="351"/>
          <ac:spMkLst>
            <pc:docMk/>
            <pc:sldMk cId="3569210928" sldId="256"/>
            <ac:spMk id="23" creationId="{239C33E2-EA96-429B-9742-EFD969C5E607}"/>
          </ac:spMkLst>
        </pc:spChg>
        <pc:spChg chg="add del">
          <ac:chgData name="고주형" userId="S::kojuh98@cau.ac.kr::675ca2e8-59c3-4466-a4fa-1cd791d3e2af" providerId="AD" clId="Web-{C72C9273-D509-61E6-8058-D952D4DC7567}" dt="2019-12-28T18:40:51.619" v="353"/>
          <ac:spMkLst>
            <pc:docMk/>
            <pc:sldMk cId="3569210928" sldId="256"/>
            <ac:spMk id="26" creationId="{07CA2A57-9100-477F-B9BF-474018DF4D4D}"/>
          </ac:spMkLst>
        </pc:spChg>
        <pc:spChg chg="add del">
          <ac:chgData name="고주형" userId="S::kojuh98@cau.ac.kr::675ca2e8-59c3-4466-a4fa-1cd791d3e2af" providerId="AD" clId="Web-{C72C9273-D509-61E6-8058-D952D4DC7567}" dt="2019-12-28T18:41:02.306" v="355"/>
          <ac:spMkLst>
            <pc:docMk/>
            <pc:sldMk cId="3569210928" sldId="256"/>
            <ac:spMk id="29" creationId="{58A7B327-35EE-44E9-8CE4-4DD5744B61DC}"/>
          </ac:spMkLst>
        </pc:spChg>
        <pc:spChg chg="add del">
          <ac:chgData name="고주형" userId="S::kojuh98@cau.ac.kr::675ca2e8-59c3-4466-a4fa-1cd791d3e2af" providerId="AD" clId="Web-{C72C9273-D509-61E6-8058-D952D4DC7567}" dt="2019-12-28T18:41:02.306" v="355"/>
          <ac:spMkLst>
            <pc:docMk/>
            <pc:sldMk cId="3569210928" sldId="256"/>
            <ac:spMk id="30" creationId="{284A8429-F65A-490D-96E4-1158D3E8A026}"/>
          </ac:spMkLst>
        </pc:spChg>
        <pc:spChg chg="add del">
          <ac:chgData name="고주형" userId="S::kojuh98@cau.ac.kr::675ca2e8-59c3-4466-a4fa-1cd791d3e2af" providerId="AD" clId="Web-{C72C9273-D509-61E6-8058-D952D4DC7567}" dt="2019-12-28T18:41:02.306" v="355"/>
          <ac:spMkLst>
            <pc:docMk/>
            <pc:sldMk cId="3569210928" sldId="256"/>
            <ac:spMk id="31" creationId="{0F022291-A82B-4D23-A1E0-5F9BD684669E}"/>
          </ac:spMkLst>
        </pc:spChg>
        <pc:spChg chg="add mod">
          <ac:chgData name="고주형" userId="S::kojuh98@cau.ac.kr::675ca2e8-59c3-4466-a4fa-1cd791d3e2af" providerId="AD" clId="Web-{C72C9273-D509-61E6-8058-D952D4DC7567}" dt="2019-12-28T18:41:11.322" v="358" actId="1076"/>
          <ac:spMkLst>
            <pc:docMk/>
            <pc:sldMk cId="3569210928" sldId="256"/>
            <ac:spMk id="32" creationId="{57C0FE3C-76D6-4AE9-AB26-CB620D2BDA6A}"/>
          </ac:spMkLst>
        </pc:spChg>
        <pc:cxnChg chg="add del">
          <ac:chgData name="고주형" userId="S::kojuh98@cau.ac.kr::675ca2e8-59c3-4466-a4fa-1cd791d3e2af" providerId="AD" clId="Web-{C72C9273-D509-61E6-8058-D952D4DC7567}" dt="2019-12-28T18:40:45.447" v="349"/>
          <ac:cxnSpMkLst>
            <pc:docMk/>
            <pc:sldMk cId="3569210928" sldId="256"/>
            <ac:cxnSpMk id="21" creationId="{E723DA2E-CD11-4CB9-B39A-153ACB8D43F9}"/>
          </ac:cxnSpMkLst>
        </pc:cxnChg>
        <pc:cxnChg chg="add del">
          <ac:chgData name="고주형" userId="S::kojuh98@cau.ac.kr::675ca2e8-59c3-4466-a4fa-1cd791d3e2af" providerId="AD" clId="Web-{C72C9273-D509-61E6-8058-D952D4DC7567}" dt="2019-12-28T18:40:45.447" v="349"/>
          <ac:cxnSpMkLst>
            <pc:docMk/>
            <pc:sldMk cId="3569210928" sldId="256"/>
            <ac:cxnSpMk id="22" creationId="{7A49D4C4-2762-458C-B1E4-74277739A5C9}"/>
          </ac:cxnSpMkLst>
        </pc:cxnChg>
        <pc:cxnChg chg="add del">
          <ac:chgData name="고주형" userId="S::kojuh98@cau.ac.kr::675ca2e8-59c3-4466-a4fa-1cd791d3e2af" providerId="AD" clId="Web-{C72C9273-D509-61E6-8058-D952D4DC7567}" dt="2019-12-28T18:40:49.447" v="351"/>
          <ac:cxnSpMkLst>
            <pc:docMk/>
            <pc:sldMk cId="3569210928" sldId="256"/>
            <ac:cxnSpMk id="24" creationId="{E723DA2E-CD11-4CB9-B39A-153ACB8D43F9}"/>
          </ac:cxnSpMkLst>
        </pc:cxnChg>
        <pc:cxnChg chg="add del">
          <ac:chgData name="고주형" userId="S::kojuh98@cau.ac.kr::675ca2e8-59c3-4466-a4fa-1cd791d3e2af" providerId="AD" clId="Web-{C72C9273-D509-61E6-8058-D952D4DC7567}" dt="2019-12-28T18:40:49.447" v="351"/>
          <ac:cxnSpMkLst>
            <pc:docMk/>
            <pc:sldMk cId="3569210928" sldId="256"/>
            <ac:cxnSpMk id="25" creationId="{7A49D4C4-2762-458C-B1E4-74277739A5C9}"/>
          </ac:cxnSpMkLst>
        </pc:cxnChg>
        <pc:cxnChg chg="add del">
          <ac:chgData name="고주형" userId="S::kojuh98@cau.ac.kr::675ca2e8-59c3-4466-a4fa-1cd791d3e2af" providerId="AD" clId="Web-{C72C9273-D509-61E6-8058-D952D4DC7567}" dt="2019-12-28T18:40:51.619" v="353"/>
          <ac:cxnSpMkLst>
            <pc:docMk/>
            <pc:sldMk cId="3569210928" sldId="256"/>
            <ac:cxnSpMk id="27" creationId="{E723DA2E-CD11-4CB9-B39A-153ACB8D43F9}"/>
          </ac:cxnSpMkLst>
        </pc:cxnChg>
        <pc:cxnChg chg="add del">
          <ac:chgData name="고주형" userId="S::kojuh98@cau.ac.kr::675ca2e8-59c3-4466-a4fa-1cd791d3e2af" providerId="AD" clId="Web-{C72C9273-D509-61E6-8058-D952D4DC7567}" dt="2019-12-28T18:40:51.619" v="353"/>
          <ac:cxnSpMkLst>
            <pc:docMk/>
            <pc:sldMk cId="3569210928" sldId="256"/>
            <ac:cxnSpMk id="28" creationId="{7A49D4C4-2762-458C-B1E4-74277739A5C9}"/>
          </ac:cxnSpMkLst>
        </pc:cxnChg>
      </pc:sldChg>
      <pc:sldChg chg="modSp new">
        <pc:chgData name="고주형" userId="S::kojuh98@cau.ac.kr::675ca2e8-59c3-4466-a4fa-1cd791d3e2af" providerId="AD" clId="Web-{C72C9273-D509-61E6-8058-D952D4DC7567}" dt="2019-12-28T18:42:45.281" v="388" actId="20577"/>
        <pc:sldMkLst>
          <pc:docMk/>
          <pc:sldMk cId="1274202061" sldId="257"/>
        </pc:sldMkLst>
        <pc:spChg chg="mod">
          <ac:chgData name="고주형" userId="S::kojuh98@cau.ac.kr::675ca2e8-59c3-4466-a4fa-1cd791d3e2af" providerId="AD" clId="Web-{C72C9273-D509-61E6-8058-D952D4DC7567}" dt="2019-12-28T18:29:22.447" v="86" actId="20577"/>
          <ac:spMkLst>
            <pc:docMk/>
            <pc:sldMk cId="1274202061" sldId="257"/>
            <ac:spMk id="2" creationId="{428B9310-1165-4643-A05E-9B2B9505DF66}"/>
          </ac:spMkLst>
        </pc:spChg>
        <pc:spChg chg="mod">
          <ac:chgData name="고주형" userId="S::kojuh98@cau.ac.kr::675ca2e8-59c3-4466-a4fa-1cd791d3e2af" providerId="AD" clId="Web-{C72C9273-D509-61E6-8058-D952D4DC7567}" dt="2019-12-28T18:42:45.281" v="388" actId="20577"/>
          <ac:spMkLst>
            <pc:docMk/>
            <pc:sldMk cId="1274202061" sldId="257"/>
            <ac:spMk id="3" creationId="{BD4E55B0-60CA-464A-875F-F33EC0D56C1A}"/>
          </ac:spMkLst>
        </pc:spChg>
      </pc:sldChg>
    </pc:docChg>
  </pc:docChgLst>
  <pc:docChgLst>
    <pc:chgData name="고주형" userId="S::kojuh98@cau.ac.kr::675ca2e8-59c3-4466-a4fa-1cd791d3e2af" providerId="AD" clId="Web-{63F967DA-DE87-2B06-E0A1-517DC8ABF429}"/>
    <pc:docChg chg="addSld delSld modSld sldOrd">
      <pc:chgData name="고주형" userId="S::kojuh98@cau.ac.kr::675ca2e8-59c3-4466-a4fa-1cd791d3e2af" providerId="AD" clId="Web-{63F967DA-DE87-2B06-E0A1-517DC8ABF429}" dt="2019-12-28T21:19:56.654" v="1908" actId="20577"/>
      <pc:docMkLst>
        <pc:docMk/>
      </pc:docMkLst>
      <pc:sldChg chg="modSp">
        <pc:chgData name="고주형" userId="S::kojuh98@cau.ac.kr::675ca2e8-59c3-4466-a4fa-1cd791d3e2af" providerId="AD" clId="Web-{63F967DA-DE87-2B06-E0A1-517DC8ABF429}" dt="2019-12-28T20:46:09.052" v="906" actId="20577"/>
        <pc:sldMkLst>
          <pc:docMk/>
          <pc:sldMk cId="1274202061" sldId="257"/>
        </pc:sldMkLst>
        <pc:spChg chg="mod">
          <ac:chgData name="고주형" userId="S::kojuh98@cau.ac.kr::675ca2e8-59c3-4466-a4fa-1cd791d3e2af" providerId="AD" clId="Web-{63F967DA-DE87-2B06-E0A1-517DC8ABF429}" dt="2019-12-28T20:46:09.052" v="906" actId="20577"/>
          <ac:spMkLst>
            <pc:docMk/>
            <pc:sldMk cId="1274202061" sldId="257"/>
            <ac:spMk id="3" creationId="{BD4E55B0-60CA-464A-875F-F33EC0D56C1A}"/>
          </ac:spMkLst>
        </pc:spChg>
      </pc:sldChg>
      <pc:sldChg chg="addSp modSp ord">
        <pc:chgData name="고주형" userId="S::kojuh98@cau.ac.kr::675ca2e8-59c3-4466-a4fa-1cd791d3e2af" providerId="AD" clId="Web-{63F967DA-DE87-2B06-E0A1-517DC8ABF429}" dt="2019-12-28T20:18:44.235" v="316" actId="20577"/>
        <pc:sldMkLst>
          <pc:docMk/>
          <pc:sldMk cId="2862033794" sldId="258"/>
        </pc:sldMkLst>
        <pc:spChg chg="mod">
          <ac:chgData name="고주형" userId="S::kojuh98@cau.ac.kr::675ca2e8-59c3-4466-a4fa-1cd791d3e2af" providerId="AD" clId="Web-{63F967DA-DE87-2B06-E0A1-517DC8ABF429}" dt="2019-12-28T20:18:44.235" v="316" actId="20577"/>
          <ac:spMkLst>
            <pc:docMk/>
            <pc:sldMk cId="2862033794" sldId="258"/>
            <ac:spMk id="3" creationId="{6009D31E-ADC9-4571-9017-AD4CCC44A9AA}"/>
          </ac:spMkLst>
        </pc:spChg>
        <pc:picChg chg="add mod">
          <ac:chgData name="고주형" userId="S::kojuh98@cau.ac.kr::675ca2e8-59c3-4466-a4fa-1cd791d3e2af" providerId="AD" clId="Web-{63F967DA-DE87-2B06-E0A1-517DC8ABF429}" dt="2019-12-28T20:15:12.857" v="256" actId="1076"/>
          <ac:picMkLst>
            <pc:docMk/>
            <pc:sldMk cId="2862033794" sldId="258"/>
            <ac:picMk id="4" creationId="{ED853A58-FA00-40D3-888E-FAF3A17C1364}"/>
          </ac:picMkLst>
        </pc:picChg>
      </pc:sldChg>
      <pc:sldChg chg="modSp">
        <pc:chgData name="고주형" userId="S::kojuh98@cau.ac.kr::675ca2e8-59c3-4466-a4fa-1cd791d3e2af" providerId="AD" clId="Web-{63F967DA-DE87-2B06-E0A1-517DC8ABF429}" dt="2019-12-28T21:19:56.638" v="1907" actId="20577"/>
        <pc:sldMkLst>
          <pc:docMk/>
          <pc:sldMk cId="411611625" sldId="261"/>
        </pc:sldMkLst>
        <pc:spChg chg="mod">
          <ac:chgData name="고주형" userId="S::kojuh98@cau.ac.kr::675ca2e8-59c3-4466-a4fa-1cd791d3e2af" providerId="AD" clId="Web-{63F967DA-DE87-2B06-E0A1-517DC8ABF429}" dt="2019-12-28T21:19:56.638" v="1907" actId="20577"/>
          <ac:spMkLst>
            <pc:docMk/>
            <pc:sldMk cId="411611625" sldId="261"/>
            <ac:spMk id="3" creationId="{6009D31E-ADC9-4571-9017-AD4CCC44A9AA}"/>
          </ac:spMkLst>
        </pc:spChg>
      </pc:sldChg>
      <pc:sldChg chg="modSp">
        <pc:chgData name="고주형" userId="S::kojuh98@cau.ac.kr::675ca2e8-59c3-4466-a4fa-1cd791d3e2af" providerId="AD" clId="Web-{63F967DA-DE87-2B06-E0A1-517DC8ABF429}" dt="2019-12-28T20:46:50.962" v="928" actId="20577"/>
        <pc:sldMkLst>
          <pc:docMk/>
          <pc:sldMk cId="2475268426" sldId="264"/>
        </pc:sldMkLst>
        <pc:spChg chg="mod">
          <ac:chgData name="고주형" userId="S::kojuh98@cau.ac.kr::675ca2e8-59c3-4466-a4fa-1cd791d3e2af" providerId="AD" clId="Web-{63F967DA-DE87-2B06-E0A1-517DC8ABF429}" dt="2019-12-28T20:46:50.962" v="928" actId="20577"/>
          <ac:spMkLst>
            <pc:docMk/>
            <pc:sldMk cId="2475268426" sldId="264"/>
            <ac:spMk id="2" creationId="{001C3F45-0250-45E3-B2C4-CB0AFB3C7CF7}"/>
          </ac:spMkLst>
        </pc:spChg>
      </pc:sldChg>
      <pc:sldChg chg="modSp">
        <pc:chgData name="고주형" userId="S::kojuh98@cau.ac.kr::675ca2e8-59c3-4466-a4fa-1cd791d3e2af" providerId="AD" clId="Web-{63F967DA-DE87-2B06-E0A1-517DC8ABF429}" dt="2019-12-28T20:47:34.730" v="947" actId="20577"/>
        <pc:sldMkLst>
          <pc:docMk/>
          <pc:sldMk cId="2592403305" sldId="266"/>
        </pc:sldMkLst>
        <pc:spChg chg="mod">
          <ac:chgData name="고주형" userId="S::kojuh98@cau.ac.kr::675ca2e8-59c3-4466-a4fa-1cd791d3e2af" providerId="AD" clId="Web-{63F967DA-DE87-2B06-E0A1-517DC8ABF429}" dt="2019-12-28T20:47:34.730" v="947" actId="20577"/>
          <ac:spMkLst>
            <pc:docMk/>
            <pc:sldMk cId="2592403305" sldId="266"/>
            <ac:spMk id="3" creationId="{1128DFAA-7555-4AAB-B00D-E7A010C201F0}"/>
          </ac:spMkLst>
        </pc:spChg>
      </pc:sldChg>
      <pc:sldChg chg="addSp modSp">
        <pc:chgData name="고주형" userId="S::kojuh98@cau.ac.kr::675ca2e8-59c3-4466-a4fa-1cd791d3e2af" providerId="AD" clId="Web-{63F967DA-DE87-2B06-E0A1-517DC8ABF429}" dt="2019-12-28T20:08:21.736" v="160" actId="20577"/>
        <pc:sldMkLst>
          <pc:docMk/>
          <pc:sldMk cId="1124282815" sldId="267"/>
        </pc:sldMkLst>
        <pc:spChg chg="mod">
          <ac:chgData name="고주형" userId="S::kojuh98@cau.ac.kr::675ca2e8-59c3-4466-a4fa-1cd791d3e2af" providerId="AD" clId="Web-{63F967DA-DE87-2B06-E0A1-517DC8ABF429}" dt="2019-12-28T20:06:30.158" v="83" actId="20577"/>
          <ac:spMkLst>
            <pc:docMk/>
            <pc:sldMk cId="1124282815" sldId="267"/>
            <ac:spMk id="2" creationId="{336555D8-788A-4278-909A-A35199DD6915}"/>
          </ac:spMkLst>
        </pc:spChg>
        <pc:spChg chg="mod">
          <ac:chgData name="고주형" userId="S::kojuh98@cau.ac.kr::675ca2e8-59c3-4466-a4fa-1cd791d3e2af" providerId="AD" clId="Web-{63F967DA-DE87-2B06-E0A1-517DC8ABF429}" dt="2019-12-28T20:07:47.861" v="137" actId="20577"/>
          <ac:spMkLst>
            <pc:docMk/>
            <pc:sldMk cId="1124282815" sldId="267"/>
            <ac:spMk id="3" creationId="{3A0119C7-FFC0-4EC7-8E3B-F0338D2777B5}"/>
          </ac:spMkLst>
        </pc:spChg>
        <pc:spChg chg="add mod">
          <ac:chgData name="고주형" userId="S::kojuh98@cau.ac.kr::675ca2e8-59c3-4466-a4fa-1cd791d3e2af" providerId="AD" clId="Web-{63F967DA-DE87-2B06-E0A1-517DC8ABF429}" dt="2019-12-28T20:08:21.736" v="160" actId="20577"/>
          <ac:spMkLst>
            <pc:docMk/>
            <pc:sldMk cId="1124282815" sldId="267"/>
            <ac:spMk id="6" creationId="{A876EECE-6556-4818-822D-5EA634487A5D}"/>
          </ac:spMkLst>
        </pc:spChg>
        <pc:picChg chg="add mod">
          <ac:chgData name="고주형" userId="S::kojuh98@cau.ac.kr::675ca2e8-59c3-4466-a4fa-1cd791d3e2af" providerId="AD" clId="Web-{63F967DA-DE87-2B06-E0A1-517DC8ABF429}" dt="2019-12-28T20:07:34.892" v="136" actId="14100"/>
          <ac:picMkLst>
            <pc:docMk/>
            <pc:sldMk cId="1124282815" sldId="267"/>
            <ac:picMk id="4" creationId="{206CABE9-6977-4030-B493-E507F1CC52FE}"/>
          </ac:picMkLst>
        </pc:picChg>
      </pc:sldChg>
      <pc:sldChg chg="delSp modSp add replId">
        <pc:chgData name="고주형" userId="S::kojuh98@cau.ac.kr::675ca2e8-59c3-4466-a4fa-1cd791d3e2af" providerId="AD" clId="Web-{63F967DA-DE87-2B06-E0A1-517DC8ABF429}" dt="2019-12-28T20:26:23.638" v="849" actId="20577"/>
        <pc:sldMkLst>
          <pc:docMk/>
          <pc:sldMk cId="1053250097" sldId="271"/>
        </pc:sldMkLst>
        <pc:spChg chg="mod">
          <ac:chgData name="고주형" userId="S::kojuh98@cau.ac.kr::675ca2e8-59c3-4466-a4fa-1cd791d3e2af" providerId="AD" clId="Web-{63F967DA-DE87-2B06-E0A1-517DC8ABF429}" dt="2019-12-28T20:26:23.638" v="849" actId="20577"/>
          <ac:spMkLst>
            <pc:docMk/>
            <pc:sldMk cId="1053250097" sldId="271"/>
            <ac:spMk id="3" creationId="{6009D31E-ADC9-4571-9017-AD4CCC44A9AA}"/>
          </ac:spMkLst>
        </pc:spChg>
        <pc:picChg chg="del">
          <ac:chgData name="고주형" userId="S::kojuh98@cau.ac.kr::675ca2e8-59c3-4466-a4fa-1cd791d3e2af" providerId="AD" clId="Web-{63F967DA-DE87-2B06-E0A1-517DC8ABF429}" dt="2019-12-28T20:15:36.622" v="261"/>
          <ac:picMkLst>
            <pc:docMk/>
            <pc:sldMk cId="1053250097" sldId="271"/>
            <ac:picMk id="4" creationId="{ED853A58-FA00-40D3-888E-FAF3A17C1364}"/>
          </ac:picMkLst>
        </pc:picChg>
      </pc:sldChg>
      <pc:sldChg chg="addSp delSp modSp new">
        <pc:chgData name="고주형" userId="S::kojuh98@cau.ac.kr::675ca2e8-59c3-4466-a4fa-1cd791d3e2af" providerId="AD" clId="Web-{63F967DA-DE87-2B06-E0A1-517DC8ABF429}" dt="2019-12-28T20:45:34.577" v="892" actId="1076"/>
        <pc:sldMkLst>
          <pc:docMk/>
          <pc:sldMk cId="739525130" sldId="272"/>
        </pc:sldMkLst>
        <pc:spChg chg="mod">
          <ac:chgData name="고주형" userId="S::kojuh98@cau.ac.kr::675ca2e8-59c3-4466-a4fa-1cd791d3e2af" providerId="AD" clId="Web-{63F967DA-DE87-2B06-E0A1-517DC8ABF429}" dt="2019-12-28T20:45:34.577" v="892" actId="1076"/>
          <ac:spMkLst>
            <pc:docMk/>
            <pc:sldMk cId="739525130" sldId="272"/>
            <ac:spMk id="2" creationId="{6F70F3CA-4C77-4F21-B153-26A81AE3BB33}"/>
          </ac:spMkLst>
        </pc:spChg>
        <pc:spChg chg="del">
          <ac:chgData name="고주형" userId="S::kojuh98@cau.ac.kr::675ca2e8-59c3-4466-a4fa-1cd791d3e2af" providerId="AD" clId="Web-{63F967DA-DE87-2B06-E0A1-517DC8ABF429}" dt="2019-12-28T20:43:04.824" v="872"/>
          <ac:spMkLst>
            <pc:docMk/>
            <pc:sldMk cId="739525130" sldId="272"/>
            <ac:spMk id="3" creationId="{AEE24C94-FDAB-47FE-BF15-51F43A722175}"/>
          </ac:spMkLst>
        </pc:spChg>
        <pc:picChg chg="add mod ord">
          <ac:chgData name="고주형" userId="S::kojuh98@cau.ac.kr::675ca2e8-59c3-4466-a4fa-1cd791d3e2af" providerId="AD" clId="Web-{63F967DA-DE87-2B06-E0A1-517DC8ABF429}" dt="2019-12-28T20:44:44.937" v="888"/>
          <ac:picMkLst>
            <pc:docMk/>
            <pc:sldMk cId="739525130" sldId="272"/>
            <ac:picMk id="4" creationId="{7227BF25-E5F2-4586-97EF-160F73A3FF6E}"/>
          </ac:picMkLst>
        </pc:picChg>
        <pc:cxnChg chg="add mod">
          <ac:chgData name="고주형" userId="S::kojuh98@cau.ac.kr::675ca2e8-59c3-4466-a4fa-1cd791d3e2af" providerId="AD" clId="Web-{63F967DA-DE87-2B06-E0A1-517DC8ABF429}" dt="2019-12-28T20:45:10.514" v="890"/>
          <ac:cxnSpMkLst>
            <pc:docMk/>
            <pc:sldMk cId="739525130" sldId="272"/>
            <ac:cxnSpMk id="6" creationId="{4B864862-B402-48BD-BC6C-04646F84D807}"/>
          </ac:cxnSpMkLst>
        </pc:cxnChg>
      </pc:sldChg>
      <pc:sldChg chg="modSp new">
        <pc:chgData name="고주형" userId="S::kojuh98@cau.ac.kr::675ca2e8-59c3-4466-a4fa-1cd791d3e2af" providerId="AD" clId="Web-{63F967DA-DE87-2B06-E0A1-517DC8ABF429}" dt="2019-12-28T21:09:41.013" v="1761" actId="20577"/>
        <pc:sldMkLst>
          <pc:docMk/>
          <pc:sldMk cId="69415980" sldId="273"/>
        </pc:sldMkLst>
        <pc:spChg chg="mod">
          <ac:chgData name="고주형" userId="S::kojuh98@cau.ac.kr::675ca2e8-59c3-4466-a4fa-1cd791d3e2af" providerId="AD" clId="Web-{63F967DA-DE87-2B06-E0A1-517DC8ABF429}" dt="2019-12-28T21:08:21.309" v="1710" actId="20577"/>
          <ac:spMkLst>
            <pc:docMk/>
            <pc:sldMk cId="69415980" sldId="273"/>
            <ac:spMk id="2" creationId="{0C912D17-A811-471D-8595-9C91462868F4}"/>
          </ac:spMkLst>
        </pc:spChg>
        <pc:spChg chg="mod">
          <ac:chgData name="고주형" userId="S::kojuh98@cau.ac.kr::675ca2e8-59c3-4466-a4fa-1cd791d3e2af" providerId="AD" clId="Web-{63F967DA-DE87-2B06-E0A1-517DC8ABF429}" dt="2019-12-28T21:09:41.013" v="1761" actId="20577"/>
          <ac:spMkLst>
            <pc:docMk/>
            <pc:sldMk cId="69415980" sldId="273"/>
            <ac:spMk id="3" creationId="{E2C37754-E5F2-454B-BB31-2C7240AB9DF1}"/>
          </ac:spMkLst>
        </pc:spChg>
      </pc:sldChg>
      <pc:sldChg chg="new del">
        <pc:chgData name="고주형" userId="S::kojuh98@cau.ac.kr::675ca2e8-59c3-4466-a4fa-1cd791d3e2af" providerId="AD" clId="Web-{63F967DA-DE87-2B06-E0A1-517DC8ABF429}" dt="2019-12-28T20:55:43.838" v="1381"/>
        <pc:sldMkLst>
          <pc:docMk/>
          <pc:sldMk cId="2825449362" sldId="274"/>
        </pc:sldMkLst>
      </pc:sldChg>
      <pc:sldChg chg="modSp add replId">
        <pc:chgData name="고주형" userId="S::kojuh98@cau.ac.kr::675ca2e8-59c3-4466-a4fa-1cd791d3e2af" providerId="AD" clId="Web-{63F967DA-DE87-2B06-E0A1-517DC8ABF429}" dt="2019-12-28T20:58:24.770" v="1616" actId="20577"/>
        <pc:sldMkLst>
          <pc:docMk/>
          <pc:sldMk cId="1482113678" sldId="275"/>
        </pc:sldMkLst>
        <pc:spChg chg="mod">
          <ac:chgData name="고주형" userId="S::kojuh98@cau.ac.kr::675ca2e8-59c3-4466-a4fa-1cd791d3e2af" providerId="AD" clId="Web-{63F967DA-DE87-2B06-E0A1-517DC8ABF429}" dt="2019-12-28T20:56:00.728" v="1396" actId="20577"/>
          <ac:spMkLst>
            <pc:docMk/>
            <pc:sldMk cId="1482113678" sldId="275"/>
            <ac:spMk id="2" creationId="{0C912D17-A811-471D-8595-9C91462868F4}"/>
          </ac:spMkLst>
        </pc:spChg>
        <pc:spChg chg="mod">
          <ac:chgData name="고주형" userId="S::kojuh98@cau.ac.kr::675ca2e8-59c3-4466-a4fa-1cd791d3e2af" providerId="AD" clId="Web-{63F967DA-DE87-2B06-E0A1-517DC8ABF429}" dt="2019-12-28T20:58:24.770" v="1616" actId="20577"/>
          <ac:spMkLst>
            <pc:docMk/>
            <pc:sldMk cId="1482113678" sldId="275"/>
            <ac:spMk id="3" creationId="{E2C37754-E5F2-454B-BB31-2C7240AB9DF1}"/>
          </ac:spMkLst>
        </pc:spChg>
      </pc:sldChg>
      <pc:sldChg chg="modSp add replId">
        <pc:chgData name="고주형" userId="S::kojuh98@cau.ac.kr::675ca2e8-59c3-4466-a4fa-1cd791d3e2af" providerId="AD" clId="Web-{63F967DA-DE87-2B06-E0A1-517DC8ABF429}" dt="2019-12-28T21:06:38.512" v="1662" actId="20577"/>
        <pc:sldMkLst>
          <pc:docMk/>
          <pc:sldMk cId="710512251" sldId="276"/>
        </pc:sldMkLst>
        <pc:spChg chg="mod">
          <ac:chgData name="고주형" userId="S::kojuh98@cau.ac.kr::675ca2e8-59c3-4466-a4fa-1cd791d3e2af" providerId="AD" clId="Web-{63F967DA-DE87-2B06-E0A1-517DC8ABF429}" dt="2019-12-28T21:06:38.512" v="1662" actId="20577"/>
          <ac:spMkLst>
            <pc:docMk/>
            <pc:sldMk cId="710512251" sldId="276"/>
            <ac:spMk id="2" creationId="{0C912D17-A811-471D-8595-9C91462868F4}"/>
          </ac:spMkLst>
        </pc:spChg>
      </pc:sldChg>
      <pc:sldChg chg="modSp new">
        <pc:chgData name="고주형" userId="S::kojuh98@cau.ac.kr::675ca2e8-59c3-4466-a4fa-1cd791d3e2af" providerId="AD" clId="Web-{63F967DA-DE87-2B06-E0A1-517DC8ABF429}" dt="2019-12-28T21:13:35.764" v="1882" actId="20577"/>
        <pc:sldMkLst>
          <pc:docMk/>
          <pc:sldMk cId="2128278304" sldId="277"/>
        </pc:sldMkLst>
        <pc:spChg chg="mod">
          <ac:chgData name="고주형" userId="S::kojuh98@cau.ac.kr::675ca2e8-59c3-4466-a4fa-1cd791d3e2af" providerId="AD" clId="Web-{63F967DA-DE87-2B06-E0A1-517DC8ABF429}" dt="2019-12-28T21:10:29.718" v="1786" actId="20577"/>
          <ac:spMkLst>
            <pc:docMk/>
            <pc:sldMk cId="2128278304" sldId="277"/>
            <ac:spMk id="2" creationId="{6909072B-205E-482A-AC2B-2F3B2C8032E5}"/>
          </ac:spMkLst>
        </pc:spChg>
        <pc:spChg chg="mod">
          <ac:chgData name="고주형" userId="S::kojuh98@cau.ac.kr::675ca2e8-59c3-4466-a4fa-1cd791d3e2af" providerId="AD" clId="Web-{63F967DA-DE87-2B06-E0A1-517DC8ABF429}" dt="2019-12-28T21:13:35.764" v="1882" actId="20577"/>
          <ac:spMkLst>
            <pc:docMk/>
            <pc:sldMk cId="2128278304" sldId="277"/>
            <ac:spMk id="3" creationId="{632975B4-4711-44D7-9D8F-0D3ED45B689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fld id="{1CF81693-93C6-478D-87A1-DD4E9C5AECEE}" type="datetimeFigureOut">
              <a:rPr lang="ko-KR" altLang="en-US" smtClean="0"/>
              <a:pPr/>
              <a:t>2020-01-02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fld id="{D43DCF26-A11A-46A0-8197-4E673974D00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8900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나눔스퀘어" panose="020B0600000101010101" pitchFamily="50" charset="-127"/>
        <a:ea typeface="나눔스퀘어" panose="020B0600000101010101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나눔스퀘어" panose="020B0600000101010101" pitchFamily="50" charset="-127"/>
        <a:ea typeface="나눔스퀘어" panose="020B0600000101010101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나눔스퀘어" panose="020B0600000101010101" pitchFamily="50" charset="-127"/>
        <a:ea typeface="나눔스퀘어" panose="020B0600000101010101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나눔스퀘어" panose="020B0600000101010101" pitchFamily="50" charset="-127"/>
        <a:ea typeface="나눔스퀘어" panose="020B0600000101010101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나눔스퀘어" panose="020B0600000101010101" pitchFamily="50" charset="-127"/>
        <a:ea typeface="나눔스퀘어" panose="020B0600000101010101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3DCF26-A11A-46A0-8197-4E673974D004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65187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3DCF26-A11A-46A0-8197-4E673974D004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12843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3DCF26-A11A-46A0-8197-4E673974D004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97140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\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3DCF26-A11A-46A0-8197-4E673974D004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3709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2020-01-02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2020-01-02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2020-01-02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fld id="{2566825D-2B69-4989-8861-A6901ABADB6C}" type="datetimeFigureOut">
              <a:rPr lang="ko-KR" altLang="en-US" smtClean="0"/>
              <a:pPr/>
              <a:t>2020-01-02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fld id="{836B6DB3-44B8-41C4-A846-21F6C617223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41248" y="600426"/>
            <a:ext cx="9875520" cy="1366473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altLang="ko-KR" sz="8200" dirty="0"/>
              <a:t>Random Forest</a:t>
            </a:r>
            <a:endParaRPr lang="ko-KR" altLang="en-US" sz="82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59536" y="2323212"/>
            <a:ext cx="9875520" cy="1366472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ko-KR" altLang="en-US" dirty="0">
                <a:latin typeface="Malgun Gothic"/>
                <a:ea typeface="Malgun Gothic"/>
              </a:rPr>
              <a:t>데이터 사이언스 입문 스터디 - </a:t>
            </a:r>
            <a:r>
              <a:rPr lang="en-US" altLang="ko-KR" dirty="0">
                <a:latin typeface="Malgun Gothic"/>
                <a:ea typeface="Malgun Gothic"/>
              </a:rPr>
              <a:t>4</a:t>
            </a:r>
            <a:r>
              <a:rPr lang="ko-KR" altLang="en-US" dirty="0">
                <a:latin typeface="Malgun Gothic"/>
                <a:ea typeface="Malgun Gothic"/>
              </a:rPr>
              <a:t>주차</a:t>
            </a:r>
            <a:endParaRPr lang="ko-KR" altLang="en-US" dirty="0">
              <a:latin typeface="Malgun Gothic"/>
              <a:ea typeface="Malgun Gothic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66085973-744A-48F9-A0CE-50E703EFD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076" y="71265"/>
            <a:ext cx="8387049" cy="265444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3FDBBE1-84A8-43B2-ACAC-69A263A2AD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7076" y="3429000"/>
            <a:ext cx="6994644" cy="168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437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0550A51-FF68-4B6F-AD81-8758AFE54C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070" y="96225"/>
            <a:ext cx="11359859" cy="2316469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CB450891-19EC-4E64-94A4-E74AB69048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828" y="2214390"/>
            <a:ext cx="11258321" cy="424149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대량의 데이터셋에서 랜덤 포레스트 모델을 만들 때 다소 시간이 걸릴 수 있지만 </a:t>
            </a:r>
            <a:r>
              <a:rPr lang="en-US" altLang="ko-KR" dirty="0"/>
              <a:t>CPU</a:t>
            </a:r>
            <a:r>
              <a:rPr lang="ko-KR" altLang="en-US" dirty="0"/>
              <a:t>코어가 많다면 손쉽게 병렬 처리할 </a:t>
            </a:r>
            <a:r>
              <a:rPr lang="ko-KR" altLang="en-US" dirty="0" err="1"/>
              <a:t>수있다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r>
              <a:rPr lang="en-US" altLang="ko-KR" b="1" dirty="0"/>
              <a:t>   -&gt;</a:t>
            </a:r>
            <a:r>
              <a:rPr lang="en-US" altLang="ko-KR" sz="2500" b="1" dirty="0"/>
              <a:t> </a:t>
            </a:r>
            <a:r>
              <a:rPr lang="en-US" altLang="ko-KR" sz="2500" dirty="0" err="1"/>
              <a:t>n_jobs</a:t>
            </a:r>
            <a:r>
              <a:rPr lang="en-US" altLang="ko-KR" sz="2500" dirty="0"/>
              <a:t> </a:t>
            </a:r>
            <a:r>
              <a:rPr lang="ko-KR" altLang="en-US" sz="2500" dirty="0"/>
              <a:t>매개변수를 이용하여 사용할 코어 수를 지정할 수 있다</a:t>
            </a:r>
            <a:r>
              <a:rPr lang="en-US" altLang="ko-KR" sz="2500" dirty="0"/>
              <a:t>.       (</a:t>
            </a:r>
            <a:r>
              <a:rPr lang="en-US" altLang="ko-KR" sz="2500" dirty="0" err="1"/>
              <a:t>n_jobs</a:t>
            </a:r>
            <a:r>
              <a:rPr lang="en-US" altLang="ko-KR" sz="2500" dirty="0"/>
              <a:t>=-1</a:t>
            </a:r>
            <a:r>
              <a:rPr lang="ko-KR" altLang="en-US" sz="2500" dirty="0"/>
              <a:t>로 지정하면 컴퓨터의 모든 코어를 사용한다</a:t>
            </a:r>
            <a:r>
              <a:rPr lang="en-US" altLang="ko-KR" sz="2500" dirty="0"/>
              <a:t>.)</a:t>
            </a:r>
          </a:p>
          <a:p>
            <a:endParaRPr lang="en-US" altLang="ko-KR" dirty="0"/>
          </a:p>
          <a:p>
            <a:r>
              <a:rPr lang="en-US" altLang="ko-KR" dirty="0" err="1"/>
              <a:t>max_leaf_nodes</a:t>
            </a:r>
            <a:r>
              <a:rPr lang="en-US" altLang="ko-KR" dirty="0"/>
              <a:t> : </a:t>
            </a:r>
            <a:r>
              <a:rPr lang="ko-KR" altLang="en-US" dirty="0"/>
              <a:t>최대 선택할 가지의 수</a:t>
            </a:r>
          </a:p>
        </p:txBody>
      </p:sp>
    </p:spTree>
    <p:extLst>
      <p:ext uri="{BB962C8B-B14F-4D97-AF65-F5344CB8AC3E}">
        <p14:creationId xmlns:p14="http://schemas.microsoft.com/office/powerpoint/2010/main" val="29667763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1C3F45-0250-45E3-B2C4-CB0AFB3C7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 Set(</a:t>
            </a:r>
            <a:r>
              <a:rPr lang="ko-KR" altLang="en-US" dirty="0"/>
              <a:t>단순 홀드아웃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3FA658C-5F49-4056-AB59-415FF0F9F0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49" y="1632965"/>
            <a:ext cx="6619875" cy="48387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E2BF260-DCB4-4917-B237-62C0AAB5D1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5211" y="1690688"/>
            <a:ext cx="4976257" cy="124777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51FD099-ED3D-4978-A351-2A59DC8C34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5211" y="3016251"/>
            <a:ext cx="4872245" cy="3650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9009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1C3F45-0250-45E3-B2C4-CB0AFB3C7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 Set(K-</a:t>
            </a:r>
            <a:r>
              <a:rPr lang="ko-KR" altLang="en-US" dirty="0"/>
              <a:t>겹 교차 검증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8BA2BA9-2341-49EE-855F-01AFD58D03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040" y="2109313"/>
            <a:ext cx="7600950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4642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1C3F45-0250-45E3-B2C4-CB0AFB3C7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 Set(K-</a:t>
            </a:r>
            <a:r>
              <a:rPr lang="ko-KR" altLang="en-US" dirty="0"/>
              <a:t>겹 교차 검증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7496F96-20E1-45EF-A081-6B6F8936B1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757477"/>
            <a:ext cx="8296373" cy="4303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6668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681D09-DDB4-45FF-869F-C34D65FA8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각 피처의 주요 특징 고르기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D221D4A-12CC-4277-95C6-9B00812148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25" y="2058432"/>
            <a:ext cx="5629275" cy="32099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911BABC-F27A-4376-92EC-6145760002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158738"/>
            <a:ext cx="5629275" cy="3109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8261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681D09-DDB4-45FF-869F-C34D65FA8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각 피처의 주요 특징 고르기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AD30EDE-866B-4D30-9A2C-8A3073A06A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190" y="1439895"/>
            <a:ext cx="5648325" cy="3571875"/>
          </a:xfrm>
          <a:prstGeom prst="rect">
            <a:avLst/>
          </a:prstGeom>
        </p:spPr>
      </p:pic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B20CE664-2A0E-4C22-A60F-59D92FFE1C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354" y="4737253"/>
            <a:ext cx="11258321" cy="424149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https://datascienceschool.net/view-notebook/4c2d5ff1caab4b21a708cc662137bc65/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20337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6555D8-788A-4278-909A-A35199DD6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weak</a:t>
            </a:r>
            <a:endParaRPr lang="ko-KR" altLang="en-US" b="1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C1BF3BE-714A-44FA-8662-1192CDE347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513" y="1690688"/>
            <a:ext cx="3864646" cy="2546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2828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6555D8-788A-4278-909A-A35199DD6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err="1"/>
              <a:t>사이킷런으로</a:t>
            </a:r>
            <a:r>
              <a:rPr lang="ko-KR" altLang="en-US" b="1" dirty="0"/>
              <a:t> </a:t>
            </a:r>
            <a:r>
              <a:rPr lang="en-US" altLang="ko-KR" b="1" dirty="0" err="1"/>
              <a:t>RandomForest</a:t>
            </a:r>
            <a:r>
              <a:rPr lang="en-US" altLang="ko-KR" b="1" dirty="0"/>
              <a:t> </a:t>
            </a:r>
            <a:r>
              <a:rPr lang="ko-KR" altLang="en-US" b="1" dirty="0"/>
              <a:t>구현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A5B4844-C19D-49BB-9796-15622AE7DA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350" y="1460664"/>
            <a:ext cx="5925308" cy="4206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7484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6555D8-788A-4278-909A-A35199DD6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err="1"/>
              <a:t>사이킷런으로</a:t>
            </a:r>
            <a:r>
              <a:rPr lang="ko-KR" altLang="en-US" b="1" dirty="0"/>
              <a:t> </a:t>
            </a:r>
            <a:r>
              <a:rPr lang="en-US" altLang="ko-KR" b="1" dirty="0" err="1"/>
              <a:t>RandomForest</a:t>
            </a:r>
            <a:r>
              <a:rPr lang="en-US" altLang="ko-KR" b="1" dirty="0"/>
              <a:t> </a:t>
            </a:r>
            <a:r>
              <a:rPr lang="ko-KR" altLang="en-US" b="1" dirty="0"/>
              <a:t>구현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0A22FB6-99D4-4F42-9604-D18C84522F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10707"/>
            <a:ext cx="9588280" cy="246167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C0E39CC-C79F-4B82-9F4F-1F4060874B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882" y="4515440"/>
            <a:ext cx="11451293" cy="490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83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8B9310-1165-4643-A05E-9B2B9505D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Decision Tree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4E55B0-60CA-464A-875F-F33EC0D56C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0588" y="1825625"/>
            <a:ext cx="5033211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/>
              <a:t>어떤 어려운 문제라도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ko-KR" altLang="en-US" dirty="0"/>
              <a:t>선택지를 둘로 남기고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ko-KR" altLang="en-US" dirty="0"/>
              <a:t>여러 단계를 걸쳐 해답을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ko-KR" altLang="en-US" dirty="0"/>
              <a:t>내는 것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4273D66-9FC0-4D87-8AD7-CF6F598D5E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164" y="1279525"/>
            <a:ext cx="5454424" cy="5443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6524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6555D8-788A-4278-909A-A35199DD6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err="1"/>
              <a:t>사이킷런으로</a:t>
            </a:r>
            <a:r>
              <a:rPr lang="ko-KR" altLang="en-US" b="1" dirty="0"/>
              <a:t> </a:t>
            </a:r>
            <a:r>
              <a:rPr lang="en-US" altLang="ko-KR" b="1" dirty="0" err="1"/>
              <a:t>RandomForest</a:t>
            </a:r>
            <a:r>
              <a:rPr lang="en-US" altLang="ko-KR" b="1" dirty="0"/>
              <a:t> </a:t>
            </a:r>
            <a:r>
              <a:rPr lang="ko-KR" altLang="en-US" b="1" dirty="0"/>
              <a:t>구현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43D8BEA-3DD0-484C-82DD-93332873E7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312" y="2032262"/>
            <a:ext cx="11001375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1491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6555D8-788A-4278-909A-A35199DD6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err="1"/>
              <a:t>사이킷런으로</a:t>
            </a:r>
            <a:r>
              <a:rPr lang="ko-KR" altLang="en-US" b="1" dirty="0"/>
              <a:t> </a:t>
            </a:r>
            <a:r>
              <a:rPr lang="en-US" altLang="ko-KR" b="1" dirty="0" err="1"/>
              <a:t>RandomForest</a:t>
            </a:r>
            <a:r>
              <a:rPr lang="en-US" altLang="ko-KR" b="1" dirty="0"/>
              <a:t> </a:t>
            </a:r>
            <a:r>
              <a:rPr lang="ko-KR" altLang="en-US" b="1" dirty="0"/>
              <a:t>구현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9670410-4E0F-4977-BC85-D4B493CBFB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712" y="1804987"/>
            <a:ext cx="11458575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1848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6555D8-788A-4278-909A-A35199DD6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err="1"/>
              <a:t>사이킷런으로</a:t>
            </a:r>
            <a:r>
              <a:rPr lang="ko-KR" altLang="en-US" b="1" dirty="0"/>
              <a:t> </a:t>
            </a:r>
            <a:r>
              <a:rPr lang="en-US" altLang="ko-KR" b="1" dirty="0" err="1"/>
              <a:t>RandomForest</a:t>
            </a:r>
            <a:r>
              <a:rPr lang="en-US" altLang="ko-KR" b="1" dirty="0"/>
              <a:t> </a:t>
            </a:r>
            <a:r>
              <a:rPr lang="ko-KR" altLang="en-US" b="1" dirty="0"/>
              <a:t>구현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746436A-F0F3-421F-9E11-98B4F79038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50" y="1690688"/>
            <a:ext cx="7048500" cy="45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8818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681D09-DDB4-45FF-869F-C34D65FA8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전처리과정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6022093-8E39-4430-9F87-89F3FA5363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2669" y="1690688"/>
            <a:ext cx="7206662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2500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681D09-DDB4-45FF-869F-C34D65FA8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420" y="280284"/>
            <a:ext cx="10515600" cy="1325563"/>
          </a:xfrm>
        </p:spPr>
        <p:txBody>
          <a:bodyPr/>
          <a:lstStyle/>
          <a:p>
            <a:r>
              <a:rPr lang="ko-KR" altLang="en-US" b="1" dirty="0"/>
              <a:t>원</a:t>
            </a:r>
            <a:r>
              <a:rPr lang="en-US" altLang="ko-KR" b="1" dirty="0"/>
              <a:t>-</a:t>
            </a:r>
            <a:r>
              <a:rPr lang="ko-KR" altLang="en-US" b="1" dirty="0"/>
              <a:t>핫 인코딩</a:t>
            </a:r>
            <a:r>
              <a:rPr lang="en-US" altLang="ko-KR" b="1" dirty="0"/>
              <a:t>(One-hot encoding)</a:t>
            </a:r>
            <a:r>
              <a:rPr lang="ko-KR" altLang="en-US" b="1" dirty="0"/>
              <a:t>이란</a:t>
            </a:r>
            <a:r>
              <a:rPr lang="en-US" altLang="ko-KR" b="1" dirty="0"/>
              <a:t>?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33FF654-6719-4DA5-B4B4-8E289AC886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159" y="1756676"/>
            <a:ext cx="4371975" cy="4286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7BC2D6B-FA2D-4335-BAF9-CF8529C766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159" y="2834589"/>
            <a:ext cx="4572000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1765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681D09-DDB4-45FF-869F-C34D65FA8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420" y="280284"/>
            <a:ext cx="10515600" cy="1325563"/>
          </a:xfrm>
        </p:spPr>
        <p:txBody>
          <a:bodyPr/>
          <a:lstStyle/>
          <a:p>
            <a:r>
              <a:rPr lang="ko-KR" altLang="en-US" b="1" dirty="0"/>
              <a:t>원</a:t>
            </a:r>
            <a:r>
              <a:rPr lang="en-US" altLang="ko-KR" b="1" dirty="0"/>
              <a:t>-</a:t>
            </a:r>
            <a:r>
              <a:rPr lang="ko-KR" altLang="en-US" b="1" dirty="0"/>
              <a:t>핫 인코딩</a:t>
            </a:r>
            <a:r>
              <a:rPr lang="en-US" altLang="ko-KR" b="1" dirty="0"/>
              <a:t>(One-hot encoding)</a:t>
            </a:r>
            <a:r>
              <a:rPr lang="ko-KR" altLang="en-US" b="1" dirty="0"/>
              <a:t>이란</a:t>
            </a:r>
            <a:r>
              <a:rPr lang="en-US" altLang="ko-KR" b="1" dirty="0"/>
              <a:t>?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9A10ABD-07D7-4502-B1BA-E7A2D5B383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855" y="1498322"/>
            <a:ext cx="8782050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3585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681D09-DDB4-45FF-869F-C34D65FA8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420" y="280284"/>
            <a:ext cx="10515600" cy="1325563"/>
          </a:xfrm>
        </p:spPr>
        <p:txBody>
          <a:bodyPr/>
          <a:lstStyle/>
          <a:p>
            <a:r>
              <a:rPr lang="ko-KR" altLang="en-US" b="1" dirty="0"/>
              <a:t>원</a:t>
            </a:r>
            <a:r>
              <a:rPr lang="en-US" altLang="ko-KR" b="1" dirty="0"/>
              <a:t>-</a:t>
            </a:r>
            <a:r>
              <a:rPr lang="ko-KR" altLang="en-US" b="1" dirty="0"/>
              <a:t>핫 인코딩</a:t>
            </a:r>
            <a:r>
              <a:rPr lang="en-US" altLang="ko-KR" b="1" dirty="0"/>
              <a:t>(One-hot encoding)</a:t>
            </a:r>
            <a:r>
              <a:rPr lang="ko-KR" altLang="en-US" b="1" dirty="0"/>
              <a:t>이란</a:t>
            </a:r>
            <a:r>
              <a:rPr lang="en-US" altLang="ko-KR" b="1" dirty="0"/>
              <a:t>?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EFC619F-652B-4CF6-B92E-605DA4C48C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236" y="2063832"/>
            <a:ext cx="8846507" cy="641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8138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681D09-DDB4-45FF-869F-C34D65FA8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420" y="280284"/>
            <a:ext cx="10515600" cy="1325563"/>
          </a:xfrm>
        </p:spPr>
        <p:txBody>
          <a:bodyPr/>
          <a:lstStyle/>
          <a:p>
            <a:r>
              <a:rPr lang="ko-KR" altLang="en-US" b="1" dirty="0"/>
              <a:t>값 변환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2877504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681D09-DDB4-45FF-869F-C34D65FA8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분석의 </a:t>
            </a:r>
            <a:r>
              <a:rPr lang="en-US" altLang="ko-KR" dirty="0"/>
              <a:t>key point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DD4A292-A99D-470B-81E4-C145781802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312" y="1690688"/>
            <a:ext cx="6967422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200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8B9310-1165-4643-A05E-9B2B9505D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Decision Tree</a:t>
            </a:r>
            <a:r>
              <a:rPr lang="ko-KR" altLang="en-US" dirty="0"/>
              <a:t>의 단점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4E55B0-60CA-464A-875F-F33EC0D56C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2789" y="1690688"/>
            <a:ext cx="5033211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/>
              <a:t>과대적합</a:t>
            </a:r>
            <a:r>
              <a:rPr lang="en-US" altLang="ko-KR" dirty="0"/>
              <a:t>(overfitting)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8980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8B9310-1165-4643-A05E-9B2B9505D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Overfitting?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4E55B0-60CA-464A-875F-F33EC0D56C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968789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모델이 실제 분포보다 학습 샘플들 분포에 더 근접하게 학습되는 현상</a:t>
            </a:r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A4954E1E-7E9C-4790-8056-F633E2CF0C31}"/>
              </a:ext>
            </a:extLst>
          </p:cNvPr>
          <p:cNvSpPr/>
          <p:nvPr/>
        </p:nvSpPr>
        <p:spPr>
          <a:xfrm>
            <a:off x="1475873" y="3016251"/>
            <a:ext cx="2823410" cy="253465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25DD853-C647-426A-9182-FABAE8EA9ECD}"/>
              </a:ext>
            </a:extLst>
          </p:cNvPr>
          <p:cNvSpPr/>
          <p:nvPr/>
        </p:nvSpPr>
        <p:spPr>
          <a:xfrm>
            <a:off x="2326103" y="5695656"/>
            <a:ext cx="11229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Train set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9A506A3-5D4A-43B4-B56E-BB96B159D8A2}"/>
              </a:ext>
            </a:extLst>
          </p:cNvPr>
          <p:cNvSpPr/>
          <p:nvPr/>
        </p:nvSpPr>
        <p:spPr>
          <a:xfrm>
            <a:off x="7940840" y="5672694"/>
            <a:ext cx="11229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Test set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8CC3DE0-5D70-49BE-8BC3-297EA59D480C}"/>
              </a:ext>
            </a:extLst>
          </p:cNvPr>
          <p:cNvSpPr/>
          <p:nvPr/>
        </p:nvSpPr>
        <p:spPr>
          <a:xfrm>
            <a:off x="7283117" y="3112505"/>
            <a:ext cx="2438400" cy="2438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5875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6DF4CE4A-B546-4540-972F-90E4B532DF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8099" y="554048"/>
            <a:ext cx="8115801" cy="530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129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8B9310-1165-4643-A05E-9B2B9505D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RandForest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4E55B0-60CA-464A-875F-F33EC0D56C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656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/>
              <a:t>여러 개의 </a:t>
            </a:r>
            <a:r>
              <a:rPr lang="en-US" altLang="ko-KR" dirty="0"/>
              <a:t>Decision Tree</a:t>
            </a:r>
            <a:r>
              <a:rPr lang="ko-KR" altLang="en-US" dirty="0"/>
              <a:t>를 만들고 연결하여 결과를 취합한 후 평균 내어 성능을 높인 모델</a:t>
            </a:r>
            <a:endParaRPr lang="en-US" altLang="ko-KR" dirty="0"/>
          </a:p>
          <a:p>
            <a:r>
              <a:rPr lang="ko-KR" altLang="en-US" dirty="0"/>
              <a:t>평균을 내다보면</a:t>
            </a:r>
            <a:r>
              <a:rPr lang="en-US" altLang="ko-KR" dirty="0"/>
              <a:t> overfitting </a:t>
            </a:r>
            <a:r>
              <a:rPr lang="ko-KR" altLang="en-US" dirty="0"/>
              <a:t>문제가 상당부분 해결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46E4E0F-5E7C-449F-A04F-00AE37864D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329" y="3135271"/>
            <a:ext cx="4695825" cy="30003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04C996C-D890-4E9F-A288-74B10D79D0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051759"/>
            <a:ext cx="4695825" cy="300037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D0F30153-6C87-4DD7-B74D-02EE5A6D2D1D}"/>
              </a:ext>
            </a:extLst>
          </p:cNvPr>
          <p:cNvSpPr/>
          <p:nvPr/>
        </p:nvSpPr>
        <p:spPr>
          <a:xfrm>
            <a:off x="625642" y="6169709"/>
            <a:ext cx="49409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Decision Tree 1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6FC5860-CDC6-4BBC-B737-5B5FF5A278E7}"/>
              </a:ext>
            </a:extLst>
          </p:cNvPr>
          <p:cNvSpPr/>
          <p:nvPr/>
        </p:nvSpPr>
        <p:spPr>
          <a:xfrm>
            <a:off x="6336631" y="6169709"/>
            <a:ext cx="49409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Decision Tree 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4202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8B9310-1165-4643-A05E-9B2B9505D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609" y="131093"/>
            <a:ext cx="10515600" cy="1325563"/>
          </a:xfrm>
        </p:spPr>
        <p:txBody>
          <a:bodyPr/>
          <a:lstStyle/>
          <a:p>
            <a:r>
              <a:rPr lang="en-US" altLang="ko-KR" dirty="0" err="1"/>
              <a:t>RandForest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4E55B0-60CA-464A-875F-F33EC0D56C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56656"/>
            <a:ext cx="10802257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/>
              <a:t>회귀와 분류에 있어서 랜덤 </a:t>
            </a:r>
            <a:r>
              <a:rPr lang="ko-KR" altLang="en-US" dirty="0" err="1"/>
              <a:t>포레스트는</a:t>
            </a:r>
            <a:r>
              <a:rPr lang="ko-KR" altLang="en-US" dirty="0"/>
              <a:t> 현재 가장 널리 사용되는 </a:t>
            </a:r>
            <a:r>
              <a:rPr lang="ko-KR" altLang="en-US" dirty="0" err="1"/>
              <a:t>머신러닝</a:t>
            </a:r>
            <a:r>
              <a:rPr lang="ko-KR" altLang="en-US" dirty="0"/>
              <a:t> 알고리즘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Ensemble(</a:t>
            </a:r>
            <a:r>
              <a:rPr lang="ko-KR" altLang="en-US" dirty="0"/>
              <a:t>앙상블</a:t>
            </a:r>
            <a:r>
              <a:rPr lang="en-US" altLang="ko-KR" dirty="0"/>
              <a:t>)</a:t>
            </a:r>
            <a:r>
              <a:rPr lang="ko-KR" altLang="en-US" dirty="0"/>
              <a:t>이용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5286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8B9310-1165-4643-A05E-9B2B9505D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RandForest</a:t>
            </a:r>
            <a:r>
              <a:rPr lang="ko-KR" altLang="en-US" dirty="0"/>
              <a:t>의 단점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4E55B0-60CA-464A-875F-F33EC0D56C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656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/>
              <a:t>대량의 데이터셋에서 랜덤 포레스트 모델을 만들 때 다소 시간이 걸릴 수 있지만 </a:t>
            </a:r>
            <a:r>
              <a:rPr lang="en-US" altLang="ko-KR" dirty="0"/>
              <a:t>CPU</a:t>
            </a:r>
            <a:r>
              <a:rPr lang="ko-KR" altLang="en-US" dirty="0"/>
              <a:t>코어가 많다면 손쉽게 병렬 처리할 </a:t>
            </a:r>
            <a:r>
              <a:rPr lang="ko-KR" altLang="en-US" dirty="0" err="1"/>
              <a:t>수있다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더 이상 어떤 과정을 통해 예측이 이뤄지는 지 알 수가 없다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59814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8B9310-1165-4643-A05E-9B2B9505D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RandForest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74398A67-D0BC-442A-AD27-F7D128AB4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5684693-EA28-4C16-9037-DC7BAD9D4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030" y="1690688"/>
            <a:ext cx="11480633" cy="4475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713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223</TotalTime>
  <Words>270</Words>
  <Application>Microsoft Office PowerPoint</Application>
  <PresentationFormat>와이드스크린</PresentationFormat>
  <Paragraphs>56</Paragraphs>
  <Slides>28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3" baseType="lpstr">
      <vt:lpstr>나눔스퀘어</vt:lpstr>
      <vt:lpstr>맑은 고딕</vt:lpstr>
      <vt:lpstr>맑은 고딕</vt:lpstr>
      <vt:lpstr>Arial</vt:lpstr>
      <vt:lpstr>Office 테마</vt:lpstr>
      <vt:lpstr>Random Forest</vt:lpstr>
      <vt:lpstr>Decision Tree란?</vt:lpstr>
      <vt:lpstr>Decision Tree의 단점</vt:lpstr>
      <vt:lpstr>Overfitting?</vt:lpstr>
      <vt:lpstr>PowerPoint 프레젠테이션</vt:lpstr>
      <vt:lpstr>RandForest란?</vt:lpstr>
      <vt:lpstr>RandForest란?</vt:lpstr>
      <vt:lpstr>RandForest의 단점</vt:lpstr>
      <vt:lpstr>RandForest란?</vt:lpstr>
      <vt:lpstr>PowerPoint 프레젠테이션</vt:lpstr>
      <vt:lpstr>PowerPoint 프레젠테이션</vt:lpstr>
      <vt:lpstr>Data Set(단순 홀드아웃)</vt:lpstr>
      <vt:lpstr>Data Set(K-겹 교차 검증)</vt:lpstr>
      <vt:lpstr>Data Set(K-겹 교차 검증)</vt:lpstr>
      <vt:lpstr>각 피처의 주요 특징 고르기</vt:lpstr>
      <vt:lpstr>각 피처의 주요 특징 고르기</vt:lpstr>
      <vt:lpstr>weak</vt:lpstr>
      <vt:lpstr>사이킷런으로 RandomForest 구현</vt:lpstr>
      <vt:lpstr>사이킷런으로 RandomForest 구현</vt:lpstr>
      <vt:lpstr>사이킷런으로 RandomForest 구현</vt:lpstr>
      <vt:lpstr>사이킷런으로 RandomForest 구현</vt:lpstr>
      <vt:lpstr>사이킷런으로 RandomForest 구현</vt:lpstr>
      <vt:lpstr>전처리과정</vt:lpstr>
      <vt:lpstr>원-핫 인코딩(One-hot encoding)이란?</vt:lpstr>
      <vt:lpstr>원-핫 인코딩(One-hot encoding)이란?</vt:lpstr>
      <vt:lpstr>원-핫 인코딩(One-hot encoding)이란?</vt:lpstr>
      <vt:lpstr>값 변환</vt:lpstr>
      <vt:lpstr>데이터 분석의 key 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>Kim JeongBin</cp:lastModifiedBy>
  <cp:revision>456</cp:revision>
  <dcterms:created xsi:type="dcterms:W3CDTF">2019-12-28T18:25:06Z</dcterms:created>
  <dcterms:modified xsi:type="dcterms:W3CDTF">2020-01-02T12:28:53Z</dcterms:modified>
</cp:coreProperties>
</file>