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7" r:id="rId4"/>
    <p:sldId id="263" r:id="rId5"/>
    <p:sldId id="258" r:id="rId6"/>
    <p:sldId id="271" r:id="rId7"/>
    <p:sldId id="272" r:id="rId8"/>
    <p:sldId id="264" r:id="rId9"/>
    <p:sldId id="265" r:id="rId10"/>
    <p:sldId id="269" r:id="rId11"/>
    <p:sldId id="270" r:id="rId12"/>
    <p:sldId id="268" r:id="rId13"/>
    <p:sldId id="266" r:id="rId14"/>
    <p:sldId id="273" r:id="rId15"/>
    <p:sldId id="276" r:id="rId16"/>
    <p:sldId id="278" r:id="rId17"/>
    <p:sldId id="275" r:id="rId18"/>
    <p:sldId id="277" r:id="rId19"/>
    <p:sldId id="279" r:id="rId20"/>
    <p:sldId id="280" r:id="rId21"/>
    <p:sldId id="287" r:id="rId22"/>
    <p:sldId id="260" r:id="rId23"/>
    <p:sldId id="262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CCF7-45E6-78D1-BEEA-9E9E6F752700}" v="2867" dt="2019-12-28T20:03:13.917"/>
    <p1510:client id="{63F967DA-DE87-2B06-E0A1-517DC8ABF429}" v="1926" dt="2019-12-28T21:19:56.654"/>
    <p1510:client id="{C72C9273-D509-61E6-8058-D952D4DC7567}" v="393" dt="2019-12-28T18:42:4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주형" userId="S::kojuh98@cau.ac.kr::675ca2e8-59c3-4466-a4fa-1cd791d3e2af" providerId="AD" clId="Web-{2115CCF7-45E6-78D1-BEEA-9E9E6F752700}"/>
    <pc:docChg chg="addSld modSld sldOrd">
      <pc:chgData name="고주형" userId="S::kojuh98@cau.ac.kr::675ca2e8-59c3-4466-a4fa-1cd791d3e2af" providerId="AD" clId="Web-{2115CCF7-45E6-78D1-BEEA-9E9E6F752700}" dt="2019-12-28T20:03:13.917" v="2840"/>
      <pc:docMkLst>
        <pc:docMk/>
      </pc:docMkLst>
      <pc:sldChg chg="modSp">
        <pc:chgData name="고주형" userId="S::kojuh98@cau.ac.kr::675ca2e8-59c3-4466-a4fa-1cd791d3e2af" providerId="AD" clId="Web-{2115CCF7-45E6-78D1-BEEA-9E9E6F752700}" dt="2019-12-28T18:48:38.504" v="160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2115CCF7-45E6-78D1-BEEA-9E9E6F752700}" dt="2019-12-28T18:48:38.504" v="160" actId="20577"/>
          <ac:spMkLst>
            <pc:docMk/>
            <pc:sldMk cId="1274202061" sldId="257"/>
            <ac:spMk id="3" creationId="{BD4E55B0-60CA-464A-875F-F33EC0D56C1A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8:49:12.956" v="195" actId="20577"/>
        <pc:sldMkLst>
          <pc:docMk/>
          <pc:sldMk cId="2862033794" sldId="258"/>
        </pc:sldMkLst>
        <pc:spChg chg="mod">
          <ac:chgData name="고주형" userId="S::kojuh98@cau.ac.kr::675ca2e8-59c3-4466-a4fa-1cd791d3e2af" providerId="AD" clId="Web-{2115CCF7-45E6-78D1-BEEA-9E9E6F752700}" dt="2019-12-28T18:49:12.956" v="195" actId="20577"/>
          <ac:spMkLst>
            <pc:docMk/>
            <pc:sldMk cId="2862033794" sldId="258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0:28.659" v="220" actId="20577"/>
        <pc:sldMkLst>
          <pc:docMk/>
          <pc:sldMk cId="418833728" sldId="259"/>
        </pc:sldMkLst>
        <pc:spChg chg="mod">
          <ac:chgData name="고주형" userId="S::kojuh98@cau.ac.kr::675ca2e8-59c3-4466-a4fa-1cd791d3e2af" providerId="AD" clId="Web-{2115CCF7-45E6-78D1-BEEA-9E9E6F752700}" dt="2019-12-28T18:50:28.659" v="220" actId="20577"/>
          <ac:spMkLst>
            <pc:docMk/>
            <pc:sldMk cId="418833728" sldId="259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0:56.971" v="239" actId="20577"/>
        <pc:sldMkLst>
          <pc:docMk/>
          <pc:sldMk cId="1801003210" sldId="260"/>
        </pc:sldMkLst>
        <pc:spChg chg="mod">
          <ac:chgData name="고주형" userId="S::kojuh98@cau.ac.kr::675ca2e8-59c3-4466-a4fa-1cd791d3e2af" providerId="AD" clId="Web-{2115CCF7-45E6-78D1-BEEA-9E9E6F752700}" dt="2019-12-28T18:50:56.971" v="239" actId="20577"/>
          <ac:spMkLst>
            <pc:docMk/>
            <pc:sldMk cId="1801003210" sldId="260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6:20.978" v="617" actId="20577"/>
        <pc:sldMkLst>
          <pc:docMk/>
          <pc:sldMk cId="411611625" sldId="261"/>
        </pc:sldMkLst>
        <pc:spChg chg="mod">
          <ac:chgData name="고주형" userId="S::kojuh98@cau.ac.kr::675ca2e8-59c3-4466-a4fa-1cd791d3e2af" providerId="AD" clId="Web-{2115CCF7-45E6-78D1-BEEA-9E9E6F752700}" dt="2019-12-28T18:56:20.978" v="617" actId="20577"/>
          <ac:spMkLst>
            <pc:docMk/>
            <pc:sldMk cId="411611625" sldId="261"/>
            <ac:spMk id="2" creationId="{C2681D09-DDB4-45FF-869F-C34D65FA861D}"/>
          </ac:spMkLst>
        </pc:spChg>
        <pc:spChg chg="mod">
          <ac:chgData name="고주형" userId="S::kojuh98@cau.ac.kr::675ca2e8-59c3-4466-a4fa-1cd791d3e2af" providerId="AD" clId="Web-{2115CCF7-45E6-78D1-BEEA-9E9E6F752700}" dt="2019-12-28T18:56:03.572" v="587" actId="20577"/>
          <ac:spMkLst>
            <pc:docMk/>
            <pc:sldMk cId="411611625" sldId="261"/>
            <ac:spMk id="3" creationId="{6009D31E-ADC9-4571-9017-AD4CCC44A9AA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9:41.822" v="833" actId="20577"/>
        <pc:sldMkLst>
          <pc:docMk/>
          <pc:sldMk cId="2692638779" sldId="262"/>
        </pc:sldMkLst>
        <pc:spChg chg="mod">
          <ac:chgData name="고주형" userId="S::kojuh98@cau.ac.kr::675ca2e8-59c3-4466-a4fa-1cd791d3e2af" providerId="AD" clId="Web-{2115CCF7-45E6-78D1-BEEA-9E9E6F752700}" dt="2019-12-28T18:59:41.822" v="833" actId="20577"/>
          <ac:spMkLst>
            <pc:docMk/>
            <pc:sldMk cId="2692638779" sldId="262"/>
            <ac:spMk id="3" creationId="{6009D31E-ADC9-4571-9017-AD4CCC44A9AA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9:32:43.127" v="2294" actId="20577"/>
        <pc:sldMkLst>
          <pc:docMk/>
          <pc:sldMk cId="3704464236" sldId="263"/>
        </pc:sldMkLst>
        <pc:spChg chg="mod">
          <ac:chgData name="고주형" userId="S::kojuh98@cau.ac.kr::675ca2e8-59c3-4466-a4fa-1cd791d3e2af" providerId="AD" clId="Web-{2115CCF7-45E6-78D1-BEEA-9E9E6F752700}" dt="2019-12-28T19:32:43.127" v="2294" actId="20577"/>
          <ac:spMkLst>
            <pc:docMk/>
            <pc:sldMk cId="3704464236" sldId="263"/>
            <ac:spMk id="2" creationId="{001C3F45-0250-45E3-B2C4-CB0AFB3C7CF7}"/>
          </ac:spMkLst>
        </pc:spChg>
        <pc:spChg chg="mod">
          <ac:chgData name="고주형" userId="S::kojuh98@cau.ac.kr::675ca2e8-59c3-4466-a4fa-1cd791d3e2af" providerId="AD" clId="Web-{2115CCF7-45E6-78D1-BEEA-9E9E6F752700}" dt="2019-12-28T19:07:14.026" v="1261" actId="20577"/>
          <ac:spMkLst>
            <pc:docMk/>
            <pc:sldMk cId="3704464236" sldId="263"/>
            <ac:spMk id="3" creationId="{497315F4-1023-43E4-9969-38B4F6CD1474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9:58:37.525" v="2449" actId="20577"/>
        <pc:sldMkLst>
          <pc:docMk/>
          <pc:sldMk cId="2475268426" sldId="264"/>
        </pc:sldMkLst>
        <pc:spChg chg="mod">
          <ac:chgData name="고주형" userId="S::kojuh98@cau.ac.kr::675ca2e8-59c3-4466-a4fa-1cd791d3e2af" providerId="AD" clId="Web-{2115CCF7-45E6-78D1-BEEA-9E9E6F752700}" dt="2019-12-28T19:57:25.245" v="2425" actId="20577"/>
          <ac:spMkLst>
            <pc:docMk/>
            <pc:sldMk cId="2475268426" sldId="264"/>
            <ac:spMk id="2" creationId="{001C3F45-0250-45E3-B2C4-CB0AFB3C7CF7}"/>
          </ac:spMkLst>
        </pc:spChg>
        <pc:spChg chg="mod">
          <ac:chgData name="고주형" userId="S::kojuh98@cau.ac.kr::675ca2e8-59c3-4466-a4fa-1cd791d3e2af" providerId="AD" clId="Web-{2115CCF7-45E6-78D1-BEEA-9E9E6F752700}" dt="2019-12-28T19:58:37.525" v="2449" actId="20577"/>
          <ac:spMkLst>
            <pc:docMk/>
            <pc:sldMk cId="2475268426" sldId="264"/>
            <ac:spMk id="3" creationId="{497315F4-1023-43E4-9969-38B4F6CD1474}"/>
          </ac:spMkLst>
        </pc:spChg>
      </pc:sldChg>
      <pc:sldChg chg="modSp new ord">
        <pc:chgData name="고주형" userId="S::kojuh98@cau.ac.kr::675ca2e8-59c3-4466-a4fa-1cd791d3e2af" providerId="AD" clId="Web-{2115CCF7-45E6-78D1-BEEA-9E9E6F752700}" dt="2019-12-28T20:02:12.715" v="2775"/>
        <pc:sldMkLst>
          <pc:docMk/>
          <pc:sldMk cId="2762199586" sldId="265"/>
        </pc:sldMkLst>
        <pc:spChg chg="mod">
          <ac:chgData name="고주형" userId="S::kojuh98@cau.ac.kr::675ca2e8-59c3-4466-a4fa-1cd791d3e2af" providerId="AD" clId="Web-{2115CCF7-45E6-78D1-BEEA-9E9E6F752700}" dt="2019-12-28T19:55:48.131" v="2360" actId="20577"/>
          <ac:spMkLst>
            <pc:docMk/>
            <pc:sldMk cId="2762199586" sldId="265"/>
            <ac:spMk id="2" creationId="{1E190008-20E4-4CC4-ADE6-5B7D35837525}"/>
          </ac:spMkLst>
        </pc:spChg>
        <pc:spChg chg="mod">
          <ac:chgData name="고주형" userId="S::kojuh98@cau.ac.kr::675ca2e8-59c3-4466-a4fa-1cd791d3e2af" providerId="AD" clId="Web-{2115CCF7-45E6-78D1-BEEA-9E9E6F752700}" dt="2019-12-28T19:55:03.194" v="2324" actId="20577"/>
          <ac:spMkLst>
            <pc:docMk/>
            <pc:sldMk cId="2762199586" sldId="265"/>
            <ac:spMk id="3" creationId="{1128DFAA-7555-4AAB-B00D-E7A010C201F0}"/>
          </ac:spMkLst>
        </pc:spChg>
      </pc:sldChg>
      <pc:sldChg chg="modSp add ord replId">
        <pc:chgData name="고주형" userId="S::kojuh98@cau.ac.kr::675ca2e8-59c3-4466-a4fa-1cd791d3e2af" providerId="AD" clId="Web-{2115CCF7-45E6-78D1-BEEA-9E9E6F752700}" dt="2019-12-28T20:02:23.980" v="2781" actId="20577"/>
        <pc:sldMkLst>
          <pc:docMk/>
          <pc:sldMk cId="2592403305" sldId="266"/>
        </pc:sldMkLst>
        <pc:spChg chg="mod">
          <ac:chgData name="고주형" userId="S::kojuh98@cau.ac.kr::675ca2e8-59c3-4466-a4fa-1cd791d3e2af" providerId="AD" clId="Web-{2115CCF7-45E6-78D1-BEEA-9E9E6F752700}" dt="2019-12-28T20:02:23.980" v="2781" actId="20577"/>
          <ac:spMkLst>
            <pc:docMk/>
            <pc:sldMk cId="2592403305" sldId="266"/>
            <ac:spMk id="2" creationId="{1E190008-20E4-4CC4-ADE6-5B7D35837525}"/>
          </ac:spMkLst>
        </pc:spChg>
        <pc:spChg chg="mod">
          <ac:chgData name="고주형" userId="S::kojuh98@cau.ac.kr::675ca2e8-59c3-4466-a4fa-1cd791d3e2af" providerId="AD" clId="Web-{2115CCF7-45E6-78D1-BEEA-9E9E6F752700}" dt="2019-12-28T19:28:21.062" v="2254" actId="20577"/>
          <ac:spMkLst>
            <pc:docMk/>
            <pc:sldMk cId="2592403305" sldId="266"/>
            <ac:spMk id="3" creationId="{1128DFAA-7555-4AAB-B00D-E7A010C201F0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9:32:21.862" v="2268" actId="20577"/>
        <pc:sldMkLst>
          <pc:docMk/>
          <pc:sldMk cId="1124282815" sldId="267"/>
        </pc:sldMkLst>
        <pc:spChg chg="mod">
          <ac:chgData name="고주형" userId="S::kojuh98@cau.ac.kr::675ca2e8-59c3-4466-a4fa-1cd791d3e2af" providerId="AD" clId="Web-{2115CCF7-45E6-78D1-BEEA-9E9E6F752700}" dt="2019-12-28T19:32:21.862" v="2268" actId="20577"/>
          <ac:spMkLst>
            <pc:docMk/>
            <pc:sldMk cId="1124282815" sldId="267"/>
            <ac:spMk id="2" creationId="{336555D8-788A-4278-909A-A35199DD6915}"/>
          </ac:spMkLst>
        </pc:spChg>
      </pc:sldChg>
      <pc:sldChg chg="addSp delSp modSp new">
        <pc:chgData name="고주형" userId="S::kojuh98@cau.ac.kr::675ca2e8-59c3-4466-a4fa-1cd791d3e2af" providerId="AD" clId="Web-{2115CCF7-45E6-78D1-BEEA-9E9E6F752700}" dt="2019-12-28T20:02:55.777" v="2836" actId="1076"/>
        <pc:sldMkLst>
          <pc:docMk/>
          <pc:sldMk cId="3276796997" sldId="268"/>
        </pc:sldMkLst>
        <pc:spChg chg="mod">
          <ac:chgData name="고주형" userId="S::kojuh98@cau.ac.kr::675ca2e8-59c3-4466-a4fa-1cd791d3e2af" providerId="AD" clId="Web-{2115CCF7-45E6-78D1-BEEA-9E9E6F752700}" dt="2019-12-28T20:02:55.777" v="2836" actId="1076"/>
          <ac:spMkLst>
            <pc:docMk/>
            <pc:sldMk cId="3276796997" sldId="268"/>
            <ac:spMk id="2" creationId="{53492348-45B3-4089-A154-5C7C2EA9C369}"/>
          </ac:spMkLst>
        </pc:spChg>
        <pc:spChg chg="del">
          <ac:chgData name="고주형" userId="S::kojuh98@cau.ac.kr::675ca2e8-59c3-4466-a4fa-1cd791d3e2af" providerId="AD" clId="Web-{2115CCF7-45E6-78D1-BEEA-9E9E6F752700}" dt="2019-12-28T19:53:58.846" v="2310"/>
          <ac:spMkLst>
            <pc:docMk/>
            <pc:sldMk cId="3276796997" sldId="268"/>
            <ac:spMk id="3" creationId="{E485C49B-453F-419E-A74B-ED6C8B4E4577}"/>
          </ac:spMkLst>
        </pc:spChg>
        <pc:picChg chg="add mod">
          <ac:chgData name="고주형" userId="S::kojuh98@cau.ac.kr::675ca2e8-59c3-4466-a4fa-1cd791d3e2af" providerId="AD" clId="Web-{2115CCF7-45E6-78D1-BEEA-9E9E6F752700}" dt="2019-12-28T19:54:21.304" v="2315" actId="14100"/>
          <ac:picMkLst>
            <pc:docMk/>
            <pc:sldMk cId="3276796997" sldId="268"/>
            <ac:picMk id="4" creationId="{FD8E2F15-7DE0-4B9D-A049-D4F447AC4AB9}"/>
          </ac:picMkLst>
        </pc:picChg>
      </pc:sldChg>
      <pc:sldChg chg="modSp new">
        <pc:chgData name="고주형" userId="S::kojuh98@cau.ac.kr::675ca2e8-59c3-4466-a4fa-1cd791d3e2af" providerId="AD" clId="Web-{2115CCF7-45E6-78D1-BEEA-9E9E6F752700}" dt="2019-12-28T20:01:59.934" v="2771" actId="20577"/>
        <pc:sldMkLst>
          <pc:docMk/>
          <pc:sldMk cId="530833943" sldId="269"/>
        </pc:sldMkLst>
        <pc:spChg chg="mod">
          <ac:chgData name="고주형" userId="S::kojuh98@cau.ac.kr::675ca2e8-59c3-4466-a4fa-1cd791d3e2af" providerId="AD" clId="Web-{2115CCF7-45E6-78D1-BEEA-9E9E6F752700}" dt="2019-12-28T19:58:48.666" v="2459" actId="20577"/>
          <ac:spMkLst>
            <pc:docMk/>
            <pc:sldMk cId="530833943" sldId="269"/>
            <ac:spMk id="2" creationId="{F0F89632-E831-48AF-BAE1-056386EDBAE6}"/>
          </ac:spMkLst>
        </pc:spChg>
        <pc:spChg chg="mod">
          <ac:chgData name="고주형" userId="S::kojuh98@cau.ac.kr::675ca2e8-59c3-4466-a4fa-1cd791d3e2af" providerId="AD" clId="Web-{2115CCF7-45E6-78D1-BEEA-9E9E6F752700}" dt="2019-12-28T20:01:59.934" v="2771" actId="20577"/>
          <ac:spMkLst>
            <pc:docMk/>
            <pc:sldMk cId="530833943" sldId="269"/>
            <ac:spMk id="3" creationId="{28EDE8F6-F6CC-40A9-9AE4-639C00290F06}"/>
          </ac:spMkLst>
        </pc:spChg>
      </pc:sldChg>
      <pc:sldChg chg="addSp delSp modSp new mod ord setBg">
        <pc:chgData name="고주형" userId="S::kojuh98@cau.ac.kr::675ca2e8-59c3-4466-a4fa-1cd791d3e2af" providerId="AD" clId="Web-{2115CCF7-45E6-78D1-BEEA-9E9E6F752700}" dt="2019-12-28T20:03:13.917" v="2840"/>
        <pc:sldMkLst>
          <pc:docMk/>
          <pc:sldMk cId="1500096506" sldId="270"/>
        </pc:sldMkLst>
        <pc:spChg chg="del">
          <ac:chgData name="고주형" userId="S::kojuh98@cau.ac.kr::675ca2e8-59c3-4466-a4fa-1cd791d3e2af" providerId="AD" clId="Web-{2115CCF7-45E6-78D1-BEEA-9E9E6F752700}" dt="2019-12-28T20:03:13.917" v="2840"/>
          <ac:spMkLst>
            <pc:docMk/>
            <pc:sldMk cId="1500096506" sldId="270"/>
            <ac:spMk id="2" creationId="{DD8468A1-472D-40A1-8B41-37D6CD6F5F95}"/>
          </ac:spMkLst>
        </pc:spChg>
        <pc:spChg chg="del">
          <ac:chgData name="고주형" userId="S::kojuh98@cau.ac.kr::675ca2e8-59c3-4466-a4fa-1cd791d3e2af" providerId="AD" clId="Web-{2115CCF7-45E6-78D1-BEEA-9E9E6F752700}" dt="2019-12-28T20:03:10.089" v="2839"/>
          <ac:spMkLst>
            <pc:docMk/>
            <pc:sldMk cId="1500096506" sldId="270"/>
            <ac:spMk id="3" creationId="{0C3F93C3-7361-4961-88FC-1C0F04826793}"/>
          </ac:spMkLst>
        </pc:spChg>
        <pc:picChg chg="add mod ord">
          <ac:chgData name="고주형" userId="S::kojuh98@cau.ac.kr::675ca2e8-59c3-4466-a4fa-1cd791d3e2af" providerId="AD" clId="Web-{2115CCF7-45E6-78D1-BEEA-9E9E6F752700}" dt="2019-12-28T20:03:13.917" v="2840"/>
          <ac:picMkLst>
            <pc:docMk/>
            <pc:sldMk cId="1500096506" sldId="270"/>
            <ac:picMk id="4" creationId="{C6C57528-B3E3-43BE-88FF-58725FF7E4E8}"/>
          </ac:picMkLst>
        </pc:picChg>
      </pc:sldChg>
    </pc:docChg>
  </pc:docChgLst>
  <pc:docChgLst>
    <pc:chgData name="고주형" userId="S::kojuh98@cau.ac.kr::675ca2e8-59c3-4466-a4fa-1cd791d3e2af" providerId="AD" clId="Web-{C72C9273-D509-61E6-8058-D952D4DC7567}"/>
    <pc:docChg chg="addSld modSld">
      <pc:chgData name="고주형" userId="S::kojuh98@cau.ac.kr::675ca2e8-59c3-4466-a4fa-1cd791d3e2af" providerId="AD" clId="Web-{C72C9273-D509-61E6-8058-D952D4DC7567}" dt="2019-12-28T18:42:45.281" v="389" actId="20577"/>
      <pc:docMkLst>
        <pc:docMk/>
      </pc:docMkLst>
      <pc:sldChg chg="addSp delSp modSp mod setBg">
        <pc:chgData name="고주형" userId="S::kojuh98@cau.ac.kr::675ca2e8-59c3-4466-a4fa-1cd791d3e2af" providerId="AD" clId="Web-{C72C9273-D509-61E6-8058-D952D4DC7567}" dt="2019-12-28T18:41:11.322" v="358" actId="1076"/>
        <pc:sldMkLst>
          <pc:docMk/>
          <pc:sldMk cId="3569210928" sldId="256"/>
        </pc:sldMkLst>
        <pc:spChg chg="mod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3" creationId="{00000000-0000-0000-0000-000000000000}"/>
          </ac:spMkLst>
        </pc:spChg>
        <pc:spChg chg="add del mod">
          <ac:chgData name="고주형" userId="S::kojuh98@cau.ac.kr::675ca2e8-59c3-4466-a4fa-1cd791d3e2af" providerId="AD" clId="Web-{C72C9273-D509-61E6-8058-D952D4DC7567}" dt="2019-12-28T18:31:56.717" v="148"/>
          <ac:spMkLst>
            <pc:docMk/>
            <pc:sldMk cId="3569210928" sldId="256"/>
            <ac:spMk id="4" creationId="{2828B9A8-F2AE-44F5-AFFB-0BF04FB4110A}"/>
          </ac:spMkLst>
        </pc:spChg>
        <pc:spChg chg="add del">
          <ac:chgData name="고주형" userId="S::kojuh98@cau.ac.kr::675ca2e8-59c3-4466-a4fa-1cd791d3e2af" providerId="AD" clId="Web-{C72C9273-D509-61E6-8058-D952D4DC7567}" dt="2019-12-28T18:31:05.311" v="117"/>
          <ac:spMkLst>
            <pc:docMk/>
            <pc:sldMk cId="3569210928" sldId="256"/>
            <ac:spMk id="5" creationId="{E0386C9B-8955-4A1D-AC19-5BD907475693}"/>
          </ac:spMkLst>
        </pc:spChg>
        <pc:spChg chg="add del mod">
          <ac:chgData name="고주형" userId="S::kojuh98@cau.ac.kr::675ca2e8-59c3-4466-a4fa-1cd791d3e2af" providerId="AD" clId="Web-{C72C9273-D509-61E6-8058-D952D4DC7567}" dt="2019-12-28T18:38:59.958" v="330"/>
          <ac:spMkLst>
            <pc:docMk/>
            <pc:sldMk cId="3569210928" sldId="256"/>
            <ac:spMk id="6" creationId="{193DE680-95A2-4BF7-8101-7CA970248269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7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33:11.608" v="162"/>
          <ac:spMkLst>
            <pc:docMk/>
            <pc:sldMk cId="3569210928" sldId="256"/>
            <ac:spMk id="8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9" creationId="{284A8429-F65A-490D-96E4-1158D3E8A026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0" creationId="{CDA1A2E9-63FE-408D-A803-8E306ECAB4B3}"/>
          </ac:spMkLst>
        </pc:spChg>
        <pc:spChg chg="add del">
          <ac:chgData name="고주형" userId="S::kojuh98@cau.ac.kr::675ca2e8-59c3-4466-a4fa-1cd791d3e2af" providerId="AD" clId="Web-{C72C9273-D509-61E6-8058-D952D4DC7567}" dt="2019-12-28T18:33:33.498" v="175"/>
          <ac:spMkLst>
            <pc:docMk/>
            <pc:sldMk cId="3569210928" sldId="256"/>
            <ac:spMk id="11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12" creationId="{58A7B327-35EE-44E9-8CE4-4DD5744B61DC}"/>
          </ac:spMkLst>
        </pc:spChg>
        <pc:spChg chg="add del">
          <ac:chgData name="고주형" userId="S::kojuh98@cau.ac.kr::675ca2e8-59c3-4466-a4fa-1cd791d3e2af" providerId="AD" clId="Web-{C72C9273-D509-61E6-8058-D952D4DC7567}" dt="2019-12-28T18:33:03.811" v="159"/>
          <ac:spMkLst>
            <pc:docMk/>
            <pc:sldMk cId="3569210928" sldId="256"/>
            <ac:spMk id="13" creationId="{CF4C0395-6AC2-4D86-AA73-ADC897709B6E}"/>
          </ac:spMkLst>
        </pc:spChg>
        <pc:spChg chg="add del mod">
          <ac:chgData name="고주형" userId="S::kojuh98@cau.ac.kr::675ca2e8-59c3-4466-a4fa-1cd791d3e2af" providerId="AD" clId="Web-{C72C9273-D509-61E6-8058-D952D4DC7567}" dt="2019-12-28T18:35:10.774" v="199"/>
          <ac:spMkLst>
            <pc:docMk/>
            <pc:sldMk cId="3569210928" sldId="256"/>
            <ac:spMk id="14" creationId="{CC51D7AA-855F-4927-B134-FEFC3532A899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5" creationId="{FBE9F90C-C163-435B-9A68-D15C92D1CF2B}"/>
          </ac:spMkLst>
        </pc:spChg>
        <pc:spChg chg="add del">
          <ac:chgData name="고주형" userId="S::kojuh98@cau.ac.kr::675ca2e8-59c3-4466-a4fa-1cd791d3e2af" providerId="AD" clId="Web-{C72C9273-D509-61E6-8058-D952D4DC7567}" dt="2019-12-28T18:40:32.551" v="343"/>
          <ac:spMkLst>
            <pc:docMk/>
            <pc:sldMk cId="3569210928" sldId="256"/>
            <ac:spMk id="16" creationId="{43F7CDB8-F933-4581-B361-D7E036C7976E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7" creationId="{1A882A9F-F4E9-4E23-8F0B-20B5DF42EAA9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18" creationId="{0F022291-A82B-4D23-A1E0-5F9BD684669E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9" creationId="{42280AB2-77A5-4CB7-AF7D-1795CA8DC7BC}"/>
          </ac:spMkLst>
        </pc:spChg>
        <pc:spChg chg="add del">
          <ac:chgData name="고주형" userId="S::kojuh98@cau.ac.kr::675ca2e8-59c3-4466-a4fa-1cd791d3e2af" providerId="AD" clId="Web-{C72C9273-D509-61E6-8058-D952D4DC7567}" dt="2019-12-28T18:40:45.447" v="349"/>
          <ac:spMkLst>
            <pc:docMk/>
            <pc:sldMk cId="3569210928" sldId="256"/>
            <ac:spMk id="20" creationId="{07CA2A57-9100-477F-B9BF-474018DF4D4D}"/>
          </ac:spMkLst>
        </pc:spChg>
        <pc:spChg chg="add del">
          <ac:chgData name="고주형" userId="S::kojuh98@cau.ac.kr::675ca2e8-59c3-4466-a4fa-1cd791d3e2af" providerId="AD" clId="Web-{C72C9273-D509-61E6-8058-D952D4DC7567}" dt="2019-12-28T18:40:49.447" v="351"/>
          <ac:spMkLst>
            <pc:docMk/>
            <pc:sldMk cId="3569210928" sldId="256"/>
            <ac:spMk id="23" creationId="{239C33E2-EA96-429B-9742-EFD969C5E607}"/>
          </ac:spMkLst>
        </pc:spChg>
        <pc:spChg chg="add del">
          <ac:chgData name="고주형" userId="S::kojuh98@cau.ac.kr::675ca2e8-59c3-4466-a4fa-1cd791d3e2af" providerId="AD" clId="Web-{C72C9273-D509-61E6-8058-D952D4DC7567}" dt="2019-12-28T18:40:51.619" v="353"/>
          <ac:spMkLst>
            <pc:docMk/>
            <pc:sldMk cId="3569210928" sldId="256"/>
            <ac:spMk id="26" creationId="{07CA2A57-9100-477F-B9BF-474018DF4D4D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29" creationId="{58A7B327-35EE-44E9-8CE4-4DD5744B61DC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30" creationId="{284A8429-F65A-490D-96E4-1158D3E8A026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31" creationId="{0F022291-A82B-4D23-A1E0-5F9BD684669E}"/>
          </ac:spMkLst>
        </pc:spChg>
        <pc:spChg chg="add mod">
          <ac:chgData name="고주형" userId="S::kojuh98@cau.ac.kr::675ca2e8-59c3-4466-a4fa-1cd791d3e2af" providerId="AD" clId="Web-{C72C9273-D509-61E6-8058-D952D4DC7567}" dt="2019-12-28T18:41:11.322" v="358" actId="1076"/>
          <ac:spMkLst>
            <pc:docMk/>
            <pc:sldMk cId="3569210928" sldId="256"/>
            <ac:spMk id="32" creationId="{57C0FE3C-76D6-4AE9-AB26-CB620D2BDA6A}"/>
          </ac:spMkLst>
        </pc:spChg>
        <pc:cxnChg chg="add del">
          <ac:chgData name="고주형" userId="S::kojuh98@cau.ac.kr::675ca2e8-59c3-4466-a4fa-1cd791d3e2af" providerId="AD" clId="Web-{C72C9273-D509-61E6-8058-D952D4DC7567}" dt="2019-12-28T18:40:45.447" v="349"/>
          <ac:cxnSpMkLst>
            <pc:docMk/>
            <pc:sldMk cId="3569210928" sldId="256"/>
            <ac:cxnSpMk id="21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5.447" v="349"/>
          <ac:cxnSpMkLst>
            <pc:docMk/>
            <pc:sldMk cId="3569210928" sldId="256"/>
            <ac:cxnSpMk id="22" creationId="{7A49D4C4-2762-458C-B1E4-74277739A5C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9.447" v="351"/>
          <ac:cxnSpMkLst>
            <pc:docMk/>
            <pc:sldMk cId="3569210928" sldId="256"/>
            <ac:cxnSpMk id="24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9.447" v="351"/>
          <ac:cxnSpMkLst>
            <pc:docMk/>
            <pc:sldMk cId="3569210928" sldId="256"/>
            <ac:cxnSpMk id="25" creationId="{7A49D4C4-2762-458C-B1E4-74277739A5C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51.619" v="353"/>
          <ac:cxnSpMkLst>
            <pc:docMk/>
            <pc:sldMk cId="3569210928" sldId="256"/>
            <ac:cxnSpMk id="27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51.619" v="353"/>
          <ac:cxnSpMkLst>
            <pc:docMk/>
            <pc:sldMk cId="3569210928" sldId="256"/>
            <ac:cxnSpMk id="28" creationId="{7A49D4C4-2762-458C-B1E4-74277739A5C9}"/>
          </ac:cxnSpMkLst>
        </pc:cxnChg>
      </pc:sldChg>
      <pc:sldChg chg="modSp new">
        <pc:chgData name="고주형" userId="S::kojuh98@cau.ac.kr::675ca2e8-59c3-4466-a4fa-1cd791d3e2af" providerId="AD" clId="Web-{C72C9273-D509-61E6-8058-D952D4DC7567}" dt="2019-12-28T18:42:45.281" v="388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C72C9273-D509-61E6-8058-D952D4DC7567}" dt="2019-12-28T18:29:22.447" v="86" actId="20577"/>
          <ac:spMkLst>
            <pc:docMk/>
            <pc:sldMk cId="1274202061" sldId="257"/>
            <ac:spMk id="2" creationId="{428B9310-1165-4643-A05E-9B2B9505DF66}"/>
          </ac:spMkLst>
        </pc:spChg>
        <pc:spChg chg="mod">
          <ac:chgData name="고주형" userId="S::kojuh98@cau.ac.kr::675ca2e8-59c3-4466-a4fa-1cd791d3e2af" providerId="AD" clId="Web-{C72C9273-D509-61E6-8058-D952D4DC7567}" dt="2019-12-28T18:42:45.281" v="388" actId="20577"/>
          <ac:spMkLst>
            <pc:docMk/>
            <pc:sldMk cId="1274202061" sldId="257"/>
            <ac:spMk id="3" creationId="{BD4E55B0-60CA-464A-875F-F33EC0D56C1A}"/>
          </ac:spMkLst>
        </pc:spChg>
      </pc:sldChg>
    </pc:docChg>
  </pc:docChgLst>
  <pc:docChgLst>
    <pc:chgData name="고주형" userId="S::kojuh98@cau.ac.kr::675ca2e8-59c3-4466-a4fa-1cd791d3e2af" providerId="AD" clId="Web-{63F967DA-DE87-2B06-E0A1-517DC8ABF429}"/>
    <pc:docChg chg="addSld delSld modSld sldOrd">
      <pc:chgData name="고주형" userId="S::kojuh98@cau.ac.kr::675ca2e8-59c3-4466-a4fa-1cd791d3e2af" providerId="AD" clId="Web-{63F967DA-DE87-2B06-E0A1-517DC8ABF429}" dt="2019-12-28T21:19:56.654" v="1908" actId="20577"/>
      <pc:docMkLst>
        <pc:docMk/>
      </pc:docMkLst>
      <pc:sldChg chg="modSp">
        <pc:chgData name="고주형" userId="S::kojuh98@cau.ac.kr::675ca2e8-59c3-4466-a4fa-1cd791d3e2af" providerId="AD" clId="Web-{63F967DA-DE87-2B06-E0A1-517DC8ABF429}" dt="2019-12-28T20:46:09.052" v="906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63F967DA-DE87-2B06-E0A1-517DC8ABF429}" dt="2019-12-28T20:46:09.052" v="906" actId="20577"/>
          <ac:spMkLst>
            <pc:docMk/>
            <pc:sldMk cId="1274202061" sldId="257"/>
            <ac:spMk id="3" creationId="{BD4E55B0-60CA-464A-875F-F33EC0D56C1A}"/>
          </ac:spMkLst>
        </pc:spChg>
      </pc:sldChg>
      <pc:sldChg chg="addSp modSp ord">
        <pc:chgData name="고주형" userId="S::kojuh98@cau.ac.kr::675ca2e8-59c3-4466-a4fa-1cd791d3e2af" providerId="AD" clId="Web-{63F967DA-DE87-2B06-E0A1-517DC8ABF429}" dt="2019-12-28T20:18:44.235" v="316" actId="20577"/>
        <pc:sldMkLst>
          <pc:docMk/>
          <pc:sldMk cId="2862033794" sldId="258"/>
        </pc:sldMkLst>
        <pc:spChg chg="mod">
          <ac:chgData name="고주형" userId="S::kojuh98@cau.ac.kr::675ca2e8-59c3-4466-a4fa-1cd791d3e2af" providerId="AD" clId="Web-{63F967DA-DE87-2B06-E0A1-517DC8ABF429}" dt="2019-12-28T20:18:44.235" v="316" actId="20577"/>
          <ac:spMkLst>
            <pc:docMk/>
            <pc:sldMk cId="2862033794" sldId="258"/>
            <ac:spMk id="3" creationId="{6009D31E-ADC9-4571-9017-AD4CCC44A9AA}"/>
          </ac:spMkLst>
        </pc:spChg>
        <pc:picChg chg="add mod">
          <ac:chgData name="고주형" userId="S::kojuh98@cau.ac.kr::675ca2e8-59c3-4466-a4fa-1cd791d3e2af" providerId="AD" clId="Web-{63F967DA-DE87-2B06-E0A1-517DC8ABF429}" dt="2019-12-28T20:15:12.857" v="256" actId="1076"/>
          <ac:picMkLst>
            <pc:docMk/>
            <pc:sldMk cId="2862033794" sldId="258"/>
            <ac:picMk id="4" creationId="{ED853A58-FA00-40D3-888E-FAF3A17C1364}"/>
          </ac:picMkLst>
        </pc:picChg>
      </pc:sldChg>
      <pc:sldChg chg="modSp">
        <pc:chgData name="고주형" userId="S::kojuh98@cau.ac.kr::675ca2e8-59c3-4466-a4fa-1cd791d3e2af" providerId="AD" clId="Web-{63F967DA-DE87-2B06-E0A1-517DC8ABF429}" dt="2019-12-28T21:19:56.638" v="1907" actId="20577"/>
        <pc:sldMkLst>
          <pc:docMk/>
          <pc:sldMk cId="411611625" sldId="261"/>
        </pc:sldMkLst>
        <pc:spChg chg="mod">
          <ac:chgData name="고주형" userId="S::kojuh98@cau.ac.kr::675ca2e8-59c3-4466-a4fa-1cd791d3e2af" providerId="AD" clId="Web-{63F967DA-DE87-2B06-E0A1-517DC8ABF429}" dt="2019-12-28T21:19:56.638" v="1907" actId="20577"/>
          <ac:spMkLst>
            <pc:docMk/>
            <pc:sldMk cId="411611625" sldId="261"/>
            <ac:spMk id="3" creationId="{6009D31E-ADC9-4571-9017-AD4CCC44A9AA}"/>
          </ac:spMkLst>
        </pc:spChg>
      </pc:sldChg>
      <pc:sldChg chg="modSp">
        <pc:chgData name="고주형" userId="S::kojuh98@cau.ac.kr::675ca2e8-59c3-4466-a4fa-1cd791d3e2af" providerId="AD" clId="Web-{63F967DA-DE87-2B06-E0A1-517DC8ABF429}" dt="2019-12-28T20:46:50.962" v="928" actId="20577"/>
        <pc:sldMkLst>
          <pc:docMk/>
          <pc:sldMk cId="2475268426" sldId="264"/>
        </pc:sldMkLst>
        <pc:spChg chg="mod">
          <ac:chgData name="고주형" userId="S::kojuh98@cau.ac.kr::675ca2e8-59c3-4466-a4fa-1cd791d3e2af" providerId="AD" clId="Web-{63F967DA-DE87-2B06-E0A1-517DC8ABF429}" dt="2019-12-28T20:46:50.962" v="928" actId="20577"/>
          <ac:spMkLst>
            <pc:docMk/>
            <pc:sldMk cId="2475268426" sldId="264"/>
            <ac:spMk id="2" creationId="{001C3F45-0250-45E3-B2C4-CB0AFB3C7CF7}"/>
          </ac:spMkLst>
        </pc:spChg>
      </pc:sldChg>
      <pc:sldChg chg="modSp">
        <pc:chgData name="고주형" userId="S::kojuh98@cau.ac.kr::675ca2e8-59c3-4466-a4fa-1cd791d3e2af" providerId="AD" clId="Web-{63F967DA-DE87-2B06-E0A1-517DC8ABF429}" dt="2019-12-28T20:47:34.730" v="947" actId="20577"/>
        <pc:sldMkLst>
          <pc:docMk/>
          <pc:sldMk cId="2592403305" sldId="266"/>
        </pc:sldMkLst>
        <pc:spChg chg="mod">
          <ac:chgData name="고주형" userId="S::kojuh98@cau.ac.kr::675ca2e8-59c3-4466-a4fa-1cd791d3e2af" providerId="AD" clId="Web-{63F967DA-DE87-2B06-E0A1-517DC8ABF429}" dt="2019-12-28T20:47:34.730" v="947" actId="20577"/>
          <ac:spMkLst>
            <pc:docMk/>
            <pc:sldMk cId="2592403305" sldId="266"/>
            <ac:spMk id="3" creationId="{1128DFAA-7555-4AAB-B00D-E7A010C201F0}"/>
          </ac:spMkLst>
        </pc:spChg>
      </pc:sldChg>
      <pc:sldChg chg="addSp modSp">
        <pc:chgData name="고주형" userId="S::kojuh98@cau.ac.kr::675ca2e8-59c3-4466-a4fa-1cd791d3e2af" providerId="AD" clId="Web-{63F967DA-DE87-2B06-E0A1-517DC8ABF429}" dt="2019-12-28T20:08:21.736" v="160" actId="20577"/>
        <pc:sldMkLst>
          <pc:docMk/>
          <pc:sldMk cId="1124282815" sldId="267"/>
        </pc:sldMkLst>
        <pc:spChg chg="mod">
          <ac:chgData name="고주형" userId="S::kojuh98@cau.ac.kr::675ca2e8-59c3-4466-a4fa-1cd791d3e2af" providerId="AD" clId="Web-{63F967DA-DE87-2B06-E0A1-517DC8ABF429}" dt="2019-12-28T20:06:30.158" v="83" actId="20577"/>
          <ac:spMkLst>
            <pc:docMk/>
            <pc:sldMk cId="1124282815" sldId="267"/>
            <ac:spMk id="2" creationId="{336555D8-788A-4278-909A-A35199DD6915}"/>
          </ac:spMkLst>
        </pc:spChg>
        <pc:spChg chg="mod">
          <ac:chgData name="고주형" userId="S::kojuh98@cau.ac.kr::675ca2e8-59c3-4466-a4fa-1cd791d3e2af" providerId="AD" clId="Web-{63F967DA-DE87-2B06-E0A1-517DC8ABF429}" dt="2019-12-28T20:07:47.861" v="137" actId="20577"/>
          <ac:spMkLst>
            <pc:docMk/>
            <pc:sldMk cId="1124282815" sldId="267"/>
            <ac:spMk id="3" creationId="{3A0119C7-FFC0-4EC7-8E3B-F0338D2777B5}"/>
          </ac:spMkLst>
        </pc:spChg>
        <pc:spChg chg="add mod">
          <ac:chgData name="고주형" userId="S::kojuh98@cau.ac.kr::675ca2e8-59c3-4466-a4fa-1cd791d3e2af" providerId="AD" clId="Web-{63F967DA-DE87-2B06-E0A1-517DC8ABF429}" dt="2019-12-28T20:08:21.736" v="160" actId="20577"/>
          <ac:spMkLst>
            <pc:docMk/>
            <pc:sldMk cId="1124282815" sldId="267"/>
            <ac:spMk id="6" creationId="{A876EECE-6556-4818-822D-5EA634487A5D}"/>
          </ac:spMkLst>
        </pc:spChg>
        <pc:picChg chg="add mod">
          <ac:chgData name="고주형" userId="S::kojuh98@cau.ac.kr::675ca2e8-59c3-4466-a4fa-1cd791d3e2af" providerId="AD" clId="Web-{63F967DA-DE87-2B06-E0A1-517DC8ABF429}" dt="2019-12-28T20:07:34.892" v="136" actId="14100"/>
          <ac:picMkLst>
            <pc:docMk/>
            <pc:sldMk cId="1124282815" sldId="267"/>
            <ac:picMk id="4" creationId="{206CABE9-6977-4030-B493-E507F1CC52FE}"/>
          </ac:picMkLst>
        </pc:picChg>
      </pc:sldChg>
      <pc:sldChg chg="delSp modSp add replId">
        <pc:chgData name="고주형" userId="S::kojuh98@cau.ac.kr::675ca2e8-59c3-4466-a4fa-1cd791d3e2af" providerId="AD" clId="Web-{63F967DA-DE87-2B06-E0A1-517DC8ABF429}" dt="2019-12-28T20:26:23.638" v="849" actId="20577"/>
        <pc:sldMkLst>
          <pc:docMk/>
          <pc:sldMk cId="1053250097" sldId="271"/>
        </pc:sldMkLst>
        <pc:spChg chg="mod">
          <ac:chgData name="고주형" userId="S::kojuh98@cau.ac.kr::675ca2e8-59c3-4466-a4fa-1cd791d3e2af" providerId="AD" clId="Web-{63F967DA-DE87-2B06-E0A1-517DC8ABF429}" dt="2019-12-28T20:26:23.638" v="849" actId="20577"/>
          <ac:spMkLst>
            <pc:docMk/>
            <pc:sldMk cId="1053250097" sldId="271"/>
            <ac:spMk id="3" creationId="{6009D31E-ADC9-4571-9017-AD4CCC44A9AA}"/>
          </ac:spMkLst>
        </pc:spChg>
        <pc:picChg chg="del">
          <ac:chgData name="고주형" userId="S::kojuh98@cau.ac.kr::675ca2e8-59c3-4466-a4fa-1cd791d3e2af" providerId="AD" clId="Web-{63F967DA-DE87-2B06-E0A1-517DC8ABF429}" dt="2019-12-28T20:15:36.622" v="261"/>
          <ac:picMkLst>
            <pc:docMk/>
            <pc:sldMk cId="1053250097" sldId="271"/>
            <ac:picMk id="4" creationId="{ED853A58-FA00-40D3-888E-FAF3A17C1364}"/>
          </ac:picMkLst>
        </pc:picChg>
      </pc:sldChg>
      <pc:sldChg chg="addSp delSp modSp new">
        <pc:chgData name="고주형" userId="S::kojuh98@cau.ac.kr::675ca2e8-59c3-4466-a4fa-1cd791d3e2af" providerId="AD" clId="Web-{63F967DA-DE87-2B06-E0A1-517DC8ABF429}" dt="2019-12-28T20:45:34.577" v="892" actId="1076"/>
        <pc:sldMkLst>
          <pc:docMk/>
          <pc:sldMk cId="739525130" sldId="272"/>
        </pc:sldMkLst>
        <pc:spChg chg="mod">
          <ac:chgData name="고주형" userId="S::kojuh98@cau.ac.kr::675ca2e8-59c3-4466-a4fa-1cd791d3e2af" providerId="AD" clId="Web-{63F967DA-DE87-2B06-E0A1-517DC8ABF429}" dt="2019-12-28T20:45:34.577" v="892" actId="1076"/>
          <ac:spMkLst>
            <pc:docMk/>
            <pc:sldMk cId="739525130" sldId="272"/>
            <ac:spMk id="2" creationId="{6F70F3CA-4C77-4F21-B153-26A81AE3BB33}"/>
          </ac:spMkLst>
        </pc:spChg>
        <pc:spChg chg="del">
          <ac:chgData name="고주형" userId="S::kojuh98@cau.ac.kr::675ca2e8-59c3-4466-a4fa-1cd791d3e2af" providerId="AD" clId="Web-{63F967DA-DE87-2B06-E0A1-517DC8ABF429}" dt="2019-12-28T20:43:04.824" v="872"/>
          <ac:spMkLst>
            <pc:docMk/>
            <pc:sldMk cId="739525130" sldId="272"/>
            <ac:spMk id="3" creationId="{AEE24C94-FDAB-47FE-BF15-51F43A722175}"/>
          </ac:spMkLst>
        </pc:spChg>
        <pc:picChg chg="add mod ord">
          <ac:chgData name="고주형" userId="S::kojuh98@cau.ac.kr::675ca2e8-59c3-4466-a4fa-1cd791d3e2af" providerId="AD" clId="Web-{63F967DA-DE87-2B06-E0A1-517DC8ABF429}" dt="2019-12-28T20:44:44.937" v="888"/>
          <ac:picMkLst>
            <pc:docMk/>
            <pc:sldMk cId="739525130" sldId="272"/>
            <ac:picMk id="4" creationId="{7227BF25-E5F2-4586-97EF-160F73A3FF6E}"/>
          </ac:picMkLst>
        </pc:picChg>
        <pc:cxnChg chg="add mod">
          <ac:chgData name="고주형" userId="S::kojuh98@cau.ac.kr::675ca2e8-59c3-4466-a4fa-1cd791d3e2af" providerId="AD" clId="Web-{63F967DA-DE87-2B06-E0A1-517DC8ABF429}" dt="2019-12-28T20:45:10.514" v="890"/>
          <ac:cxnSpMkLst>
            <pc:docMk/>
            <pc:sldMk cId="739525130" sldId="272"/>
            <ac:cxnSpMk id="6" creationId="{4B864862-B402-48BD-BC6C-04646F84D807}"/>
          </ac:cxnSpMkLst>
        </pc:cxnChg>
      </pc:sldChg>
      <pc:sldChg chg="modSp new">
        <pc:chgData name="고주형" userId="S::kojuh98@cau.ac.kr::675ca2e8-59c3-4466-a4fa-1cd791d3e2af" providerId="AD" clId="Web-{63F967DA-DE87-2B06-E0A1-517DC8ABF429}" dt="2019-12-28T21:09:41.013" v="1761" actId="20577"/>
        <pc:sldMkLst>
          <pc:docMk/>
          <pc:sldMk cId="69415980" sldId="273"/>
        </pc:sldMkLst>
        <pc:spChg chg="mod">
          <ac:chgData name="고주형" userId="S::kojuh98@cau.ac.kr::675ca2e8-59c3-4466-a4fa-1cd791d3e2af" providerId="AD" clId="Web-{63F967DA-DE87-2B06-E0A1-517DC8ABF429}" dt="2019-12-28T21:08:21.309" v="1710" actId="20577"/>
          <ac:spMkLst>
            <pc:docMk/>
            <pc:sldMk cId="69415980" sldId="273"/>
            <ac:spMk id="2" creationId="{0C912D17-A811-471D-8595-9C91462868F4}"/>
          </ac:spMkLst>
        </pc:spChg>
        <pc:spChg chg="mod">
          <ac:chgData name="고주형" userId="S::kojuh98@cau.ac.kr::675ca2e8-59c3-4466-a4fa-1cd791d3e2af" providerId="AD" clId="Web-{63F967DA-DE87-2B06-E0A1-517DC8ABF429}" dt="2019-12-28T21:09:41.013" v="1761" actId="20577"/>
          <ac:spMkLst>
            <pc:docMk/>
            <pc:sldMk cId="69415980" sldId="273"/>
            <ac:spMk id="3" creationId="{E2C37754-E5F2-454B-BB31-2C7240AB9DF1}"/>
          </ac:spMkLst>
        </pc:spChg>
      </pc:sldChg>
      <pc:sldChg chg="new del">
        <pc:chgData name="고주형" userId="S::kojuh98@cau.ac.kr::675ca2e8-59c3-4466-a4fa-1cd791d3e2af" providerId="AD" clId="Web-{63F967DA-DE87-2B06-E0A1-517DC8ABF429}" dt="2019-12-28T20:55:43.838" v="1381"/>
        <pc:sldMkLst>
          <pc:docMk/>
          <pc:sldMk cId="2825449362" sldId="274"/>
        </pc:sldMkLst>
      </pc:sldChg>
      <pc:sldChg chg="modSp add replId">
        <pc:chgData name="고주형" userId="S::kojuh98@cau.ac.kr::675ca2e8-59c3-4466-a4fa-1cd791d3e2af" providerId="AD" clId="Web-{63F967DA-DE87-2B06-E0A1-517DC8ABF429}" dt="2019-12-28T20:58:24.770" v="1616" actId="20577"/>
        <pc:sldMkLst>
          <pc:docMk/>
          <pc:sldMk cId="1482113678" sldId="275"/>
        </pc:sldMkLst>
        <pc:spChg chg="mod">
          <ac:chgData name="고주형" userId="S::kojuh98@cau.ac.kr::675ca2e8-59c3-4466-a4fa-1cd791d3e2af" providerId="AD" clId="Web-{63F967DA-DE87-2B06-E0A1-517DC8ABF429}" dt="2019-12-28T20:56:00.728" v="1396" actId="20577"/>
          <ac:spMkLst>
            <pc:docMk/>
            <pc:sldMk cId="1482113678" sldId="275"/>
            <ac:spMk id="2" creationId="{0C912D17-A811-471D-8595-9C91462868F4}"/>
          </ac:spMkLst>
        </pc:spChg>
        <pc:spChg chg="mod">
          <ac:chgData name="고주형" userId="S::kojuh98@cau.ac.kr::675ca2e8-59c3-4466-a4fa-1cd791d3e2af" providerId="AD" clId="Web-{63F967DA-DE87-2B06-E0A1-517DC8ABF429}" dt="2019-12-28T20:58:24.770" v="1616" actId="20577"/>
          <ac:spMkLst>
            <pc:docMk/>
            <pc:sldMk cId="1482113678" sldId="275"/>
            <ac:spMk id="3" creationId="{E2C37754-E5F2-454B-BB31-2C7240AB9DF1}"/>
          </ac:spMkLst>
        </pc:spChg>
      </pc:sldChg>
      <pc:sldChg chg="modSp add replId">
        <pc:chgData name="고주형" userId="S::kojuh98@cau.ac.kr::675ca2e8-59c3-4466-a4fa-1cd791d3e2af" providerId="AD" clId="Web-{63F967DA-DE87-2B06-E0A1-517DC8ABF429}" dt="2019-12-28T21:06:38.512" v="1662" actId="20577"/>
        <pc:sldMkLst>
          <pc:docMk/>
          <pc:sldMk cId="710512251" sldId="276"/>
        </pc:sldMkLst>
        <pc:spChg chg="mod">
          <ac:chgData name="고주형" userId="S::kojuh98@cau.ac.kr::675ca2e8-59c3-4466-a4fa-1cd791d3e2af" providerId="AD" clId="Web-{63F967DA-DE87-2B06-E0A1-517DC8ABF429}" dt="2019-12-28T21:06:38.512" v="1662" actId="20577"/>
          <ac:spMkLst>
            <pc:docMk/>
            <pc:sldMk cId="710512251" sldId="276"/>
            <ac:spMk id="2" creationId="{0C912D17-A811-471D-8595-9C91462868F4}"/>
          </ac:spMkLst>
        </pc:spChg>
      </pc:sldChg>
      <pc:sldChg chg="modSp new">
        <pc:chgData name="고주형" userId="S::kojuh98@cau.ac.kr::675ca2e8-59c3-4466-a4fa-1cd791d3e2af" providerId="AD" clId="Web-{63F967DA-DE87-2B06-E0A1-517DC8ABF429}" dt="2019-12-28T21:13:35.764" v="1882" actId="20577"/>
        <pc:sldMkLst>
          <pc:docMk/>
          <pc:sldMk cId="2128278304" sldId="277"/>
        </pc:sldMkLst>
        <pc:spChg chg="mod">
          <ac:chgData name="고주형" userId="S::kojuh98@cau.ac.kr::675ca2e8-59c3-4466-a4fa-1cd791d3e2af" providerId="AD" clId="Web-{63F967DA-DE87-2B06-E0A1-517DC8ABF429}" dt="2019-12-28T21:10:29.718" v="1786" actId="20577"/>
          <ac:spMkLst>
            <pc:docMk/>
            <pc:sldMk cId="2128278304" sldId="277"/>
            <ac:spMk id="2" creationId="{6909072B-205E-482A-AC2B-2F3B2C8032E5}"/>
          </ac:spMkLst>
        </pc:spChg>
        <pc:spChg chg="mod">
          <ac:chgData name="고주형" userId="S::kojuh98@cau.ac.kr::675ca2e8-59c3-4466-a4fa-1cd791d3e2af" providerId="AD" clId="Web-{63F967DA-DE87-2B06-E0A1-517DC8ABF429}" dt="2019-12-28T21:13:35.764" v="1882" actId="20577"/>
          <ac:spMkLst>
            <pc:docMk/>
            <pc:sldMk cId="2128278304" sldId="277"/>
            <ac:spMk id="3" creationId="{632975B4-4711-44D7-9D8F-0D3ED45B6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CF81693-93C6-478D-87A1-DD4E9C5AECEE}" type="datetimeFigureOut">
              <a:rPr lang="ko-KR" altLang="en-US" smtClean="0"/>
              <a:pPr/>
              <a:t>2019년 12월 30일 Monday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43DCF26-A11A-46A0-8197-4E673974D0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0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CF26-A11A-46A0-8197-4E673974D0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3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2019년 12월 30일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2019년 12월 30일 Monday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github.com/scikit-learn/scikit-learn/blob/7e85a6d1f/sklearn/base.py#L37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itschloe1/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ipeline.make_pipelin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ko-KR" altLang="en-US" sz="8200" dirty="0"/>
              <a:t>회귀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ko-KR" altLang="en-US" dirty="0">
                <a:latin typeface="Malgun Gothic"/>
                <a:ea typeface="Malgun Gothic"/>
              </a:rPr>
              <a:t>데이터 사이언스 입문 스터디 - 5주차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57C0FE3C-76D6-4AE9-AB26-CB620D2BDA6A}"/>
              </a:ext>
            </a:extLst>
          </p:cNvPr>
          <p:cNvSpPr txBox="1"/>
          <p:nvPr/>
        </p:nvSpPr>
        <p:spPr>
          <a:xfrm>
            <a:off x="9646024" y="6230470"/>
            <a:ext cx="216946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>
                <a:latin typeface="나눔스퀘어" panose="020B0600000101010101" pitchFamily="50" charset="-127"/>
                <a:ea typeface="Malgun Gothic"/>
              </a:rPr>
              <a:t>발표자: 고주형</a:t>
            </a:r>
            <a:r>
              <a:rPr lang="ko-KR" sz="1400" dirty="0">
                <a:latin typeface="Malgun Gothic"/>
                <a:ea typeface="Malgun Gothic"/>
              </a:rPr>
              <a:t>​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9632-E831-48AF-BAE1-056386ED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altLang="ko-KR" dirty="0" err="1">
                <a:latin typeface="Malgun Gothic"/>
                <a:ea typeface="Malgun Gothic"/>
              </a:rPr>
              <a:t>참고</a:t>
            </a:r>
            <a:r>
              <a:rPr lang="en-US" altLang="ko-KR" dirty="0">
                <a:latin typeface="Malgun Gothic"/>
                <a:ea typeface="Malgun Gothic"/>
              </a:rPr>
              <a:t>) </a:t>
            </a:r>
            <a:r>
              <a:rPr lang="ko-KR" dirty="0">
                <a:latin typeface="Malgun Gothic"/>
                <a:ea typeface="Malgun Gothic"/>
              </a:rPr>
              <a:t>커브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dirty="0">
                <a:latin typeface="Malgun Gothic"/>
                <a:ea typeface="Malgun Gothic"/>
              </a:rPr>
              <a:t>피팅 </a:t>
            </a:r>
            <a:r>
              <a:rPr lang="en-US" altLang="ko-KR" dirty="0">
                <a:latin typeface="Malgun Gothic"/>
                <a:ea typeface="Malgun Gothic"/>
              </a:rPr>
              <a:t>Step1</a:t>
            </a:r>
            <a:endParaRPr lang="ko-KR" dirty="0"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EDE8F6-F6CC-40A9-9AE4-639C0029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ko-KR" altLang="en-US" dirty="0"/>
                  <a:t>지수 감쇠 함수: 처음에 어떤 사건이 일어나고 시간이 지나면서 차차 감소할 경우 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y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a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맑은 고딕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맑은 고딕"/>
                          </a:rPr>
                          <m:t>𝑏𝑥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pPr lvl="1"/>
                <a:endParaRPr lang="ko-KR" dirty="0"/>
              </a:p>
              <a:p>
                <a:r>
                  <a:rPr lang="ko-KR" altLang="en-US" dirty="0"/>
                  <a:t>지수 증가함수: 위와 반대로 값이 지수 형태로 증가할 경우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y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맑은 고딕"/>
                      </a:rPr>
                      <m:t>a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  <m:t>𝑏𝑥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  <a:p>
                <a:r>
                  <a:rPr lang="ko-KR" altLang="en-US" dirty="0"/>
                  <a:t>로지스틱 증가함수: 인구 밀도 모델링할 때</a:t>
                </a:r>
              </a:p>
              <a:p>
                <a:pPr lvl="1"/>
                <a:endParaRPr lang="ko-KR" altLang="en-US" dirty="0"/>
              </a:p>
              <a:p>
                <a:r>
                  <a:rPr lang="ko-KR" altLang="en-US" dirty="0"/>
                  <a:t>다항함수: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맑은 고딕"/>
                      </a:rPr>
                      <m:t>y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맑은 고딕"/>
                      </a:rPr>
                      <m:t>a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𝑏𝑥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맑은 고딕"/>
                      </a:rPr>
                      <m:t>𝑐</m:t>
                    </m:r>
                  </m:oMath>
                </a14:m>
                <a:r>
                  <a:rPr lang="ko-KR" altLang="en-US" dirty="0"/>
                  <a:t>     </a:t>
                </a:r>
                <a:r>
                  <a:rPr lang="ko-KR" altLang="en-US" b="1" dirty="0">
                    <a:solidFill>
                      <a:schemeClr val="accent4"/>
                    </a:solidFill>
                  </a:rPr>
                  <a:t>← Challenge1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EDE8F6-F6CC-40A9-9AE4-639C0029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83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6C57528-B3E3-43BE-88FF-58725FF7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2348-45B3-4089-A154-5C7C2EA9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4089766" cy="2258230"/>
          </a:xfrm>
        </p:spPr>
        <p:txBody>
          <a:bodyPr>
            <a:normAutofit/>
          </a:bodyPr>
          <a:lstStyle/>
          <a:p>
            <a:r>
              <a:rPr lang="ko-KR" altLang="en-US" dirty="0"/>
              <a:t>Challenge1을 </a:t>
            </a:r>
            <a:br>
              <a:rPr lang="ko-KR" altLang="en-US" dirty="0"/>
            </a:br>
            <a:r>
              <a:rPr lang="ko-KR" altLang="en-US" dirty="0"/>
              <a:t>커브 피팅으로 해결해보자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8E2F15-7DE0-4B9D-A049-D4F447AC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89" y="-206188"/>
            <a:ext cx="4315552" cy="71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9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90008-20E4-4CC4-ADE6-5B7D358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커브 피팅</a:t>
            </a:r>
            <a:r>
              <a:rPr lang="en-US" altLang="ko-KR" dirty="0">
                <a:latin typeface="Malgun Gothic"/>
                <a:ea typeface="Malgun Gothic"/>
              </a:rPr>
              <a:t>(curve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fitting) </a:t>
            </a:r>
            <a:r>
              <a:rPr lang="en-US" altLang="ko-KR" dirty="0" err="1">
                <a:latin typeface="Malgun Gothic"/>
                <a:ea typeface="Malgun Gothic"/>
              </a:rPr>
              <a:t>추가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예시</a:t>
            </a:r>
            <a:endParaRPr lang="ko-KR" altLang="en-US" dirty="0"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8DFAA-7555-4AAB-B00D-E7A010C2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</a:rPr>
              <a:t># </a:t>
            </a:r>
            <a:r>
              <a:rPr lang="ko-KR" altLang="en-US" sz="1800" dirty="0" err="1">
                <a:solidFill>
                  <a:schemeClr val="accent5"/>
                </a:solidFill>
              </a:rPr>
              <a:t>y</a:t>
            </a:r>
            <a:r>
              <a:rPr lang="ko-KR" altLang="en-US" sz="1800" dirty="0">
                <a:solidFill>
                  <a:schemeClr val="accent5"/>
                </a:solidFill>
              </a:rPr>
              <a:t> = 2+3x^2로 한번 해보자</a:t>
            </a:r>
          </a:p>
          <a:p>
            <a:pPr marL="0" indent="0">
              <a:buNone/>
            </a:pPr>
            <a:r>
              <a:rPr lang="ko-KR" altLang="en-US" sz="1800" dirty="0" err="1"/>
              <a:t>from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scipy.optimize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curve_fit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numpy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np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</a:rPr>
              <a:t># 잡음 추가 </a:t>
            </a:r>
            <a:r>
              <a:rPr lang="en-US" altLang="ko-KR" sz="1800" dirty="0">
                <a:solidFill>
                  <a:schemeClr val="accent5"/>
                </a:solidFill>
              </a:rPr>
              <a:t>(dummy training data </a:t>
            </a:r>
            <a:r>
              <a:rPr lang="ko-KR" altLang="en-US" sz="1800" dirty="0">
                <a:solidFill>
                  <a:schemeClr val="accent5"/>
                </a:solidFill>
              </a:rPr>
              <a:t>생성하기</a:t>
            </a:r>
            <a:r>
              <a:rPr lang="en-US" altLang="ko-KR" sz="1800" dirty="0">
                <a:solidFill>
                  <a:schemeClr val="accent5"/>
                </a:solidFill>
              </a:rPr>
              <a:t>)</a:t>
            </a:r>
            <a:endParaRPr lang="ko-KR" altLang="en-US" sz="1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ko-KR" altLang="en-US" sz="1800" dirty="0" err="1"/>
              <a:t>xs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np.array</a:t>
            </a:r>
            <a:r>
              <a:rPr lang="ko-KR" altLang="en-US" sz="1800" dirty="0"/>
              <a:t>([1.0,2.0,3.0,4.0])</a:t>
            </a:r>
          </a:p>
          <a:p>
            <a:pPr marL="0" indent="0">
              <a:buNone/>
            </a:pPr>
            <a:r>
              <a:rPr lang="ko-KR" altLang="en-US" sz="1800" dirty="0" err="1"/>
              <a:t>ys</a:t>
            </a:r>
            <a:r>
              <a:rPr lang="ko-KR" altLang="en-US" sz="1800" dirty="0"/>
              <a:t> = 2.0 + 3.0 *</a:t>
            </a:r>
            <a:r>
              <a:rPr lang="ko-KR" altLang="en-US" sz="1800" dirty="0" err="1"/>
              <a:t>xs</a:t>
            </a:r>
            <a:r>
              <a:rPr lang="ko-KR" altLang="en-US" sz="1800" dirty="0"/>
              <a:t>*</a:t>
            </a:r>
            <a:r>
              <a:rPr lang="ko-KR" altLang="en-US" sz="1800" dirty="0" err="1"/>
              <a:t>xs</a:t>
            </a:r>
            <a:r>
              <a:rPr lang="ko-KR" altLang="en-US" sz="1800" dirty="0"/>
              <a:t> + 0.2*</a:t>
            </a:r>
            <a:r>
              <a:rPr lang="ko-KR" altLang="en-US" sz="1800" dirty="0" err="1"/>
              <a:t>np.random.uniform</a:t>
            </a:r>
            <a:r>
              <a:rPr lang="ko-KR" altLang="en-US" sz="1800" dirty="0"/>
              <a:t>(3)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</a:rPr>
              <a:t># 함수의 형태 선언 </a:t>
            </a:r>
            <a:r>
              <a:rPr lang="en-US" altLang="ko-KR" sz="1800" dirty="0">
                <a:solidFill>
                  <a:schemeClr val="accent5"/>
                </a:solidFill>
              </a:rPr>
              <a:t>&lt;- </a:t>
            </a:r>
            <a:r>
              <a:rPr lang="ko-KR" altLang="en-US" sz="1800" dirty="0">
                <a:solidFill>
                  <a:schemeClr val="accent5"/>
                </a:solidFill>
              </a:rPr>
              <a:t>이 함수의 형태를 추측할 것임 </a:t>
            </a:r>
            <a:r>
              <a:rPr lang="en-US" altLang="ko-KR" sz="1800" dirty="0">
                <a:solidFill>
                  <a:schemeClr val="accent5"/>
                </a:solidFill>
              </a:rPr>
              <a:t>(a</a:t>
            </a:r>
            <a:r>
              <a:rPr lang="ko-KR" altLang="en-US" sz="1800" dirty="0">
                <a:solidFill>
                  <a:schemeClr val="accent5"/>
                </a:solidFill>
              </a:rPr>
              <a:t>와</a:t>
            </a:r>
            <a:r>
              <a:rPr lang="en-US" altLang="ko-KR" sz="1800" dirty="0">
                <a:solidFill>
                  <a:schemeClr val="accent5"/>
                </a:solidFill>
              </a:rPr>
              <a:t> b</a:t>
            </a:r>
            <a:r>
              <a:rPr lang="ko-KR" altLang="en-US" sz="1800" dirty="0">
                <a:solidFill>
                  <a:schemeClr val="accent5"/>
                </a:solidFill>
              </a:rPr>
              <a:t>를 추측</a:t>
            </a:r>
            <a:r>
              <a:rPr lang="en-US" altLang="ko-KR" sz="1800" dirty="0">
                <a:solidFill>
                  <a:schemeClr val="accent5"/>
                </a:solidFill>
              </a:rPr>
              <a:t>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 err="1"/>
              <a:t>def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6"/>
                </a:solidFill>
              </a:rPr>
              <a:t>Calc</a:t>
            </a:r>
            <a:r>
              <a:rPr lang="ko-KR" altLang="en-US" sz="1800" dirty="0"/>
              <a:t>(</a:t>
            </a:r>
            <a:r>
              <a:rPr lang="ko-KR" altLang="en-US" sz="1800" dirty="0" err="1"/>
              <a:t>x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a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b</a:t>
            </a:r>
            <a:r>
              <a:rPr lang="ko-KR" altLang="en-US" sz="1800" dirty="0"/>
              <a:t>):</a:t>
            </a:r>
          </a:p>
          <a:p>
            <a:pPr marL="0" indent="0">
              <a:buNone/>
            </a:pPr>
            <a:r>
              <a:rPr lang="ko-KR" altLang="en-US" sz="1800" dirty="0"/>
              <a:t>  </a:t>
            </a:r>
            <a:r>
              <a:rPr lang="ko-KR" altLang="en-US" sz="1800" dirty="0" err="1"/>
              <a:t>return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a+b</a:t>
            </a:r>
            <a:r>
              <a:rPr lang="ko-KR" altLang="en-US" sz="1800" dirty="0"/>
              <a:t>*</a:t>
            </a:r>
            <a:r>
              <a:rPr lang="ko-KR" altLang="en-US" sz="1800" dirty="0" err="1"/>
              <a:t>x</a:t>
            </a:r>
            <a:r>
              <a:rPr lang="ko-KR" altLang="en-US" sz="1800" dirty="0"/>
              <a:t>*</a:t>
            </a:r>
            <a:r>
              <a:rPr lang="ko-KR" altLang="en-US" sz="1800" dirty="0" err="1"/>
              <a:t>x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</a:rPr>
              <a:t># 커브</a:t>
            </a:r>
            <a:r>
              <a:rPr lang="en-US" altLang="ko-KR" sz="1800" dirty="0">
                <a:solidFill>
                  <a:schemeClr val="accent5"/>
                </a:solidFill>
              </a:rPr>
              <a:t>-</a:t>
            </a:r>
            <a:r>
              <a:rPr lang="ko-KR" altLang="en-US" sz="1800" dirty="0">
                <a:solidFill>
                  <a:schemeClr val="accent5"/>
                </a:solidFill>
              </a:rPr>
              <a:t>피팅 수행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 err="1"/>
              <a:t>cf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curve_fit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Calc,xs,ys</a:t>
            </a:r>
            <a:r>
              <a:rPr lang="ko-KR" altLang="en-US" sz="1800" dirty="0"/>
              <a:t>)</a:t>
            </a:r>
          </a:p>
          <a:p>
            <a:pPr marL="0" indent="0">
              <a:buNone/>
            </a:pPr>
            <a:r>
              <a:rPr lang="ko-KR" altLang="en-US" sz="1800" dirty="0" err="1"/>
              <a:t>best_fit_param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cf</a:t>
            </a:r>
            <a:r>
              <a:rPr lang="ko-KR" altLang="en-US" sz="1800" dirty="0"/>
              <a:t>[0]</a:t>
            </a:r>
          </a:p>
          <a:p>
            <a:pPr marL="0" indent="0">
              <a:buNone/>
            </a:pPr>
            <a:r>
              <a:rPr lang="ko-KR" altLang="en-US" sz="1800" dirty="0" err="1"/>
              <a:t>print</a:t>
            </a:r>
            <a:r>
              <a:rPr lang="ko-KR" altLang="en-US" sz="1800" dirty="0"/>
              <a:t>(</a:t>
            </a:r>
            <a:r>
              <a:rPr lang="ko-KR" sz="1800" dirty="0" err="1">
                <a:latin typeface="Malgun Gothic"/>
                <a:ea typeface="Malgun Gothic"/>
              </a:rPr>
              <a:t>best_fit_param</a:t>
            </a:r>
            <a:r>
              <a:rPr lang="en-US" altLang="ko-KR" sz="1800" dirty="0">
                <a:latin typeface="Malgun Gothic"/>
                <a:ea typeface="Malgun Gothic"/>
              </a:rPr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240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상관계수(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Malgun Gothic"/>
                      </a:rPr>
                      <m:t>𝑅</m:t>
                    </m:r>
                  </m:oMath>
                </a14:m>
                <a:r>
                  <a:rPr lang="ko-KR" altLang="en-US" dirty="0"/>
                  <a:t>), 결정</a:t>
                </a:r>
                <a:r>
                  <a:rPr lang="ko-KR" altLang="en-US" dirty="0">
                    <a:latin typeface="Malgun Gothic"/>
                    <a:ea typeface="Malgun Gothic"/>
                  </a:rPr>
                  <a:t>계수</a:t>
                </a:r>
                <a:r>
                  <a:rPr lang="ko-KR" dirty="0">
                    <a:latin typeface="Malgun Gothic"/>
                    <a:ea typeface="Malgun Gothic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Malgun Gothic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Malgun Gothic"/>
                          </a:rPr>
                          <m:t>𝑅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Malgun Gothic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dirty="0">
                    <a:latin typeface="Malgun Gothic"/>
                    <a:ea typeface="Malgun Gothic"/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ko-KR" altLang="en-US" dirty="0"/>
                  <a:t>상관계수(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Malgun Gothic"/>
                      </a:rPr>
                      <m:t>𝑅</m:t>
                    </m:r>
                  </m:oMath>
                </a14:m>
                <a:r>
                  <a:rPr lang="ko-KR" altLang="en-US" dirty="0"/>
                  <a:t>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변수와 변수의 관련성을 수치화 함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  <a:p>
                <a:r>
                  <a:rPr lang="ko-KR" dirty="0">
                    <a:latin typeface="Malgun Gothic"/>
                    <a:ea typeface="Malgun Gothic"/>
                  </a:rPr>
                  <a:t>결정계수(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Malgun Gothic"/>
                    <a:ea typeface="Malgun Gothic"/>
                  </a:rPr>
                  <a:t>): </a:t>
                </a:r>
              </a:p>
              <a:p>
                <a:pPr lvl="1"/>
                <a:r>
                  <a:rPr lang="en-US" dirty="0" err="1">
                    <a:cs typeface="+mn-lt"/>
                  </a:rPr>
                  <a:t>추정한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선형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모형이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주어진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자료에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적합한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정도를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재는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ko-KR" altLang="en-US" dirty="0">
                    <a:cs typeface="+mn-lt"/>
                  </a:rPr>
                  <a:t>척도</a:t>
                </a:r>
                <a:r>
                  <a:rPr lang="en-US" dirty="0">
                    <a:cs typeface="+mn-lt"/>
                  </a:rPr>
                  <a:t>. </a:t>
                </a:r>
              </a:p>
              <a:p>
                <a:pPr lvl="1"/>
                <a:r>
                  <a:rPr lang="en-US" dirty="0" err="1">
                    <a:cs typeface="+mn-lt"/>
                  </a:rPr>
                  <a:t>반응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변수의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변동량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중에서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적용한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모형으로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설명가능한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부분의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en-US" dirty="0" err="1">
                    <a:cs typeface="+mn-lt"/>
                  </a:rPr>
                  <a:t>비율을</a:t>
                </a:r>
                <a:r>
                  <a:rPr lang="en-US" dirty="0">
                    <a:cs typeface="+mn-lt"/>
                  </a:rPr>
                  <a:t> </a:t>
                </a:r>
                <a:r>
                  <a:rPr lang="ko-KR" altLang="en-US" dirty="0">
                    <a:cs typeface="+mn-lt"/>
                  </a:rPr>
                  <a:t>가리킴. (출처: 위키백과)</a:t>
                </a:r>
                <a:endParaRPr lang="ko-KR" dirty="0">
                  <a:cs typeface="+mn-lt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(추가) 결정계수(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)와 상관 관계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ko-KR" altLang="en-US" dirty="0"/>
                  <a:t>커브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피팅을 평가할 때 쓸 수 있음</a:t>
                </a:r>
              </a:p>
              <a:p>
                <a:r>
                  <a:rPr lang="ko-KR" altLang="en-US" dirty="0"/>
                  <a:t>예측 정확도: 보통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점수</a:t>
                </a:r>
                <a:r>
                  <a:rPr lang="en-US" altLang="ko-KR" dirty="0"/>
                  <a:t>(score)</a:t>
                </a:r>
                <a:r>
                  <a:rPr lang="ko-KR" altLang="en-US" dirty="0"/>
                  <a:t>로 판단</a:t>
                </a:r>
              </a:p>
              <a:p>
                <a:pPr lvl="1"/>
                <a:r>
                  <a:rPr lang="ko-KR" altLang="en-US" dirty="0"/>
                  <a:t>0: 함수가 데이터를 전혀 설명하지 못하는 상태</a:t>
                </a:r>
              </a:p>
              <a:p>
                <a:pPr lvl="1"/>
                <a:r>
                  <a:rPr lang="ko-KR" altLang="en-US" dirty="0"/>
                  <a:t>1: 완벽한 상태</a:t>
                </a:r>
              </a:p>
              <a:p>
                <a:pPr lvl="1"/>
                <a:r>
                  <a:rPr lang="ko-KR" altLang="en-US" dirty="0"/>
                  <a:t>음수: 뒤에서 설명함</a:t>
                </a:r>
              </a:p>
              <a:p>
                <a:pPr marL="0" indent="0">
                  <a:buNone/>
                </a:pPr>
                <a:endParaRPr lang="ko-KR" dirty="0">
                  <a:latin typeface="Malgun Gothic"/>
                  <a:ea typeface="Malgun Gothic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1−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RV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𝑇𝑉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>
                    <a:latin typeface="Malgun Gothic"/>
                    <a:ea typeface="Malgun Gothic"/>
                  </a:rPr>
                  <a:t>  ← 전체 변화량에서 모델로 설명이 되는 비율</a:t>
                </a:r>
                <a:endParaRPr lang="en-US" altLang="ko-KR" dirty="0">
                  <a:latin typeface="Malgun Gothic"/>
                  <a:ea typeface="Malgun Gothic"/>
                </a:endParaRPr>
              </a:p>
              <a:p>
                <a:pPr lvl="1"/>
                <a:r>
                  <a:rPr lang="ko-KR" altLang="en-US" dirty="0"/>
                  <a:t>전체 분산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𝑇𝑉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−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  <a:p>
                <a:pPr lvl="1"/>
                <a:r>
                  <a:rPr lang="ko-KR" altLang="en-US" dirty="0"/>
                  <a:t>모델의 분산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𝑅𝑉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− 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맑은 고딕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맑은 고딕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맑은 고딕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>
                  <a:latin typeface="Malgun Gothic"/>
                  <a:ea typeface="Malgun Gothic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51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DB3F3CC-A62F-4E19-8C58-F463CBE93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코알라 </a:t>
                </a:r>
                <a:r>
                  <a:rPr lang="ko-KR" altLang="en-US" dirty="0" err="1"/>
                  <a:t>유니브에서</a:t>
                </a:r>
                <a:r>
                  <a:rPr lang="ko-KR" altLang="en-US" dirty="0"/>
                  <a:t> 사용한</a:t>
                </a:r>
                <a:br>
                  <a:rPr lang="en-US" altLang="ko-KR" dirty="0"/>
                </a:br>
                <a:r>
                  <a:rPr lang="en-US" altLang="ko-KR" dirty="0"/>
                  <a:t>Score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맑은 고딕"/>
                          </a:rPr>
                          <m:t>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맑은 고딕"/>
                          </a:rPr>
                          <m:t>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맑은 고딕"/>
                          </a:rPr>
                          <m:t>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맑은 고딕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/>
                      </a:rPr>
                      <m:t>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/>
                      </a:rPr>
                      <m:t>측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/>
                      </a:rPr>
                      <m:t>정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/>
                      </a:rPr>
                      <m:t>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/>
                      </a:rPr>
                      <m:t>것이</m:t>
                    </m:r>
                  </m:oMath>
                </a14:m>
                <a:r>
                  <a:rPr lang="ko-KR" altLang="en-US" dirty="0"/>
                  <a:t>다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DB3F3CC-A62F-4E19-8C58-F463CBE93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4286" b="-22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CB139-A101-4C42-8A8A-76EA2591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/>
          </a:bodyPr>
          <a:lstStyle/>
          <a:p>
            <a:r>
              <a:rPr lang="ko-KR" altLang="en-US" dirty="0"/>
              <a:t>코알라 </a:t>
            </a:r>
            <a:r>
              <a:rPr lang="ko-KR" altLang="en-US" dirty="0" err="1"/>
              <a:t>유니브</a:t>
            </a:r>
            <a:endParaRPr lang="en-US" altLang="ko-KR" dirty="0"/>
          </a:p>
          <a:p>
            <a:pPr lvl="1"/>
            <a:r>
              <a:rPr lang="en-US" altLang="ko-KR" dirty="0"/>
              <a:t>Score</a:t>
            </a:r>
            <a:r>
              <a:rPr lang="ko-KR" altLang="en-US" dirty="0"/>
              <a:t>로 평가함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함수 정의 </a:t>
            </a:r>
            <a:r>
              <a:rPr lang="ko-KR" altLang="en-US" dirty="0" err="1"/>
              <a:t>피킹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https://github.com/scikit-learn/scikit-learn/blob/7e85a6d1f/sklearn/base.py#L376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8" name="Picture 4" descr="43page">
            <a:extLst>
              <a:ext uri="{FF2B5EF4-FFF2-40B4-BE49-F238E27FC236}">
                <a16:creationId xmlns:a16="http://schemas.microsoft.com/office/drawing/2014/main" id="{095D09AB-368B-4CF9-9C1F-7D7966BEC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4988" b="32006"/>
          <a:stretch/>
        </p:blipFill>
        <p:spPr bwMode="auto">
          <a:xfrm>
            <a:off x="3915053" y="1765700"/>
            <a:ext cx="8424909" cy="35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57125B-597F-49D1-A584-7AE93C25B13C}"/>
              </a:ext>
            </a:extLst>
          </p:cNvPr>
          <p:cNvSpPr/>
          <p:nvPr/>
        </p:nvSpPr>
        <p:spPr>
          <a:xfrm>
            <a:off x="8567588" y="4793820"/>
            <a:ext cx="269894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가 음수면 무슨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의미지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66E696-A41C-4D4B-B201-A03D05ECFF76}"/>
              </a:ext>
            </a:extLst>
          </p:cNvPr>
          <p:cNvCxnSpPr>
            <a:cxnSpLocks/>
          </p:cNvCxnSpPr>
          <p:nvPr/>
        </p:nvCxnSpPr>
        <p:spPr>
          <a:xfrm flipH="1">
            <a:off x="7340600" y="4492625"/>
            <a:ext cx="2305051" cy="6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6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Malgun Gothic"/>
                      </a:rPr>
                      <m:t>𝑠𝑐𝑜𝑟𝑒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Malgun Gothic"/>
                      </a:rPr>
                      <m:t>(=</m:t>
                    </m:r>
                    <m:r>
                      <m:rPr>
                        <m:nor/>
                      </m:rPr>
                      <a:rPr lang="en-US" altLang="ko-KR"/>
                      <m:t>r</m:t>
                    </m:r>
                    <m:r>
                      <m:rPr>
                        <m:nor/>
                      </m:rPr>
                      <a:rPr lang="en-US" altLang="ko-KR"/>
                      <m:t>2_</m:t>
                    </m:r>
                    <m:r>
                      <m:rPr>
                        <m:nor/>
                      </m:rPr>
                      <a:rPr lang="en-US" altLang="ko-KR"/>
                      <m:t>score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Malgun Gothic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Malgun Gothic"/>
                      </a:rPr>
                      <m:t>는</m:t>
                    </m:r>
                  </m:oMath>
                </a14:m>
                <a:r>
                  <a:rPr lang="ko-KR" altLang="en-US" dirty="0"/>
                  <a:t> 음수일 수 있다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C912D17-A811-471D-8595-9C9146286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맑은 고딕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/>
                        </a:rPr>
                        <m:t>1−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>
                                  <a:latin typeface="Cambria Math" panose="02040503050406030204" pitchFamily="18" charset="0"/>
                                  <a:ea typeface="맑은 고딕"/>
                                </a:rPr>
                                <m:t>RV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>
                                  <a:latin typeface="Cambria Math" panose="02040503050406030204" pitchFamily="18" charset="0"/>
                                  <a:ea typeface="맑은 고딕"/>
                                </a:rPr>
                                <m:t>TV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latin typeface="Malgun Gothic"/>
                  <a:ea typeface="Malgun Gothic"/>
                </a:endParaRPr>
              </a:p>
              <a:p>
                <a:endParaRPr lang="ko-KR" altLang="en-US" dirty="0">
                  <a:latin typeface="Malgun Gothic"/>
                  <a:ea typeface="Malgun Gothic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𝑠𝑐𝑜𝑟𝑒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𝑠𝑐𝑜𝑟𝑒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)&lt;0 </m:t>
                    </m:r>
                  </m:oMath>
                </a14:m>
                <a:r>
                  <a:rPr lang="en-US" altLang="ko-KR" dirty="0">
                    <a:latin typeface="Malgun Gothic"/>
                    <a:ea typeface="Malgun Gothic"/>
                  </a:rPr>
                  <a:t>:</a:t>
                </a:r>
                <a:r>
                  <a:rPr lang="ko-KR" altLang="en-US" dirty="0">
                    <a:latin typeface="Malgun Gothic"/>
                    <a:ea typeface="Malgun Gothic"/>
                  </a:rPr>
                  <a:t> 잘못된 모델일 때 충분히 나올 수 있음</a:t>
                </a:r>
                <a:r>
                  <a:rPr lang="en-US" altLang="ko-KR" dirty="0">
                    <a:latin typeface="Malgun Gothic"/>
                    <a:ea typeface="Malgun Gothic"/>
                  </a:rPr>
                  <a:t>.</a:t>
                </a:r>
                <a:endParaRPr lang="ko-KR" altLang="en-US" dirty="0">
                  <a:latin typeface="Malgun Gothic"/>
                  <a:ea typeface="Malgun Gothic"/>
                </a:endParaRPr>
              </a:p>
              <a:p>
                <a:pPr lvl="1"/>
                <a:r>
                  <a:rPr lang="ko-KR" altLang="en-US" dirty="0">
                    <a:latin typeface="Malgun Gothic"/>
                    <a:ea typeface="Malgun Gothic"/>
                  </a:rPr>
                  <a:t>모델이 항상 평균값을 예측한다면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)</m:t>
                    </m:r>
                  </m:oMath>
                </a14:m>
                <a:r>
                  <a:rPr lang="ko-KR" altLang="en-US" dirty="0">
                    <a:latin typeface="Malgun Gothic"/>
                    <a:ea typeface="Malgun Gothic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=0</m:t>
                    </m:r>
                  </m:oMath>
                </a14:m>
                <a:endParaRPr lang="ko-KR" altLang="en-US" dirty="0">
                  <a:latin typeface="Malgun Gothic"/>
                  <a:ea typeface="Malgun Gothic"/>
                </a:endParaRPr>
              </a:p>
              <a:p>
                <a:pPr lvl="1"/>
                <a:r>
                  <a:rPr lang="ko-KR" altLang="en-US" dirty="0">
                    <a:latin typeface="Malgun Gothic"/>
                    <a:ea typeface="Malgun Gothic"/>
                  </a:rPr>
                  <a:t>평균값</a:t>
                </a:r>
                <a:r>
                  <a:rPr lang="en-US" altLang="ko-KR" dirty="0">
                    <a:latin typeface="Malgun Gothic"/>
                    <a:ea typeface="Malgun Gothic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Malgun Gothic"/>
                    <a:ea typeface="Malgun Gothic"/>
                  </a:rPr>
                  <a:t>)</a:t>
                </a:r>
                <a:r>
                  <a:rPr lang="ko-KR" altLang="en-US" dirty="0">
                    <a:latin typeface="Malgun Gothic"/>
                    <a:ea typeface="Malgun Gothic"/>
                  </a:rPr>
                  <a:t>을 그대로 사용하는 모델보다 안 좋으면 점수가 음수임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C37754-E5F2-454B-BB31-2C7240AB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11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909072B-205E-482A-AC2B-2F3B2C8032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𝑆𝑐𝑜𝑟𝑒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/>
                      </a:rPr>
                      <m:t>명</m:t>
                    </m:r>
                  </m:oMath>
                </a14:m>
                <a:r>
                  <a:rPr lang="ko-KR" altLang="en-US" dirty="0">
                    <a:latin typeface="Malgun Gothic"/>
                    <a:ea typeface="Malgun Gothic"/>
                  </a:rPr>
                  <a:t>시적으로 사용하기</a:t>
                </a:r>
                <a:endParaRPr 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909072B-205E-482A-AC2B-2F3B2C803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975B4-4711-44D7-9D8F-0D3ED45B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sklearn.metrics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r2_score</a:t>
            </a:r>
            <a:endParaRPr lang="ko-KR" dirty="0"/>
          </a:p>
          <a:p>
            <a:pPr marL="0" indent="0">
              <a:buNone/>
            </a:pPr>
            <a:r>
              <a:rPr lang="ko-KR" altLang="en-US" dirty="0" err="1"/>
              <a:t>rsquared_linear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r2_score(</a:t>
            </a:r>
            <a:r>
              <a:rPr lang="ko-KR" altLang="en-US" dirty="0" err="1"/>
              <a:t>Y_테스트케이스</a:t>
            </a:r>
            <a:r>
              <a:rPr lang="ko-KR" altLang="en-US" dirty="0"/>
              <a:t>, </a:t>
            </a:r>
            <a:r>
              <a:rPr lang="ko-KR" altLang="en-US" dirty="0" err="1"/>
              <a:t>predictor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아니면 그냥 </a:t>
            </a:r>
            <a:r>
              <a:rPr lang="en-US" altLang="ko-KR" dirty="0"/>
              <a:t>model</a:t>
            </a:r>
            <a:r>
              <a:rPr lang="ko-KR" altLang="en-US" dirty="0"/>
              <a:t>객체</a:t>
            </a:r>
            <a:r>
              <a:rPr lang="en-US" altLang="ko-KR" dirty="0"/>
              <a:t>.score(</a:t>
            </a:r>
            <a:r>
              <a:rPr lang="en-US" altLang="ko-KR" dirty="0" err="1"/>
              <a:t>xs_train</a:t>
            </a:r>
            <a:r>
              <a:rPr lang="en-US" altLang="ko-KR" dirty="0"/>
              <a:t>, </a:t>
            </a:r>
            <a:r>
              <a:rPr lang="en-US" altLang="ko-KR" dirty="0" err="1"/>
              <a:t>ys_train</a:t>
            </a:r>
            <a:r>
              <a:rPr lang="en-US" altLang="ko-KR" dirty="0"/>
              <a:t>)</a:t>
            </a:r>
            <a:r>
              <a:rPr lang="ko-KR" altLang="en-US" dirty="0"/>
              <a:t>하면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7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94D51-E711-4FF3-9B77-AB06A16B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24EF-C21E-4451-8C4E-71124695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39page">
            <a:extLst>
              <a:ext uri="{FF2B5EF4-FFF2-40B4-BE49-F238E27FC236}">
                <a16:creationId xmlns:a16="http://schemas.microsoft.com/office/drawing/2014/main" id="{232519E5-423D-4B78-8642-DCB09E1B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4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바탕으로 </a:t>
            </a:r>
            <a:r>
              <a:rPr lang="ko-KR" altLang="en-US" dirty="0" err="1"/>
              <a:t>출력값을</a:t>
            </a:r>
            <a:r>
              <a:rPr lang="ko-KR" altLang="en-US" dirty="0"/>
              <a:t> 예측합니다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연</a:t>
            </a:r>
            <a:r>
              <a:rPr lang="ko-KR" altLang="en-US" dirty="0">
                <a:solidFill>
                  <a:schemeClr val="accent2"/>
                </a:solidFill>
              </a:rPr>
              <a:t>속</a:t>
            </a:r>
            <a:r>
              <a:rPr lang="ko-KR" altLang="en-US" dirty="0">
                <a:solidFill>
                  <a:schemeClr val="accent4"/>
                </a:solidFill>
              </a:rPr>
              <a:t>적</a:t>
            </a:r>
            <a:r>
              <a:rPr lang="ko-KR" altLang="en-US" dirty="0">
                <a:solidFill>
                  <a:schemeClr val="accent6"/>
                </a:solidFill>
              </a:rPr>
              <a:t>인</a:t>
            </a:r>
            <a:r>
              <a:rPr lang="ko-KR" altLang="en-US" dirty="0"/>
              <a:t> </a:t>
            </a:r>
            <a:r>
              <a:rPr lang="ko-KR" altLang="en-US" dirty="0" err="1"/>
              <a:t>출력값을</a:t>
            </a:r>
            <a:r>
              <a:rPr lang="ko-KR" altLang="en-US" dirty="0"/>
              <a:t> 예측 </a:t>
            </a:r>
            <a:r>
              <a:rPr lang="en-US" altLang="ko-KR" dirty="0"/>
              <a:t>(</a:t>
            </a:r>
            <a:r>
              <a:rPr lang="ko-KR" altLang="en-US" dirty="0"/>
              <a:t>↔ 분류는 특정 범주를 예측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r>
              <a:rPr lang="ko-KR" altLang="en-US" dirty="0"/>
              <a:t>회귀 문제의 두 종류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선형 모델: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b="1" dirty="0"/>
              <a:t>선형</a:t>
            </a:r>
            <a:r>
              <a:rPr lang="ko-KR" altLang="en-US" dirty="0"/>
              <a:t> 조합으로 </a:t>
            </a:r>
            <a:r>
              <a:rPr lang="ko-KR" altLang="en-US" dirty="0" err="1"/>
              <a:t>출력값을</a:t>
            </a:r>
            <a:r>
              <a:rPr lang="ko-KR" altLang="en-US" dirty="0"/>
              <a:t> 예측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비선형 모델: 입력과 출력이 </a:t>
            </a:r>
            <a:r>
              <a:rPr lang="ko-KR" altLang="en-US" b="1" dirty="0"/>
              <a:t>비선형적</a:t>
            </a:r>
            <a:r>
              <a:rPr lang="ko-KR" altLang="en-US" dirty="0"/>
              <a:t> 관계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0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9CFA-02F4-444E-987E-7A9D5324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4522-8828-459C-8D28-B48075BA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StandardScaler</a:t>
            </a:r>
            <a:r>
              <a:rPr lang="en-US" altLang="ko-KR" dirty="0"/>
              <a:t> : </a:t>
            </a:r>
            <a:r>
              <a:rPr lang="ko-KR" altLang="en-US" dirty="0"/>
              <a:t>정규분포 속성 사용</a:t>
            </a:r>
          </a:p>
        </p:txBody>
      </p:sp>
    </p:spTree>
    <p:extLst>
      <p:ext uri="{BB962C8B-B14F-4D97-AF65-F5344CB8AC3E}">
        <p14:creationId xmlns:p14="http://schemas.microsoft.com/office/powerpoint/2010/main" val="257855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EB7A-9605-47AD-B758-9E503405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대부분의 가중치 값이 크게 나오면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91E16-F18F-48CE-AAD2-89A34965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발생</a:t>
            </a:r>
          </a:p>
          <a:p>
            <a:pPr lvl="1"/>
            <a:r>
              <a:rPr lang="ko-KR" altLang="en-US" dirty="0"/>
              <a:t>가장 의미 있는 특징 값을 고르기가 애매함..</a:t>
            </a:r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과적합</a:t>
            </a:r>
            <a:r>
              <a:rPr lang="ko-KR" altLang="en-US" dirty="0"/>
              <a:t>(</a:t>
            </a:r>
            <a:r>
              <a:rPr lang="ko-KR" altLang="en-US" dirty="0" err="1"/>
              <a:t>overfitting</a:t>
            </a:r>
            <a:r>
              <a:rPr lang="ko-KR" altLang="en-US" dirty="0"/>
              <a:t>)이 일어나서 실상황에서 쓸모 1도 없음.</a:t>
            </a:r>
          </a:p>
          <a:p>
            <a:pPr lvl="2"/>
            <a:r>
              <a:rPr lang="en-US" altLang="ko-KR" dirty="0"/>
              <a:t>내 </a:t>
            </a:r>
            <a:r>
              <a:rPr lang="en-US" altLang="ko-KR" dirty="0" err="1"/>
              <a:t>학습</a:t>
            </a:r>
            <a:r>
              <a:rPr lang="en-US" altLang="ko-KR" dirty="0"/>
              <a:t> </a:t>
            </a:r>
            <a:r>
              <a:rPr lang="en-US" altLang="ko-KR" dirty="0" err="1"/>
              <a:t>데이터에서는</a:t>
            </a:r>
            <a:r>
              <a:rPr lang="en-US" altLang="ko-KR" dirty="0"/>
              <a:t> 잘 </a:t>
            </a:r>
            <a:r>
              <a:rPr lang="en-US" altLang="ko-KR" dirty="0" err="1"/>
              <a:t>작동되지만</a:t>
            </a:r>
            <a:r>
              <a:rPr lang="en-US" altLang="ko-KR" dirty="0"/>
              <a:t> </a:t>
            </a:r>
            <a:r>
              <a:rPr lang="en-US" altLang="ko-KR" dirty="0" err="1"/>
              <a:t>실제</a:t>
            </a:r>
            <a:r>
              <a:rPr lang="en-US" altLang="ko-KR" dirty="0"/>
              <a:t> </a:t>
            </a:r>
            <a:r>
              <a:rPr lang="en-US" altLang="ko-KR" dirty="0" err="1"/>
              <a:t>상황에서</a:t>
            </a:r>
            <a:r>
              <a:rPr lang="en-US" altLang="ko-KR" dirty="0"/>
              <a:t> </a:t>
            </a:r>
            <a:r>
              <a:rPr lang="en-US" altLang="ko-KR" dirty="0" err="1"/>
              <a:t>모르는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 </a:t>
            </a:r>
            <a:r>
              <a:rPr lang="en-US" altLang="ko-KR" dirty="0" err="1"/>
              <a:t>입력으로</a:t>
            </a:r>
            <a:r>
              <a:rPr lang="en-US" altLang="ko-KR" dirty="0"/>
              <a:t> </a:t>
            </a:r>
            <a:r>
              <a:rPr lang="en-US" altLang="ko-KR" dirty="0" err="1"/>
              <a:t>주면</a:t>
            </a:r>
            <a:r>
              <a:rPr lang="en-US" altLang="ko-KR" dirty="0"/>
              <a:t> 잘 </a:t>
            </a:r>
            <a:r>
              <a:rPr lang="en-US" altLang="ko-KR" dirty="0" err="1"/>
              <a:t>작동되지</a:t>
            </a:r>
            <a:r>
              <a:rPr lang="en-US" altLang="ko-KR" dirty="0"/>
              <a:t> 않</a:t>
            </a:r>
            <a:r>
              <a:rPr lang="ko-KR" altLang="en-US" dirty="0"/>
              <a:t>는다는 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해결법</a:t>
            </a:r>
            <a:r>
              <a:rPr lang="en-US" altLang="ko-KR" dirty="0"/>
              <a:t>: </a:t>
            </a:r>
            <a:r>
              <a:rPr lang="ko-KR" altLang="en-US" dirty="0"/>
              <a:t>가중치를 작게 한다</a:t>
            </a:r>
            <a:r>
              <a:rPr lang="en-US" altLang="ko-KR" dirty="0"/>
              <a:t>. &lt;- </a:t>
            </a:r>
            <a:r>
              <a:rPr lang="ko-KR" altLang="en-US" dirty="0" err="1"/>
              <a:t>릿지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라소</a:t>
            </a:r>
            <a:endParaRPr lang="en-US" altLang="ko-KR" dirty="0"/>
          </a:p>
          <a:p>
            <a:pPr lvl="1"/>
            <a:r>
              <a:rPr lang="ko-KR" altLang="en-US" dirty="0"/>
              <a:t>기본적으로 선형 회귀와 같지만 추가적으로 가중치의 크기에 비례하는 손실함수 추가함.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/>
              <a:t>M1x1 + m2x2 + m3x3 + b = y</a:t>
            </a: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67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릿지</a:t>
            </a:r>
            <a:r>
              <a:rPr lang="ko-KR" altLang="en-US" dirty="0"/>
              <a:t> 회귀 (</a:t>
            </a:r>
            <a:r>
              <a:rPr lang="ko-KR" altLang="en-US" dirty="0" err="1"/>
              <a:t>Ridge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09D31E-ADC9-4571-9017-AD4CCC44A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규제가 추가된 선형 회귀 버전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규제항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α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</m:e>
                    </m:nary>
                  </m:oMath>
                </a14:m>
                <a:r>
                  <a:rPr lang="ko-KR" altLang="en-US" dirty="0"/>
                  <a:t>됨</a:t>
                </a:r>
                <a:endParaRPr lang="en-US" altLang="ko-KR" dirty="0"/>
              </a:p>
              <a:p>
                <a:r>
                  <a:rPr lang="ko-KR" altLang="en-US" dirty="0"/>
                  <a:t>학습 알고리즘을 데이터에 맞추는 것 뿐만 아니라 모델의 가중치가 가능한 작게 유지되도록 노력하게 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하이퍼파라미터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α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모델을 얼마나 많이 규제할 지 조절함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0: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릿지</a:t>
                </a:r>
                <a:r>
                  <a:rPr lang="ko-KR" altLang="en-US" dirty="0"/>
                  <a:t> 회귀는 선형 회귀와 </a:t>
                </a:r>
                <a:r>
                  <a:rPr lang="ko-KR" altLang="en-US" dirty="0" err="1"/>
                  <a:t>같아짐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아주 크게 되면 모든 가중치가 거의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가까워지고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결국 데이터의 평균을 지나는 수평선이 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09D31E-ADC9-4571-9017-AD4CCC44A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0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라소</a:t>
            </a:r>
            <a:r>
              <a:rPr lang="ko-KR" altLang="en-US" dirty="0"/>
              <a:t> 회귀 (</a:t>
            </a:r>
            <a:r>
              <a:rPr lang="ko-KR" altLang="en-US" dirty="0" err="1"/>
              <a:t>Lasso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9D31E-ADC9-4571-9017-AD4CCC44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Picture 2" descr="https://t1.daumcdn.net/thumb/R1280x0/?fname=http://t1.daumcdn.net/brunch/service/user/19LF/image/jaOtWuLuUqLAB6CKXBqgT7elE4c.png">
            <a:extLst>
              <a:ext uri="{FF2B5EF4-FFF2-40B4-BE49-F238E27FC236}">
                <a16:creationId xmlns:a16="http://schemas.microsoft.com/office/drawing/2014/main" id="{93112841-1CF7-4D4B-B20C-5BE2289A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17" y="4001294"/>
            <a:ext cx="3218340" cy="8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3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32F0-EE6E-4A81-9A8E-B12E5A27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Lasso Vs Ridge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1FE05-AFD7-40C5-B233-6C012FD1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복붙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https://brunch.co.kr/@itschloe1/11</a:t>
            </a:r>
            <a:r>
              <a:rPr lang="en-US" altLang="ko-KR" dirty="0"/>
              <a:t>)</a:t>
            </a:r>
            <a:endParaRPr lang="en-US" altLang="ko-KR" u="sng" dirty="0"/>
          </a:p>
          <a:p>
            <a:r>
              <a:rPr lang="en-US" altLang="ko-KR" u="sng" dirty="0"/>
              <a:t>lasso</a:t>
            </a:r>
            <a:r>
              <a:rPr lang="ko-KR" altLang="en-US" u="sng" dirty="0"/>
              <a:t>는 중요한 몇 개의 변수만 선택하고 다른 계수들은 </a:t>
            </a:r>
            <a:r>
              <a:rPr lang="en-US" altLang="ko-KR" u="sng" dirty="0"/>
              <a:t>0</a:t>
            </a:r>
            <a:r>
              <a:rPr lang="ko-KR" altLang="en-US" u="sng" dirty="0"/>
              <a:t>으로 줄입니다</a:t>
            </a:r>
            <a:r>
              <a:rPr lang="en-US" altLang="ko-KR" u="sng" dirty="0"/>
              <a:t>. </a:t>
            </a:r>
          </a:p>
          <a:p>
            <a:r>
              <a:rPr lang="ko-KR" altLang="en-US" u="sng" dirty="0"/>
              <a:t>이 특징은 </a:t>
            </a:r>
            <a:r>
              <a:rPr lang="en-US" altLang="ko-KR" u="sng" dirty="0"/>
              <a:t>feature selection</a:t>
            </a:r>
            <a:r>
              <a:rPr lang="ko-KR" altLang="en-US" u="sng" dirty="0"/>
              <a:t>으로 알려져 있고</a:t>
            </a:r>
            <a:r>
              <a:rPr lang="en-US" altLang="ko-KR" u="sng" dirty="0"/>
              <a:t>, ridge regression</a:t>
            </a:r>
            <a:r>
              <a:rPr lang="ko-KR" altLang="en-US" u="sng" dirty="0"/>
              <a:t>의 경우 이 과정이 없습니다</a:t>
            </a:r>
            <a:r>
              <a:rPr lang="en-US" altLang="ko-KR" u="sng" dirty="0"/>
              <a:t>.</a:t>
            </a:r>
            <a:endParaRPr lang="ko-KR" altLang="en-US" dirty="0"/>
          </a:p>
          <a:p>
            <a:r>
              <a:rPr lang="ko-KR" altLang="en-US" dirty="0"/>
              <a:t>수학적으로 </a:t>
            </a:r>
            <a:r>
              <a:rPr lang="en-US" altLang="ko-KR" dirty="0"/>
              <a:t>lasso</a:t>
            </a:r>
            <a:r>
              <a:rPr lang="ko-KR" altLang="en-US" dirty="0"/>
              <a:t>와 </a:t>
            </a:r>
            <a:r>
              <a:rPr lang="en-US" altLang="ko-KR" dirty="0"/>
              <a:t>ridge</a:t>
            </a:r>
            <a:r>
              <a:rPr lang="ko-KR" altLang="en-US" dirty="0"/>
              <a:t>는 거의 유사하지만</a:t>
            </a:r>
            <a:r>
              <a:rPr lang="en-US" altLang="ko-KR" dirty="0"/>
              <a:t>, theta</a:t>
            </a:r>
            <a:r>
              <a:rPr lang="ko-KR" altLang="en-US" dirty="0"/>
              <a:t>제곱을 더하는</a:t>
            </a:r>
            <a:r>
              <a:rPr lang="en-US" altLang="ko-KR" dirty="0"/>
              <a:t>(ridge</a:t>
            </a:r>
            <a:r>
              <a:rPr lang="ko-KR" altLang="en-US" dirty="0"/>
              <a:t>의 방법론</a:t>
            </a:r>
            <a:r>
              <a:rPr lang="en-US" altLang="ko-KR" dirty="0"/>
              <a:t>) </a:t>
            </a:r>
            <a:r>
              <a:rPr lang="ko-KR" altLang="en-US" dirty="0"/>
              <a:t>대신 </a:t>
            </a:r>
            <a:r>
              <a:rPr lang="en-US" altLang="ko-KR" dirty="0" err="1"/>
              <a:t>theata</a:t>
            </a:r>
            <a:r>
              <a:rPr lang="ko-KR" altLang="en-US" dirty="0"/>
              <a:t>의 절대값을 더하게</a:t>
            </a:r>
            <a:r>
              <a:rPr lang="en-US" altLang="ko-KR" dirty="0"/>
              <a:t>(lasso</a:t>
            </a:r>
            <a:r>
              <a:rPr lang="ko-KR" altLang="en-US" dirty="0"/>
              <a:t>의 방법론</a:t>
            </a:r>
            <a:r>
              <a:rPr lang="en-US" altLang="ko-KR" dirty="0"/>
              <a:t>) </a:t>
            </a:r>
            <a:r>
              <a:rPr lang="ko-KR" altLang="en-US" dirty="0"/>
              <a:t>됩니다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07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EF68-DDCF-4213-B365-ECB53637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regression</a:t>
            </a:r>
            <a:endParaRPr lang="ko-KR" altLang="en-US" dirty="0"/>
          </a:p>
        </p:txBody>
      </p:sp>
      <p:pic>
        <p:nvPicPr>
          <p:cNvPr id="5122" name="Picture 2" descr="45page">
            <a:extLst>
              <a:ext uri="{FF2B5EF4-FFF2-40B4-BE49-F238E27FC236}">
                <a16:creationId xmlns:a16="http://schemas.microsoft.com/office/drawing/2014/main" id="{E8FE512D-BBAF-4D72-8012-9551A6644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04" y="1575955"/>
            <a:ext cx="8741191" cy="49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7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EF68-DDCF-4213-B365-ECB53637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make_pipeline</a:t>
            </a:r>
            <a:r>
              <a:rPr lang="en-US" altLang="ko-KR" dirty="0"/>
              <a:t>? </a:t>
            </a:r>
            <a:r>
              <a:rPr lang="en-US" altLang="ko-KR" dirty="0" err="1"/>
              <a:t>PolynormialFeatures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122" name="Picture 2" descr="45page">
            <a:extLst>
              <a:ext uri="{FF2B5EF4-FFF2-40B4-BE49-F238E27FC236}">
                <a16:creationId xmlns:a16="http://schemas.microsoft.com/office/drawing/2014/main" id="{E8FE512D-BBAF-4D72-8012-9551A6644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04" y="1575955"/>
            <a:ext cx="8741191" cy="49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7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23224-61C8-42CF-9A0B-6568ABD4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BBC38-2ABC-4E65-A94E-9A84D089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https://scikit-learn.org/stable/modules/generated/sklearn.pipeline.make_pipeline.html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86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897F4-1644-4062-9970-A02E1F45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PolynomialFeatures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55766-4797-4DBD-BD5D-35780DB8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https://scikit-learn.org/stable/modules/generated/sklearn.preprocessing.PolynomialFeatures.html</a:t>
            </a:r>
            <a:endParaRPr lang="en-US" altLang="ko-KR" dirty="0"/>
          </a:p>
          <a:p>
            <a:r>
              <a:rPr lang="en-US" altLang="ko-KR" dirty="0"/>
              <a:t>Generate a new feature matrix consisting of all polynomial combinations of the features with degree less than or equal to the specified degree. </a:t>
            </a:r>
          </a:p>
          <a:p>
            <a:pPr lvl="1"/>
            <a:r>
              <a:rPr lang="en-US" altLang="ko-KR" dirty="0"/>
              <a:t>For example, if an input sample is two dimensional and of the form [a, b], the degree-2 polynomial features are [1, a, b, a^2, ab, b^2].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7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1411-C913-4BA2-920A-894DE631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5D626-A83B-44C8-A0E2-D2187611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E68BB-E381-4840-9348-2961D43B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847850"/>
            <a:ext cx="8943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회귀를 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119C7-FFC0-4EC7-8E3B-F0338D27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손실함수와 </a:t>
            </a:r>
            <a:r>
              <a:rPr lang="ko-KR" altLang="en-US" dirty="0" err="1"/>
              <a:t>최소제곱법을</a:t>
            </a:r>
            <a:r>
              <a:rPr lang="ko-KR" altLang="en-US" dirty="0"/>
              <a:t> 먼저 알아봅시다</a:t>
            </a:r>
            <a:r>
              <a:rPr lang="en-US" altLang="ko-KR" dirty="0"/>
              <a:t>. </a:t>
            </a:r>
            <a:r>
              <a:rPr lang="ko-KR" altLang="en-US" dirty="0"/>
              <a:t>사실 이미 배웠습니다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06CABE9-6977-4030-B493-E507F1CC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65" y="2311766"/>
            <a:ext cx="5818094" cy="454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6EECE-6556-4818-822D-5EA634487A5D}"/>
                  </a:ext>
                </a:extLst>
              </p:cNvPr>
              <p:cNvSpPr txBox="1"/>
              <p:nvPr/>
            </p:nvSpPr>
            <p:spPr>
              <a:xfrm>
                <a:off x="6898994" y="5469167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맑은 고딕"/>
                      </a:rPr>
                      <m:t>←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손실함수(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6EECE-6556-4818-822D-5EA63448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94" y="5469167"/>
                <a:ext cx="2743200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EC601E0-5764-4839-B250-E448CF0A35B0}"/>
              </a:ext>
            </a:extLst>
          </p:cNvPr>
          <p:cNvSpPr/>
          <p:nvPr/>
        </p:nvSpPr>
        <p:spPr>
          <a:xfrm>
            <a:off x="3302493" y="5575176"/>
            <a:ext cx="3542190" cy="177553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3F45-0250-45E3-B2C4-CB0AFB3C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최소제곱법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315F4-1023-43E4-9969-38B4F6CD1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85000" lnSpcReduction="20000"/>
              </a:bodyPr>
              <a:lstStyle/>
              <a:p>
                <a:r>
                  <a:rPr lang="ko-KR" altLang="en-US" dirty="0"/>
                  <a:t>손실함수: 오차의 제곱을 모두 더하는 함수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𝑚𝑥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맑은 고딕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  <a:p>
                <a:pPr lvl="1"/>
                <a:r>
                  <a:rPr lang="ko-KR" altLang="en-US" dirty="0">
                    <a:highlight>
                      <a:srgbClr val="FFFF00"/>
                    </a:highlight>
                  </a:rPr>
                  <a:t>제곱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이상치에 매우 민감</a:t>
                </a:r>
              </a:p>
              <a:p>
                <a:pPr lvl="2"/>
                <a:r>
                  <a:rPr lang="ko-KR" altLang="en-US" dirty="0"/>
                  <a:t>대충 큰 오차에 엄청 영향을 받고 작은 오차는 별로 영향 안 받는다는 말</a:t>
                </a:r>
                <a:endParaRPr lang="en-US" altLang="ko-KR" dirty="0"/>
              </a:p>
              <a:p>
                <a:pPr lvl="2"/>
                <a:endParaRPr lang="ko-KR" altLang="en-US" dirty="0"/>
              </a:p>
              <a:p>
                <a:r>
                  <a:rPr lang="ko-KR" altLang="en-US" dirty="0" err="1"/>
                  <a:t>최소제곱법은</a:t>
                </a:r>
                <a:r>
                  <a:rPr lang="ko-KR" altLang="en-US" dirty="0"/>
                  <a:t> 위의 식을 최소화하는 값 </a:t>
                </a:r>
                <a:r>
                  <a:rPr lang="ko-KR" altLang="en-US" dirty="0" err="1"/>
                  <a:t>m</a:t>
                </a:r>
                <a:r>
                  <a:rPr lang="ko-KR" altLang="en-US" dirty="0"/>
                  <a:t>, </a:t>
                </a:r>
                <a:r>
                  <a:rPr lang="ko-KR" altLang="en-US" dirty="0" err="1"/>
                  <a:t>b를</a:t>
                </a:r>
                <a:r>
                  <a:rPr lang="ko-KR" altLang="en-US" dirty="0"/>
                  <a:t> 찾음</a:t>
                </a:r>
              </a:p>
              <a:p>
                <a:endParaRPr lang="ko-KR" altLang="en-US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참고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L1 회귀</a:t>
                </a:r>
              </a:p>
              <a:p>
                <a:r>
                  <a:rPr lang="ko-KR" altLang="en-US" dirty="0"/>
                  <a:t>큰 오차에 너무 휘둘려서 나온 것, 작은 오차에 </a:t>
                </a:r>
                <a:r>
                  <a:rPr lang="ko-KR" altLang="en-US" dirty="0" err="1"/>
                  <a:t>최소제곱법보다</a:t>
                </a:r>
                <a:r>
                  <a:rPr lang="ko-KR" altLang="en-US" dirty="0"/>
                  <a:t> 더 민감</a:t>
                </a:r>
              </a:p>
              <a:p>
                <a:r>
                  <a:rPr lang="ko-KR" altLang="en-US" dirty="0" err="1"/>
                  <a:t>L</a:t>
                </a:r>
                <a:r>
                  <a:rPr lang="ko-KR" altLang="en-US" dirty="0"/>
                  <a:t> = </a:t>
                </a:r>
                <a:r>
                  <a:rPr lang="ko-KR" dirty="0" err="1">
                    <a:latin typeface="Malgun Gothic"/>
                    <a:ea typeface="Malgun Gothic"/>
                  </a:rPr>
                  <a:t>sigma</a:t>
                </a:r>
                <a:r>
                  <a:rPr lang="en-US" altLang="ko-KR" dirty="0">
                    <a:latin typeface="Malgun Gothic"/>
                    <a:ea typeface="Malgun Gothic"/>
                  </a:rPr>
                  <a:t>|(</a:t>
                </a:r>
                <a:r>
                  <a:rPr lang="ko-KR" dirty="0" err="1">
                    <a:latin typeface="Malgun Gothic"/>
                    <a:ea typeface="Malgun Gothic"/>
                  </a:rPr>
                  <a:t>y</a:t>
                </a:r>
                <a:r>
                  <a:rPr lang="ko-KR" dirty="0">
                    <a:latin typeface="Malgun Gothic"/>
                    <a:ea typeface="Malgun Gothic"/>
                  </a:rPr>
                  <a:t>[</a:t>
                </a:r>
                <a:r>
                  <a:rPr lang="ko-KR" dirty="0" err="1">
                    <a:latin typeface="Malgun Gothic"/>
                    <a:ea typeface="Malgun Gothic"/>
                  </a:rPr>
                  <a:t>i</a:t>
                </a:r>
                <a:r>
                  <a:rPr lang="ko-KR" dirty="0">
                    <a:latin typeface="Malgun Gothic"/>
                    <a:ea typeface="Malgun Gothic"/>
                  </a:rPr>
                  <a:t>] - (</a:t>
                </a:r>
                <a:r>
                  <a:rPr lang="ko-KR" dirty="0" err="1">
                    <a:latin typeface="Malgun Gothic"/>
                    <a:ea typeface="Malgun Gothic"/>
                  </a:rPr>
                  <a:t>mx</a:t>
                </a:r>
                <a:r>
                  <a:rPr lang="ko-KR" dirty="0">
                    <a:latin typeface="Malgun Gothic"/>
                    <a:ea typeface="Malgun Gothic"/>
                  </a:rPr>
                  <a:t>[</a:t>
                </a:r>
                <a:r>
                  <a:rPr lang="ko-KR" dirty="0" err="1">
                    <a:latin typeface="Malgun Gothic"/>
                    <a:ea typeface="Malgun Gothic"/>
                  </a:rPr>
                  <a:t>i</a:t>
                </a:r>
                <a:r>
                  <a:rPr lang="ko-KR" dirty="0">
                    <a:latin typeface="Malgun Gothic"/>
                    <a:ea typeface="Malgun Gothic"/>
                  </a:rPr>
                  <a:t>]+</a:t>
                </a:r>
                <a:r>
                  <a:rPr lang="ko-KR" dirty="0" err="1">
                    <a:latin typeface="Malgun Gothic"/>
                    <a:ea typeface="Malgun Gothic"/>
                  </a:rPr>
                  <a:t>b</a:t>
                </a:r>
                <a:r>
                  <a:rPr lang="en-US" altLang="ko-KR" dirty="0">
                    <a:latin typeface="Malgun Gothic"/>
                    <a:ea typeface="Malgun Gothic"/>
                  </a:rPr>
                  <a:t>)|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맑은 고딕"/>
                      </a:rPr>
                      <m:t>L</m:t>
                    </m:r>
                    <m:r>
                      <a:rPr lang="en-US" altLang="ko-KR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𝑚𝑥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|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ko-KR" dirty="0">
                  <a:latin typeface="Malgun Gothic"/>
                  <a:ea typeface="Malgun Gothic"/>
                  <a:cs typeface="+mn-lt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315F4-1023-43E4-9969-38B4F6CD1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(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9D31E-ADC9-4571-9017-AD4CCC44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코알라 앞부분: </a:t>
            </a:r>
            <a:r>
              <a:rPr lang="ko-KR" altLang="en-US" dirty="0" err="1"/>
              <a:t>최소제곱법의</a:t>
            </a:r>
            <a:r>
              <a:rPr lang="ko-KR" altLang="en-US" dirty="0"/>
              <a:t> 과정??을 체험해 봄</a:t>
            </a:r>
          </a:p>
          <a:p>
            <a:endParaRPr lang="ko-KR" altLang="en-US" dirty="0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D853A58-FA00-40D3-888E-FAF3A17C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2394939"/>
            <a:ext cx="9619129" cy="4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(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9D31E-ADC9-4571-9017-AD4CCC44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코알라 뒷부분: 이 </a:t>
            </a:r>
            <a:r>
              <a:rPr lang="ko-KR" altLang="en-US" dirty="0" err="1"/>
              <a:t>최소제곱법을</a:t>
            </a:r>
            <a:r>
              <a:rPr lang="ko-KR" altLang="en-US" dirty="0"/>
              <a:t> 쓰려면 </a:t>
            </a:r>
            <a:r>
              <a:rPr lang="ko-KR" altLang="en-US" dirty="0" err="1"/>
              <a:t>사이킷런에</a:t>
            </a:r>
            <a:r>
              <a:rPr lang="ko-KR" altLang="en-US" dirty="0"/>
              <a:t> 있는 </a:t>
            </a:r>
            <a:r>
              <a:rPr lang="ko-KR" altLang="en-US" dirty="0" err="1"/>
              <a:t>LinearRegression</a:t>
            </a:r>
            <a:r>
              <a:rPr lang="ko-KR" altLang="en-US" dirty="0"/>
              <a:t> </a:t>
            </a:r>
            <a:r>
              <a:rPr lang="ko-KR" altLang="en-US" dirty="0" err="1"/>
              <a:t>Class를</a:t>
            </a:r>
            <a:r>
              <a:rPr lang="ko-KR" altLang="en-US" dirty="0"/>
              <a:t> 사용하면 됨.</a:t>
            </a:r>
          </a:p>
          <a:p>
            <a:endParaRPr lang="ko-KR" altLang="en-US" dirty="0"/>
          </a:p>
          <a:p>
            <a:r>
              <a:rPr lang="ko-KR" altLang="en-US" dirty="0" err="1"/>
              <a:t>LinearRegression</a:t>
            </a:r>
            <a:r>
              <a:rPr lang="ko-KR" altLang="en-US" dirty="0"/>
              <a:t>().</a:t>
            </a:r>
            <a:r>
              <a:rPr lang="ko-KR" altLang="en-US" dirty="0" err="1"/>
              <a:t>fit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)함수: </a:t>
            </a:r>
            <a:r>
              <a:rPr lang="ko-KR" dirty="0" err="1">
                <a:latin typeface="Malgun Gothic"/>
                <a:ea typeface="Malgun Gothic"/>
              </a:rPr>
              <a:t>최소제곱법</a:t>
            </a:r>
            <a:r>
              <a:rPr lang="ko-KR" altLang="en-US" dirty="0">
                <a:latin typeface="Malgun Gothic"/>
                <a:ea typeface="Malgun Gothic"/>
              </a:rPr>
              <a:t> 수행함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인자: </a:t>
            </a:r>
            <a:r>
              <a:rPr lang="ko-KR" dirty="0">
                <a:latin typeface="Malgun Gothic"/>
                <a:ea typeface="Malgun Gothic"/>
              </a:rPr>
              <a:t>학습 데이터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altLang="ko-KR" dirty="0" err="1">
                <a:latin typeface="Malgun Gothic"/>
                <a:ea typeface="Malgun Gothic"/>
              </a:rPr>
              <a:t>x값들과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y값들</a:t>
            </a:r>
            <a:r>
              <a:rPr lang="en-US" altLang="ko-KR" dirty="0">
                <a:latin typeface="Malgun Gothic"/>
                <a:ea typeface="Malgun Gothic"/>
              </a:rPr>
              <a:t>)</a:t>
            </a:r>
            <a:endParaRPr lang="ko-KR" dirty="0">
              <a:cs typeface="+mn-lt"/>
            </a:endParaRPr>
          </a:p>
          <a:p>
            <a:r>
              <a:rPr lang="en-US" altLang="ko-KR" dirty="0" err="1">
                <a:latin typeface="Malgun Gothic"/>
                <a:ea typeface="Malgun Gothic"/>
              </a:rPr>
              <a:t>반환</a:t>
            </a:r>
            <a:r>
              <a:rPr lang="en-US" altLang="ko-KR" dirty="0">
                <a:latin typeface="Malgun Gothic"/>
                <a:ea typeface="Malgun Gothic"/>
              </a:rPr>
              <a:t>: </a:t>
            </a:r>
            <a:r>
              <a:rPr lang="en-US" altLang="ko-KR" dirty="0" err="1">
                <a:latin typeface="Malgun Gothic"/>
                <a:ea typeface="Malgun Gothic"/>
              </a:rPr>
              <a:t>최소제곱법으로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추정을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하고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자기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자신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altLang="ko-KR" dirty="0" err="1">
                <a:latin typeface="Malgun Gothic"/>
                <a:ea typeface="Malgun Gothic"/>
              </a:rPr>
              <a:t>객체</a:t>
            </a:r>
            <a:r>
              <a:rPr lang="en-US" altLang="ko-KR" dirty="0">
                <a:latin typeface="Malgun Gothic"/>
                <a:ea typeface="Malgun Gothic"/>
              </a:rPr>
              <a:t>)을 </a:t>
            </a:r>
            <a:r>
              <a:rPr lang="en-US" altLang="ko-KR" dirty="0" err="1">
                <a:latin typeface="Malgun Gothic"/>
                <a:ea typeface="Malgun Gothic"/>
              </a:rPr>
              <a:t>반환</a:t>
            </a:r>
            <a:endParaRPr lang="en-US" altLang="ko-KR" dirty="0">
              <a:latin typeface="Malgun Gothic"/>
              <a:ea typeface="Malgun Gothic"/>
            </a:endParaRPr>
          </a:p>
          <a:p>
            <a:pPr lvl="1"/>
            <a:r>
              <a:rPr lang="en-US" altLang="ko-KR" dirty="0" err="1">
                <a:latin typeface="Malgun Gothic"/>
                <a:ea typeface="Malgun Gothic"/>
              </a:rPr>
              <a:t>객체.coef</a:t>
            </a:r>
            <a:r>
              <a:rPr lang="en-US" altLang="ko-KR" dirty="0">
                <a:latin typeface="Malgun Gothic"/>
                <a:ea typeface="Malgun Gothic"/>
              </a:rPr>
              <a:t>_ : </a:t>
            </a:r>
            <a:r>
              <a:rPr lang="en-US" altLang="ko-KR" dirty="0" err="1">
                <a:latin typeface="Malgun Gothic"/>
                <a:ea typeface="Malgun Gothic"/>
              </a:rPr>
              <a:t>가중치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altLang="ko-KR" dirty="0" err="1">
                <a:latin typeface="Malgun Gothic"/>
                <a:ea typeface="Malgun Gothic"/>
              </a:rPr>
              <a:t>기울기</a:t>
            </a:r>
            <a:r>
              <a:rPr lang="en-US" altLang="ko-KR" dirty="0">
                <a:latin typeface="Malgun Gothic"/>
                <a:ea typeface="Malgun Gothic"/>
              </a:rPr>
              <a:t>?), </a:t>
            </a:r>
            <a:r>
              <a:rPr lang="en-US" dirty="0">
                <a:latin typeface="Malgun Gothic"/>
                <a:ea typeface="Malgun Gothic"/>
              </a:rPr>
              <a:t>y = mx + </a:t>
            </a:r>
            <a:r>
              <a:rPr lang="en-US" dirty="0" err="1">
                <a:latin typeface="Malgun Gothic"/>
                <a:ea typeface="Malgun Gothic"/>
              </a:rPr>
              <a:t>b를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추정했다면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m을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뜻함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en-US" altLang="ko-KR" dirty="0" err="1">
                <a:latin typeface="Malgun Gothic"/>
                <a:ea typeface="Malgun Gothic"/>
              </a:rPr>
              <a:t>객체.intercept</a:t>
            </a:r>
            <a:r>
              <a:rPr lang="en-US" altLang="ko-KR" dirty="0">
                <a:latin typeface="Malgun Gothic"/>
                <a:ea typeface="Malgun Gothic"/>
              </a:rPr>
              <a:t>_ : </a:t>
            </a:r>
            <a:r>
              <a:rPr lang="en-US" altLang="ko-KR" dirty="0" err="1">
                <a:latin typeface="Malgun Gothic"/>
                <a:ea typeface="Malgun Gothic"/>
              </a:rPr>
              <a:t>상수항</a:t>
            </a:r>
            <a:r>
              <a:rPr lang="en-US" altLang="ko-KR" dirty="0">
                <a:latin typeface="Malgun Gothic"/>
                <a:ea typeface="Malgun Gothic"/>
              </a:rPr>
              <a:t>, </a:t>
            </a:r>
            <a:r>
              <a:rPr lang="en-US" dirty="0">
                <a:latin typeface="Malgun Gothic"/>
                <a:ea typeface="Malgun Gothic"/>
              </a:rPr>
              <a:t>y = mx + </a:t>
            </a:r>
            <a:r>
              <a:rPr lang="en-US" dirty="0" err="1">
                <a:latin typeface="Malgun Gothic"/>
                <a:ea typeface="Malgun Gothic"/>
              </a:rPr>
              <a:t>b를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추정했다면</a:t>
            </a:r>
            <a:r>
              <a:rPr lang="en-US" dirty="0">
                <a:latin typeface="Malgun Gothic"/>
                <a:ea typeface="Malgun Gothic"/>
              </a:rPr>
              <a:t> b</a:t>
            </a:r>
            <a:r>
              <a:rPr lang="ko-KR" altLang="en-US" dirty="0">
                <a:latin typeface="Malgun Gothic"/>
                <a:ea typeface="Malgun Gothic"/>
              </a:rPr>
              <a:t>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뜻함</a:t>
            </a:r>
            <a:endParaRPr 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3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27BF25-E5F2-4586-97EF-160F73A3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450"/>
            <a:ext cx="6078069" cy="68551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70F3CA-4C77-4F21-B153-26A81AE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911972"/>
            <a:ext cx="2178423" cy="2177209"/>
          </a:xfrm>
        </p:spPr>
        <p:txBody>
          <a:bodyPr>
            <a:normAutofit/>
          </a:bodyPr>
          <a:lstStyle/>
          <a:p>
            <a:r>
              <a:rPr lang="ko-KR" altLang="en-US" dirty="0"/>
              <a:t>앞부분 뒷부분 비교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864862-B402-48BD-BC6C-04646F84D807}"/>
              </a:ext>
            </a:extLst>
          </p:cNvPr>
          <p:cNvCxnSpPr/>
          <p:nvPr/>
        </p:nvCxnSpPr>
        <p:spPr>
          <a:xfrm flipH="1">
            <a:off x="5907742" y="4217894"/>
            <a:ext cx="672352" cy="24473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3F45-0250-45E3-B2C4-CB0AFB3C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추가적인 내용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비선형 </a:t>
            </a:r>
            <a:r>
              <a:rPr lang="en-US" altLang="ko-KR" dirty="0"/>
              <a:t>:: </a:t>
            </a:r>
            <a:r>
              <a:rPr lang="ko-KR" altLang="en-US" dirty="0"/>
              <a:t>커브 피팅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curve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fitting</a:t>
            </a:r>
            <a:r>
              <a:rPr lang="ko-KR" dirty="0">
                <a:latin typeface="Malgun Gothic"/>
                <a:ea typeface="Malgun Gothic"/>
              </a:rPr>
              <a:t>)</a:t>
            </a:r>
            <a:r>
              <a:rPr lang="ko-KR" altLang="en-US" dirty="0">
                <a:latin typeface="Malgun Gothic"/>
                <a:ea typeface="Malgun Gothic"/>
              </a:rPr>
              <a:t> 알고리즘</a:t>
            </a:r>
            <a:endParaRPr lang="ko-KR" dirty="0"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315F4-1023-43E4-9969-38B4F6CD1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ko-KR" altLang="en-US" dirty="0"/>
                  <a:t>데이터를 이용해서 시스템의 원리를 알아내는 것</a:t>
                </a:r>
              </a:p>
              <a:p>
                <a:pPr marL="971550" lvl="1" indent="-514350">
                  <a:buFont typeface="Wingdings" panose="020B0604020202020204" pitchFamily="34" charset="0"/>
                  <a:buChar char="q"/>
                </a:pPr>
                <a:r>
                  <a:rPr lang="ko-KR" altLang="en-US" dirty="0"/>
                  <a:t>Step1. 데이터에 대한 사전 지식을 기반으로 함수의 형태를 가정</a:t>
                </a:r>
              </a:p>
              <a:p>
                <a:pPr marL="971550" lvl="1" indent="-514350">
                  <a:buFont typeface="Wingdings" panose="020B0604020202020204" pitchFamily="34" charset="0"/>
                  <a:buChar char="q"/>
                </a:pPr>
                <a:r>
                  <a:rPr lang="ko-KR" altLang="en-US" dirty="0"/>
                  <a:t>Step2. 데이터로 함수의 매개변수를 결정</a:t>
                </a:r>
              </a:p>
              <a:p>
                <a:endParaRPr lang="ko-KR" altLang="en-US" dirty="0"/>
              </a:p>
              <a:p>
                <a:r>
                  <a:rPr lang="ko-KR" altLang="en-US" dirty="0"/>
                  <a:t>위에서 설명한 </a:t>
                </a:r>
                <a:r>
                  <a:rPr lang="ko-KR" altLang="en-US" dirty="0" err="1"/>
                  <a:t>최소제곱법은</a:t>
                </a:r>
                <a:r>
                  <a:rPr lang="ko-KR" altLang="en-US" dirty="0"/>
                  <a:t> 모든 함수에 사용 가능함.</a:t>
                </a:r>
              </a:p>
              <a:p>
                <a:r>
                  <a:rPr lang="ko-KR" altLang="en-US" dirty="0"/>
                  <a:t>학습 데이터를 기반으로 손실함수</a:t>
                </a:r>
                <a:r>
                  <a:rPr lang="en-US" altLang="ko-KR" dirty="0"/>
                  <a:t>(L)</a:t>
                </a:r>
                <a:r>
                  <a:rPr lang="ko-KR" altLang="en-US" dirty="0"/>
                  <a:t>를 최소화하는 매개변수를 결정함</a:t>
                </a:r>
                <a:endParaRPr lang="en-US" altLang="ko-KR" dirty="0">
                  <a:latin typeface="Malgun Gothic"/>
                  <a:ea typeface="Malgun Gothic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맑은 고딕"/>
                      </a:rPr>
                      <m:t>L</m:t>
                    </m:r>
                    <m:r>
                      <a:rPr lang="en-US" altLang="ko-KR">
                        <a:latin typeface="Cambria Math" panose="02040503050406030204" pitchFamily="18" charset="0"/>
                        <a:ea typeface="맑은 고딕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맑은 고딕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315F4-1023-43E4-9969-38B4F6CD1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6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90008-20E4-4CC4-ADE6-5B7D3583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Malgun Gothic"/>
                <a:ea typeface="Malgun Gothic"/>
              </a:rPr>
              <a:t>사이킷런의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커브 피팅(</a:t>
            </a:r>
            <a:r>
              <a:rPr lang="ko-KR" altLang="en-US" dirty="0" err="1">
                <a:latin typeface="Malgun Gothic"/>
                <a:ea typeface="Malgun Gothic"/>
              </a:rPr>
              <a:t>curve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fitting</a:t>
            </a:r>
            <a:r>
              <a:rPr lang="ko-KR" altLang="en-US" dirty="0">
                <a:latin typeface="Malgun Gothic"/>
                <a:ea typeface="Malgun Gothic"/>
              </a:rPr>
              <a:t>)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8DFAA-7555-4AAB-B00D-E7A010C2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curve_fit</a:t>
            </a:r>
            <a:r>
              <a:rPr lang="ko-KR" altLang="en-US" dirty="0"/>
              <a:t> 함수: </a:t>
            </a:r>
            <a:r>
              <a:rPr lang="ko-KR" altLang="en-US" dirty="0" err="1"/>
              <a:t>최소제곱법</a:t>
            </a:r>
            <a:r>
              <a:rPr lang="ko-KR" altLang="en-US" dirty="0"/>
              <a:t> 커브</a:t>
            </a:r>
            <a:r>
              <a:rPr lang="en-US" altLang="ko-KR" dirty="0"/>
              <a:t>-</a:t>
            </a:r>
            <a:r>
              <a:rPr lang="ko-KR" altLang="en-US" dirty="0"/>
              <a:t>피팅을 수행함</a:t>
            </a:r>
          </a:p>
          <a:p>
            <a:pPr lvl="1"/>
            <a:r>
              <a:rPr lang="ko-KR" altLang="en-US" dirty="0"/>
              <a:t>인자: 사용자 정의 함수, 학습 데이터</a:t>
            </a:r>
          </a:p>
          <a:p>
            <a:pPr lvl="1"/>
            <a:r>
              <a:rPr lang="ko-KR" altLang="en-US" dirty="0"/>
              <a:t>반환: 최적의 매개변수</a:t>
            </a:r>
            <a:r>
              <a:rPr lang="en-US" altLang="ko-KR" dirty="0"/>
              <a:t>,</a:t>
            </a:r>
            <a:r>
              <a:rPr lang="ko-KR" altLang="en-US" dirty="0"/>
              <a:t> 그 매개변수의 공분산</a:t>
            </a:r>
          </a:p>
          <a:p>
            <a:endParaRPr lang="ko-KR" altLang="en-US" dirty="0"/>
          </a:p>
          <a:p>
            <a:r>
              <a:rPr lang="ko-KR" altLang="en-US" dirty="0"/>
              <a:t>비선형 함수 커브</a:t>
            </a:r>
            <a:r>
              <a:rPr lang="en-US" altLang="ko-KR" dirty="0"/>
              <a:t>-</a:t>
            </a:r>
            <a:r>
              <a:rPr lang="ko-KR" altLang="en-US" dirty="0"/>
              <a:t>피팅은 시간이 오래 걸리고 때로는 최적화를 실패함</a:t>
            </a:r>
          </a:p>
          <a:p>
            <a:pPr lvl="1"/>
            <a:r>
              <a:rPr lang="ko-KR" altLang="en-US" dirty="0"/>
              <a:t>해결법: 가능하면 선형함수 커브</a:t>
            </a:r>
            <a:r>
              <a:rPr lang="en-US" altLang="ko-KR" dirty="0"/>
              <a:t>-</a:t>
            </a:r>
            <a:r>
              <a:rPr lang="ko-KR" altLang="en-US" dirty="0"/>
              <a:t>피팅으로 </a:t>
            </a:r>
            <a:r>
              <a:rPr lang="ko-KR" altLang="en-US" dirty="0" err="1"/>
              <a:t>바꾸세여</a:t>
            </a:r>
            <a:r>
              <a:rPr lang="ko-KR" altLang="en-US" dirty="0"/>
              <a:t>! (</a:t>
            </a:r>
            <a:r>
              <a:rPr lang="ko-KR" altLang="en-US" dirty="0" err="1"/>
              <a:t>log</a:t>
            </a:r>
            <a:r>
              <a:rPr lang="ko-KR" altLang="en-US" dirty="0"/>
              <a:t>)</a:t>
            </a:r>
          </a:p>
        </p:txBody>
      </p:sp>
      <p:pic>
        <p:nvPicPr>
          <p:cNvPr id="7170" name="Picture 2" descr="https://upload.wikimedia.org/wikipedia/commons/thumb/a/a8/Regression_pic_assymetrique.gif/495px-Regression_pic_assymetrique.gif">
            <a:extLst>
              <a:ext uri="{FF2B5EF4-FFF2-40B4-BE49-F238E27FC236}">
                <a16:creationId xmlns:a16="http://schemas.microsoft.com/office/drawing/2014/main" id="{4F786746-D500-4253-AB91-46425B5A1D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16" y="1441806"/>
            <a:ext cx="2530866" cy="19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9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818</Words>
  <Application>Microsoft Office PowerPoint</Application>
  <PresentationFormat>와이드스크린</PresentationFormat>
  <Paragraphs>149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Malgun Gothic</vt:lpstr>
      <vt:lpstr>Arial</vt:lpstr>
      <vt:lpstr>Cambria Math</vt:lpstr>
      <vt:lpstr>Wingdings</vt:lpstr>
      <vt:lpstr>Office 테마</vt:lpstr>
      <vt:lpstr>회귀</vt:lpstr>
      <vt:lpstr>회귀(Regression)?</vt:lpstr>
      <vt:lpstr>회귀를 시작하기 전에</vt:lpstr>
      <vt:lpstr>최소제곱법</vt:lpstr>
      <vt:lpstr>선형 회귀 (Linear Regression)</vt:lpstr>
      <vt:lpstr>선형 회귀 (Linear Regression)</vt:lpstr>
      <vt:lpstr>앞부분 뒷부분 비교</vt:lpstr>
      <vt:lpstr>(추가적인 내용) 비선형 :: 커브 피팅(curve fitting) 알고리즘</vt:lpstr>
      <vt:lpstr>사이킷런의 커브 피팅(curve fitting)</vt:lpstr>
      <vt:lpstr>(참고) 커브-피팅 Step1</vt:lpstr>
      <vt:lpstr>PowerPoint 프레젠테이션</vt:lpstr>
      <vt:lpstr>Challenge1을  커브 피팅으로 해결해보자</vt:lpstr>
      <vt:lpstr>커브 피팅(curve fitting) 추가 예시</vt:lpstr>
      <vt:lpstr>상관계수(R), 결정계수(R^2)</vt:lpstr>
      <vt:lpstr>(추가) 결정계수(R^2)와 상관 관계</vt:lpstr>
      <vt:lpstr>코알라 유니브에서 사용한 Score는 〖결정계수(R〗^2)로 측정한 것이다</vt:lpstr>
      <vt:lpstr>score(="r2_score")는 음수일 수 있다</vt:lpstr>
      <vt:lpstr>R^2  Score 명시적으로 사용하기</vt:lpstr>
      <vt:lpstr>PowerPoint 프레젠테이션</vt:lpstr>
      <vt:lpstr>StandardScaler 사용</vt:lpstr>
      <vt:lpstr>대부분의 가중치 값이 크게 나오면?</vt:lpstr>
      <vt:lpstr>릿지 회귀 (Ridge Regression)</vt:lpstr>
      <vt:lpstr>라소 회귀 (Lasso Regression)</vt:lpstr>
      <vt:lpstr>Lasso Vs Ridge</vt:lpstr>
      <vt:lpstr>Polynomial regression</vt:lpstr>
      <vt:lpstr>make_pipeline? PolynormialFeatures?</vt:lpstr>
      <vt:lpstr>Make Pipeline</vt:lpstr>
      <vt:lpstr>PolynomialFeatures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주형 고</cp:lastModifiedBy>
  <cp:revision>444</cp:revision>
  <dcterms:created xsi:type="dcterms:W3CDTF">2019-12-28T18:25:06Z</dcterms:created>
  <dcterms:modified xsi:type="dcterms:W3CDTF">2019-12-30T09:34:18Z</dcterms:modified>
</cp:coreProperties>
</file>