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9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45DC3-86C0-4095-BD86-2ED7526FFBE5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F607-98D6-4B57-952E-EBE2BFA27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2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수치 미분의 효율을 올리는 것은 한계가 있다</a:t>
            </a:r>
            <a:endParaRPr lang="en-US" altLang="ko-KR" dirty="0" smtClean="0"/>
          </a:p>
          <a:p>
            <a:r>
              <a:rPr lang="ko-KR" altLang="en-US" dirty="0" err="1" smtClean="0"/>
              <a:t>순전파는</a:t>
            </a:r>
            <a:r>
              <a:rPr lang="ko-KR" altLang="en-US" dirty="0" smtClean="0"/>
              <a:t> 앞에서 뒤로 가는 것</a:t>
            </a:r>
            <a:endParaRPr lang="en-US" altLang="ko-KR" dirty="0" smtClean="0"/>
          </a:p>
          <a:p>
            <a:r>
              <a:rPr lang="ko-KR" altLang="en-US" dirty="0" smtClean="0"/>
              <a:t>계산 </a:t>
            </a:r>
            <a:r>
              <a:rPr lang="ko-KR" altLang="en-US" dirty="0" err="1" smtClean="0"/>
              <a:t>그래프란</a:t>
            </a:r>
            <a:r>
              <a:rPr lang="en-US" altLang="ko-KR" dirty="0" smtClean="0"/>
              <a:t>??1 </a:t>
            </a:r>
            <a:r>
              <a:rPr lang="ko-KR" altLang="en-US" dirty="0" smtClean="0"/>
              <a:t>계산과정을 그래프로 나타남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노드와 </a:t>
            </a:r>
            <a:r>
              <a:rPr lang="ko-KR" altLang="en-US" dirty="0" err="1" smtClean="0"/>
              <a:t>에지로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F607-98D6-4B57-952E-EBE2BFA279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1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이점 </a:t>
            </a:r>
            <a:r>
              <a:rPr lang="ko-KR" altLang="en-US" dirty="0" err="1" smtClean="0"/>
              <a:t>순전파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활용하여 각 변수의 미분을 구한다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9F607-98D6-4B57-952E-EBE2BFA279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3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0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6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9829-14C5-46B2-913F-B0AE00B6149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029F-2792-4E75-806A-63F3FACE3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ko-KR" altLang="en-US" smtClean="0"/>
              <a:t>신재현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6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신경망을 통과해서 도달한 결과값은 오차를 포함한다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최종적으로 나온 오차는 여러 계산 과정들을 거치며 합산된 값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각 계산 과정마다 어느 정도의 오차가 발생했는지를 관찰해서 계산과정을 다시 수정해준다</a:t>
            </a:r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오차가 많이 발생하게 한 요인들은 큰 폭으로 값을 변화시킨다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>
                <a:solidFill>
                  <a:srgbClr val="FF0000"/>
                </a:solidFill>
              </a:rPr>
              <a:t>수치 미분 </a:t>
            </a:r>
            <a:r>
              <a:rPr lang="ko-KR" altLang="en-US" dirty="0" smtClean="0"/>
              <a:t>대신 오차역전파를 사용하면 효율이 올라간다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0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Forward</a:t>
            </a:r>
            <a:r>
              <a:rPr lang="ko-KR" altLang="en-US" dirty="0" smtClean="0"/>
              <a:t>로 계산된 예측 값과 실제 값을 비교해 계산된 </a:t>
            </a:r>
            <a:r>
              <a:rPr lang="en-US" altLang="ko-KR" dirty="0" smtClean="0"/>
              <a:t>cost(error)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backward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미분값</a:t>
            </a:r>
            <a:r>
              <a:rPr lang="ko-KR" altLang="en-US" dirty="0" smtClean="0"/>
              <a:t> 혹은 예측에 필요한 값들을 계산한다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정확한 이해를 위해  </a:t>
            </a:r>
            <a:endParaRPr lang="en-US" altLang="ko-KR" dirty="0" smtClean="0"/>
          </a:p>
          <a:p>
            <a:r>
              <a:rPr lang="ko-KR" altLang="en-US" dirty="0">
                <a:solidFill>
                  <a:srgbClr val="FF0000"/>
                </a:solidFill>
              </a:rPr>
              <a:t>계산 그래프의 </a:t>
            </a:r>
            <a:r>
              <a:rPr lang="ko-KR" altLang="en-US" dirty="0" err="1">
                <a:solidFill>
                  <a:srgbClr val="FF0000"/>
                </a:solidFill>
              </a:rPr>
              <a:t>역전파로는</a:t>
            </a:r>
            <a:r>
              <a:rPr lang="ko-KR" altLang="en-US" dirty="0">
                <a:solidFill>
                  <a:srgbClr val="FF0000"/>
                </a:solidFill>
              </a:rPr>
              <a:t> 각 노드의 미분을 구할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4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 그래프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50" y="1831975"/>
            <a:ext cx="8686799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8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8390" y="1123950"/>
            <a:ext cx="6733966" cy="5734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62" y="0"/>
            <a:ext cx="5443538" cy="68580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38"/>
              </p:ext>
            </p:extLst>
          </p:nvPr>
        </p:nvGraphicFramePr>
        <p:xfrm>
          <a:off x="0" y="182562"/>
          <a:ext cx="6721182" cy="758825"/>
        </p:xfrm>
        <a:graphic>
          <a:graphicData uri="http://schemas.openxmlformats.org/drawingml/2006/table">
            <a:tbl>
              <a:tblPr/>
              <a:tblGrid>
                <a:gridCol w="3360591">
                  <a:extLst>
                    <a:ext uri="{9D8B030D-6E8A-4147-A177-3AD203B41FA5}">
                      <a16:colId xmlns:a16="http://schemas.microsoft.com/office/drawing/2014/main" val="2358591995"/>
                    </a:ext>
                  </a:extLst>
                </a:gridCol>
                <a:gridCol w="3360591">
                  <a:extLst>
                    <a:ext uri="{9D8B030D-6E8A-4147-A177-3AD203B41FA5}">
                      <a16:colId xmlns:a16="http://schemas.microsoft.com/office/drawing/2014/main" val="3480401232"/>
                    </a:ext>
                  </a:extLst>
                </a:gridCol>
              </a:tblGrid>
              <a:tr h="75882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layer_naive.py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effectLst/>
                        </a:rPr>
                        <a:t>곱셈 계층과 덧셈 계층의 구현입니다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2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4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-3362758"/>
            <a:ext cx="6539728" cy="95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Neural net</a:t>
            </a:r>
            <a:r>
              <a:rPr lang="ko-KR" altLang="en-US" dirty="0" smtClean="0"/>
              <a:t>학습시킬 때 </a:t>
            </a:r>
            <a:r>
              <a:rPr lang="en-US" altLang="ko-KR" dirty="0" smtClean="0"/>
              <a:t>forward propagation-backward propagation</a:t>
            </a:r>
            <a:r>
              <a:rPr lang="ko-KR" altLang="en-US" dirty="0" smtClean="0"/>
              <a:t>은 서로 의존하는 관계</a:t>
            </a:r>
            <a:endParaRPr lang="en-US" altLang="ko-KR" dirty="0" smtClean="0"/>
          </a:p>
          <a:p>
            <a:r>
              <a:rPr lang="en-US" altLang="ko-KR" dirty="0" smtClean="0"/>
              <a:t>Chain rule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적용하기 위해서는 모든 중간 변수를 저장하고 있어야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tensor</a:t>
            </a:r>
            <a:r>
              <a:rPr lang="ko-KR" altLang="en-US" dirty="0" smtClean="0"/>
              <a:t>를 계산할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수치 미분과 오차역전파법의 결과를 비교하면 오차역전파법의 구현에 잘못이 없는지 확인할 수 있다</a:t>
            </a:r>
            <a:r>
              <a:rPr lang="en-US" altLang="ko-KR" dirty="0"/>
              <a:t>(</a:t>
            </a:r>
            <a:r>
              <a:rPr lang="ko-KR" altLang="en-US" dirty="0"/>
              <a:t>기울기 확인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훈련을 위해서 대량의 연산이 필요 매 </a:t>
            </a:r>
            <a:r>
              <a:rPr lang="ko-KR" altLang="en-US" dirty="0" err="1" smtClean="0"/>
              <a:t>시도마다</a:t>
            </a:r>
            <a:r>
              <a:rPr lang="ko-KR" altLang="en-US" dirty="0" smtClean="0"/>
              <a:t> 이전 검사와는 다른 </a:t>
            </a:r>
            <a:r>
              <a:rPr lang="ko-KR" altLang="en-US" dirty="0" err="1" smtClean="0"/>
              <a:t>ㅡㅌㄱ성을</a:t>
            </a:r>
            <a:r>
              <a:rPr lang="ko-KR" altLang="en-US" dirty="0" smtClean="0"/>
              <a:t> 고려하여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40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신경망을 훈련할 때</a:t>
            </a:r>
            <a:r>
              <a:rPr lang="en-US" altLang="ko-KR" dirty="0"/>
              <a:t>, </a:t>
            </a:r>
            <a:r>
              <a:rPr lang="ko-KR" altLang="en-US" dirty="0"/>
              <a:t>훈련 데이터를 네트워크의 첫 번째 레이어에 넣으면</a:t>
            </a:r>
            <a:r>
              <a:rPr lang="en-US" altLang="ko-KR" dirty="0"/>
              <a:t>, </a:t>
            </a:r>
            <a:r>
              <a:rPr lang="ko-KR" altLang="en-US" dirty="0"/>
              <a:t>수행 작업을 기준으로 입력의 정확도를 나타내는 가중치가 할당되며</a:t>
            </a:r>
            <a:r>
              <a:rPr lang="en-US" altLang="ko-KR" dirty="0"/>
              <a:t>, </a:t>
            </a:r>
            <a:r>
              <a:rPr lang="ko-KR" altLang="en-US" dirty="0"/>
              <a:t>그 후 가중치를 모두 합산해 최종 출력이 결정됩니다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인식 네트워크에 고양이의 이미지 데이터를 입력했다고 </a:t>
            </a:r>
            <a:r>
              <a:rPr lang="ko-KR" altLang="en-US" dirty="0" err="1"/>
              <a:t>가정해볼게요</a:t>
            </a:r>
            <a:r>
              <a:rPr lang="en-US" altLang="ko-KR" dirty="0"/>
              <a:t>. </a:t>
            </a:r>
            <a:r>
              <a:rPr lang="ko-KR" altLang="en-US" dirty="0"/>
              <a:t>첫 번째 레이어에서는 경계선을 찾습니다</a:t>
            </a:r>
            <a:r>
              <a:rPr lang="en-US" altLang="ko-KR" dirty="0"/>
              <a:t>. </a:t>
            </a:r>
            <a:r>
              <a:rPr lang="ko-KR" altLang="en-US" dirty="0"/>
              <a:t>다음 단계는 직사각형</a:t>
            </a:r>
            <a:r>
              <a:rPr lang="en-US" altLang="ko-KR" dirty="0"/>
              <a:t>, </a:t>
            </a:r>
            <a:r>
              <a:rPr lang="ko-KR" altLang="en-US" dirty="0"/>
              <a:t>원과 같은 좀더 세부적인 경계의 형태를 가려냅니다</a:t>
            </a:r>
            <a:r>
              <a:rPr lang="en-US" altLang="ko-KR" dirty="0"/>
              <a:t>. </a:t>
            </a:r>
            <a:r>
              <a:rPr lang="ko-KR" altLang="en-US" dirty="0"/>
              <a:t>그리고 세 번째 레이어에서는 눈의 크기나 코의 모양과 같은 형태의 특징을 구분해냅니다</a:t>
            </a:r>
            <a:r>
              <a:rPr lang="en-US" altLang="ko-KR" dirty="0"/>
              <a:t>. </a:t>
            </a:r>
            <a:r>
              <a:rPr lang="ko-KR" altLang="en-US" dirty="0"/>
              <a:t>각 레이어는 생성된 가중치의 총합을 바탕으로 최종 출력을 낼 때까지 다음 레이어로 이미지를 전달합니다</a:t>
            </a:r>
            <a:r>
              <a:rPr lang="en-US" altLang="ko-KR" dirty="0"/>
              <a:t>.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515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274</Words>
  <Application>Microsoft Office PowerPoint</Application>
  <PresentationFormat>와이드스크린</PresentationFormat>
  <Paragraphs>28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5장 </vt:lpstr>
      <vt:lpstr>PowerPoint 프레젠테이션</vt:lpstr>
      <vt:lpstr>PowerPoint 프레젠테이션</vt:lpstr>
      <vt:lpstr>계산 그래프</vt:lpstr>
      <vt:lpstr>PowerPoint 프레젠테이션</vt:lpstr>
      <vt:lpstr>PowerPoint 프레젠테이션</vt:lpstr>
      <vt:lpstr>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11</cp:revision>
  <dcterms:created xsi:type="dcterms:W3CDTF">2020-01-28T00:22:06Z</dcterms:created>
  <dcterms:modified xsi:type="dcterms:W3CDTF">2020-01-28T09:54:41Z</dcterms:modified>
</cp:coreProperties>
</file>