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7C47B-A2A3-44E8-A5D2-A474C456CD75}" v="42" dt="2020-03-30T18:37:3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Peaks" userId="9f485fb5bdc3abd1" providerId="LiveId" clId="{F257C47B-A2A3-44E8-A5D2-A474C456CD75}"/>
    <pc:docChg chg="undo redo custSel addSld delSld modSld">
      <pc:chgData name="Mitchell Peaks" userId="9f485fb5bdc3abd1" providerId="LiveId" clId="{F257C47B-A2A3-44E8-A5D2-A474C456CD75}" dt="2020-03-30T18:43:51.121" v="3868" actId="20577"/>
      <pc:docMkLst>
        <pc:docMk/>
      </pc:docMkLst>
      <pc:sldChg chg="addSp modSp mod">
        <pc:chgData name="Mitchell Peaks" userId="9f485fb5bdc3abd1" providerId="LiveId" clId="{F257C47B-A2A3-44E8-A5D2-A474C456CD75}" dt="2020-03-30T18:26:52.821" v="2016" actId="255"/>
        <pc:sldMkLst>
          <pc:docMk/>
          <pc:sldMk cId="979826995" sldId="257"/>
        </pc:sldMkLst>
        <pc:spChg chg="mod">
          <ac:chgData name="Mitchell Peaks" userId="9f485fb5bdc3abd1" providerId="LiveId" clId="{F257C47B-A2A3-44E8-A5D2-A474C456CD75}" dt="2020-03-30T17:57:35.694" v="1302" actId="1076"/>
          <ac:spMkLst>
            <pc:docMk/>
            <pc:sldMk cId="979826995" sldId="257"/>
            <ac:spMk id="4" creationId="{6945E385-AFFB-453B-831C-0D136D85ED98}"/>
          </ac:spMkLst>
        </pc:spChg>
        <pc:spChg chg="mod">
          <ac:chgData name="Mitchell Peaks" userId="9f485fb5bdc3abd1" providerId="LiveId" clId="{F257C47B-A2A3-44E8-A5D2-A474C456CD75}" dt="2020-03-30T17:58:49.864" v="1327" actId="1076"/>
          <ac:spMkLst>
            <pc:docMk/>
            <pc:sldMk cId="979826995" sldId="257"/>
            <ac:spMk id="11" creationId="{84215901-0C17-4469-B4E8-7A04B96F7638}"/>
          </ac:spMkLst>
        </pc:spChg>
        <pc:spChg chg="add mod">
          <ac:chgData name="Mitchell Peaks" userId="9f485fb5bdc3abd1" providerId="LiveId" clId="{F257C47B-A2A3-44E8-A5D2-A474C456CD75}" dt="2020-03-30T17:50:17.221" v="487" actId="20577"/>
          <ac:spMkLst>
            <pc:docMk/>
            <pc:sldMk cId="979826995" sldId="257"/>
            <ac:spMk id="12" creationId="{58AB70A7-45A9-4C74-956E-425ADD44C0B9}"/>
          </ac:spMkLst>
        </pc:spChg>
        <pc:spChg chg="add mod">
          <ac:chgData name="Mitchell Peaks" userId="9f485fb5bdc3abd1" providerId="LiveId" clId="{F257C47B-A2A3-44E8-A5D2-A474C456CD75}" dt="2020-03-30T18:26:52.821" v="2016" actId="255"/>
          <ac:spMkLst>
            <pc:docMk/>
            <pc:sldMk cId="979826995" sldId="257"/>
            <ac:spMk id="13" creationId="{5CFCAF19-3FF4-4084-AD37-EB8201BE520B}"/>
          </ac:spMkLst>
        </pc:spChg>
        <pc:picChg chg="mod">
          <ac:chgData name="Mitchell Peaks" userId="9f485fb5bdc3abd1" providerId="LiveId" clId="{F257C47B-A2A3-44E8-A5D2-A474C456CD75}" dt="2020-03-30T17:58:54.195" v="1328" actId="1076"/>
          <ac:picMkLst>
            <pc:docMk/>
            <pc:sldMk cId="979826995" sldId="257"/>
            <ac:picMk id="1026" creationId="{9E34B02D-4E52-4C82-A4A4-5E6DFFF18D28}"/>
          </ac:picMkLst>
        </pc:picChg>
        <pc:picChg chg="mod">
          <ac:chgData name="Mitchell Peaks" userId="9f485fb5bdc3abd1" providerId="LiveId" clId="{F257C47B-A2A3-44E8-A5D2-A474C456CD75}" dt="2020-03-30T17:58:56.001" v="1329" actId="1076"/>
          <ac:picMkLst>
            <pc:docMk/>
            <pc:sldMk cId="979826995" sldId="257"/>
            <ac:picMk id="1028" creationId="{EE47EA57-3312-4EAA-A71A-EB3F4D7C0231}"/>
          </ac:picMkLst>
        </pc:picChg>
        <pc:picChg chg="mod">
          <ac:chgData name="Mitchell Peaks" userId="9f485fb5bdc3abd1" providerId="LiveId" clId="{F257C47B-A2A3-44E8-A5D2-A474C456CD75}" dt="2020-03-30T17:57:25.043" v="1300" actId="1076"/>
          <ac:picMkLst>
            <pc:docMk/>
            <pc:sldMk cId="979826995" sldId="257"/>
            <ac:picMk id="1032" creationId="{63A62EBF-52CE-40EB-91D2-8376B3F21293}"/>
          </ac:picMkLst>
        </pc:picChg>
        <pc:picChg chg="mod">
          <ac:chgData name="Mitchell Peaks" userId="9f485fb5bdc3abd1" providerId="LiveId" clId="{F257C47B-A2A3-44E8-A5D2-A474C456CD75}" dt="2020-03-30T17:57:27.539" v="1301" actId="1076"/>
          <ac:picMkLst>
            <pc:docMk/>
            <pc:sldMk cId="979826995" sldId="257"/>
            <ac:picMk id="1034" creationId="{AB85C4F2-CCC9-4C19-8CAB-4D68F44FBBB9}"/>
          </ac:picMkLst>
        </pc:picChg>
        <pc:picChg chg="mod">
          <ac:chgData name="Mitchell Peaks" userId="9f485fb5bdc3abd1" providerId="LiveId" clId="{F257C47B-A2A3-44E8-A5D2-A474C456CD75}" dt="2020-03-30T17:57:20.636" v="1298" actId="1076"/>
          <ac:picMkLst>
            <pc:docMk/>
            <pc:sldMk cId="979826995" sldId="257"/>
            <ac:picMk id="1036" creationId="{1115656D-BF60-4F59-966E-010912F5EC9C}"/>
          </ac:picMkLst>
        </pc:picChg>
      </pc:sldChg>
      <pc:sldChg chg="modSp mod">
        <pc:chgData name="Mitchell Peaks" userId="9f485fb5bdc3abd1" providerId="LiveId" clId="{F257C47B-A2A3-44E8-A5D2-A474C456CD75}" dt="2020-03-30T17:43:11.453" v="0" actId="255"/>
        <pc:sldMkLst>
          <pc:docMk/>
          <pc:sldMk cId="2771608521" sldId="259"/>
        </pc:sldMkLst>
        <pc:spChg chg="mod">
          <ac:chgData name="Mitchell Peaks" userId="9f485fb5bdc3abd1" providerId="LiveId" clId="{F257C47B-A2A3-44E8-A5D2-A474C456CD75}" dt="2020-03-30T17:43:11.453" v="0" actId="255"/>
          <ac:spMkLst>
            <pc:docMk/>
            <pc:sldMk cId="2771608521" sldId="259"/>
            <ac:spMk id="2" creationId="{2FDA390C-B31C-4FCA-B01C-070BF3960292}"/>
          </ac:spMkLst>
        </pc:spChg>
      </pc:sldChg>
      <pc:sldChg chg="modSp mod">
        <pc:chgData name="Mitchell Peaks" userId="9f485fb5bdc3abd1" providerId="LiveId" clId="{F257C47B-A2A3-44E8-A5D2-A474C456CD75}" dt="2020-03-30T18:43:51.121" v="3868" actId="20577"/>
        <pc:sldMkLst>
          <pc:docMk/>
          <pc:sldMk cId="2919775154" sldId="261"/>
        </pc:sldMkLst>
        <pc:spChg chg="mod">
          <ac:chgData name="Mitchell Peaks" userId="9f485fb5bdc3abd1" providerId="LiveId" clId="{F257C47B-A2A3-44E8-A5D2-A474C456CD75}" dt="2020-03-30T18:18:43.801" v="1839" actId="122"/>
          <ac:spMkLst>
            <pc:docMk/>
            <pc:sldMk cId="2919775154" sldId="261"/>
            <ac:spMk id="2" creationId="{2FDA390C-B31C-4FCA-B01C-070BF3960292}"/>
          </ac:spMkLst>
        </pc:spChg>
        <pc:spChg chg="mod">
          <ac:chgData name="Mitchell Peaks" userId="9f485fb5bdc3abd1" providerId="LiveId" clId="{F257C47B-A2A3-44E8-A5D2-A474C456CD75}" dt="2020-03-30T18:43:51.121" v="3868" actId="20577"/>
          <ac:spMkLst>
            <pc:docMk/>
            <pc:sldMk cId="2919775154" sldId="261"/>
            <ac:spMk id="7" creationId="{CB659C76-24FE-4E4B-81FC-B61FBD9B8D89}"/>
          </ac:spMkLst>
        </pc:spChg>
        <pc:picChg chg="mod">
          <ac:chgData name="Mitchell Peaks" userId="9f485fb5bdc3abd1" providerId="LiveId" clId="{F257C47B-A2A3-44E8-A5D2-A474C456CD75}" dt="2020-03-30T18:27:13.491" v="2021" actId="1076"/>
          <ac:picMkLst>
            <pc:docMk/>
            <pc:sldMk cId="2919775154" sldId="261"/>
            <ac:picMk id="9" creationId="{093D321A-D6BE-441F-8E14-9EE242371E39}"/>
          </ac:picMkLst>
        </pc:picChg>
      </pc:sldChg>
      <pc:sldChg chg="addSp delSp modSp add mod">
        <pc:chgData name="Mitchell Peaks" userId="9f485fb5bdc3abd1" providerId="LiveId" clId="{F257C47B-A2A3-44E8-A5D2-A474C456CD75}" dt="2020-03-30T18:40:12.630" v="3625" actId="12"/>
        <pc:sldMkLst>
          <pc:docMk/>
          <pc:sldMk cId="4078672220" sldId="262"/>
        </pc:sldMkLst>
        <pc:spChg chg="del mod">
          <ac:chgData name="Mitchell Peaks" userId="9f485fb5bdc3abd1" providerId="LiveId" clId="{F257C47B-A2A3-44E8-A5D2-A474C456CD75}" dt="2020-03-30T18:19:15.028" v="1851" actId="478"/>
          <ac:spMkLst>
            <pc:docMk/>
            <pc:sldMk cId="4078672220" sldId="262"/>
            <ac:spMk id="2" creationId="{0173CB79-516C-4165-BD62-89145772C4C0}"/>
          </ac:spMkLst>
        </pc:spChg>
        <pc:spChg chg="mod">
          <ac:chgData name="Mitchell Peaks" userId="9f485fb5bdc3abd1" providerId="LiveId" clId="{F257C47B-A2A3-44E8-A5D2-A474C456CD75}" dt="2020-03-30T18:40:12.630" v="3625" actId="12"/>
          <ac:spMkLst>
            <pc:docMk/>
            <pc:sldMk cId="4078672220" sldId="262"/>
            <ac:spMk id="3" creationId="{5A3EA055-33D8-45F9-ADF0-AF7FD310CA2B}"/>
          </ac:spMkLst>
        </pc:spChg>
        <pc:spChg chg="add del mod">
          <ac:chgData name="Mitchell Peaks" userId="9f485fb5bdc3abd1" providerId="LiveId" clId="{F257C47B-A2A3-44E8-A5D2-A474C456CD75}" dt="2020-03-30T18:19:18.826" v="1852" actId="478"/>
          <ac:spMkLst>
            <pc:docMk/>
            <pc:sldMk cId="4078672220" sldId="262"/>
            <ac:spMk id="6" creationId="{7BE68DB9-94CF-4E84-BA3E-819D06B9FA79}"/>
          </ac:spMkLst>
        </pc:spChg>
        <pc:spChg chg="add mod">
          <ac:chgData name="Mitchell Peaks" userId="9f485fb5bdc3abd1" providerId="LiveId" clId="{F257C47B-A2A3-44E8-A5D2-A474C456CD75}" dt="2020-03-30T18:22:02.206" v="1955" actId="20577"/>
          <ac:spMkLst>
            <pc:docMk/>
            <pc:sldMk cId="4078672220" sldId="262"/>
            <ac:spMk id="7" creationId="{5452B363-308E-4471-8429-3ED40B4F9B6F}"/>
          </ac:spMkLst>
        </pc:spChg>
        <pc:spChg chg="add del">
          <ac:chgData name="Mitchell Peaks" userId="9f485fb5bdc3abd1" providerId="LiveId" clId="{F257C47B-A2A3-44E8-A5D2-A474C456CD75}" dt="2020-03-30T18:19:50.382" v="1876" actId="478"/>
          <ac:spMkLst>
            <pc:docMk/>
            <pc:sldMk cId="4078672220" sldId="262"/>
            <ac:spMk id="8" creationId="{9CDC9EE1-9A14-4B90-8863-93F3EB82B309}"/>
          </ac:spMkLst>
        </pc:spChg>
        <pc:picChg chg="add mod">
          <ac:chgData name="Mitchell Peaks" userId="9f485fb5bdc3abd1" providerId="LiveId" clId="{F257C47B-A2A3-44E8-A5D2-A474C456CD75}" dt="2020-03-30T18:26:08.472" v="1994" actId="1076"/>
          <ac:picMkLst>
            <pc:docMk/>
            <pc:sldMk cId="4078672220" sldId="262"/>
            <ac:picMk id="4" creationId="{DB5A236B-3703-4AB5-AC37-FCDB311CED96}"/>
          </ac:picMkLst>
        </pc:picChg>
        <pc:picChg chg="add mod">
          <ac:chgData name="Mitchell Peaks" userId="9f485fb5bdc3abd1" providerId="LiveId" clId="{F257C47B-A2A3-44E8-A5D2-A474C456CD75}" dt="2020-03-30T18:26:17.385" v="1999" actId="14100"/>
          <ac:picMkLst>
            <pc:docMk/>
            <pc:sldMk cId="4078672220" sldId="262"/>
            <ac:picMk id="9" creationId="{62F2F0A2-C016-449E-B66F-ABC5ABF86B74}"/>
          </ac:picMkLst>
        </pc:picChg>
      </pc:sldChg>
      <pc:sldChg chg="addSp delSp modSp add mod">
        <pc:chgData name="Mitchell Peaks" userId="9f485fb5bdc3abd1" providerId="LiveId" clId="{F257C47B-A2A3-44E8-A5D2-A474C456CD75}" dt="2020-03-30T18:40:03.418" v="3624" actId="12"/>
        <pc:sldMkLst>
          <pc:docMk/>
          <pc:sldMk cId="1168997040" sldId="263"/>
        </pc:sldMkLst>
        <pc:spChg chg="del">
          <ac:chgData name="Mitchell Peaks" userId="9f485fb5bdc3abd1" providerId="LiveId" clId="{F257C47B-A2A3-44E8-A5D2-A474C456CD75}" dt="2020-03-30T18:21:09.604" v="1878" actId="478"/>
          <ac:spMkLst>
            <pc:docMk/>
            <pc:sldMk cId="1168997040" sldId="263"/>
            <ac:spMk id="2" creationId="{A46A69F3-86A0-4F0D-AC10-F97F7041D0EF}"/>
          </ac:spMkLst>
        </pc:spChg>
        <pc:spChg chg="del">
          <ac:chgData name="Mitchell Peaks" userId="9f485fb5bdc3abd1" providerId="LiveId" clId="{F257C47B-A2A3-44E8-A5D2-A474C456CD75}" dt="2020-03-30T18:21:16.683" v="1880" actId="478"/>
          <ac:spMkLst>
            <pc:docMk/>
            <pc:sldMk cId="1168997040" sldId="263"/>
            <ac:spMk id="3" creationId="{6377199C-C5E7-45E8-B676-47383D0FCFE2}"/>
          </ac:spMkLst>
        </pc:spChg>
        <pc:spChg chg="add mod">
          <ac:chgData name="Mitchell Peaks" userId="9f485fb5bdc3abd1" providerId="LiveId" clId="{F257C47B-A2A3-44E8-A5D2-A474C456CD75}" dt="2020-03-30T18:21:40.813" v="1898" actId="20577"/>
          <ac:spMkLst>
            <pc:docMk/>
            <pc:sldMk cId="1168997040" sldId="263"/>
            <ac:spMk id="4" creationId="{C33EC1D0-2D33-4801-921D-A6D3408F5C48}"/>
          </ac:spMkLst>
        </pc:spChg>
        <pc:spChg chg="add del">
          <ac:chgData name="Mitchell Peaks" userId="9f485fb5bdc3abd1" providerId="LiveId" clId="{F257C47B-A2A3-44E8-A5D2-A474C456CD75}" dt="2020-03-30T18:21:19.211" v="1882" actId="478"/>
          <ac:spMkLst>
            <pc:docMk/>
            <pc:sldMk cId="1168997040" sldId="263"/>
            <ac:spMk id="5" creationId="{18807557-F2B1-48FF-9DE6-163435664246}"/>
          </ac:spMkLst>
        </pc:spChg>
        <pc:spChg chg="add mod">
          <ac:chgData name="Mitchell Peaks" userId="9f485fb5bdc3abd1" providerId="LiveId" clId="{F257C47B-A2A3-44E8-A5D2-A474C456CD75}" dt="2020-03-30T18:40:03.418" v="3624" actId="12"/>
          <ac:spMkLst>
            <pc:docMk/>
            <pc:sldMk cId="1168997040" sldId="263"/>
            <ac:spMk id="9" creationId="{0D45B8D0-971A-4F3A-BF2C-3ADB913C8DA1}"/>
          </ac:spMkLst>
        </pc:spChg>
        <pc:picChg chg="add del mod">
          <ac:chgData name="Mitchell Peaks" userId="9f485fb5bdc3abd1" providerId="LiveId" clId="{F257C47B-A2A3-44E8-A5D2-A474C456CD75}" dt="2020-03-30T18:25:40.801" v="1983" actId="21"/>
          <ac:picMkLst>
            <pc:docMk/>
            <pc:sldMk cId="1168997040" sldId="263"/>
            <ac:picMk id="6" creationId="{46E82885-2598-47B8-994A-8F73014F3406}"/>
          </ac:picMkLst>
        </pc:picChg>
        <pc:picChg chg="add del mod">
          <ac:chgData name="Mitchell Peaks" userId="9f485fb5bdc3abd1" providerId="LiveId" clId="{F257C47B-A2A3-44E8-A5D2-A474C456CD75}" dt="2020-03-30T18:23:52.746" v="1962" actId="478"/>
          <ac:picMkLst>
            <pc:docMk/>
            <pc:sldMk cId="1168997040" sldId="263"/>
            <ac:picMk id="7" creationId="{C2E0F5E9-E3FF-4C15-9394-7720C6701B76}"/>
          </ac:picMkLst>
        </pc:picChg>
        <pc:picChg chg="add mod">
          <ac:chgData name="Mitchell Peaks" userId="9f485fb5bdc3abd1" providerId="LiveId" clId="{F257C47B-A2A3-44E8-A5D2-A474C456CD75}" dt="2020-03-30T18:34:21.110" v="3038" actId="1076"/>
          <ac:picMkLst>
            <pc:docMk/>
            <pc:sldMk cId="1168997040" sldId="263"/>
            <ac:picMk id="8" creationId="{17FF6048-7677-45C4-BF96-47AE60E51C8C}"/>
          </ac:picMkLst>
        </pc:picChg>
        <pc:picChg chg="add mod">
          <ac:chgData name="Mitchell Peaks" userId="9f485fb5bdc3abd1" providerId="LiveId" clId="{F257C47B-A2A3-44E8-A5D2-A474C456CD75}" dt="2020-03-30T18:35:04.289" v="3042" actId="1076"/>
          <ac:picMkLst>
            <pc:docMk/>
            <pc:sldMk cId="1168997040" sldId="263"/>
            <ac:picMk id="10" creationId="{22B4539A-6073-4908-B6A0-4EB0E51CC2A3}"/>
          </ac:picMkLst>
        </pc:picChg>
      </pc:sldChg>
      <pc:sldChg chg="addSp delSp modSp add del mod">
        <pc:chgData name="Mitchell Peaks" userId="9f485fb5bdc3abd1" providerId="LiveId" clId="{F257C47B-A2A3-44E8-A5D2-A474C456CD75}" dt="2020-03-30T18:36:14.679" v="3095" actId="47"/>
        <pc:sldMkLst>
          <pc:docMk/>
          <pc:sldMk cId="107044905" sldId="264"/>
        </pc:sldMkLst>
        <pc:spChg chg="del">
          <ac:chgData name="Mitchell Peaks" userId="9f485fb5bdc3abd1" providerId="LiveId" clId="{F257C47B-A2A3-44E8-A5D2-A474C456CD75}" dt="2020-03-30T18:36:07.491" v="3085" actId="478"/>
          <ac:spMkLst>
            <pc:docMk/>
            <pc:sldMk cId="107044905" sldId="264"/>
            <ac:spMk id="2" creationId="{4730692B-D808-4D29-B931-9F5EA924BF5D}"/>
          </ac:spMkLst>
        </pc:spChg>
        <pc:spChg chg="add del mod">
          <ac:chgData name="Mitchell Peaks" userId="9f485fb5bdc3abd1" providerId="LiveId" clId="{F257C47B-A2A3-44E8-A5D2-A474C456CD75}" dt="2020-03-30T18:36:12.995" v="3094" actId="478"/>
          <ac:spMkLst>
            <pc:docMk/>
            <pc:sldMk cId="107044905" sldId="264"/>
            <ac:spMk id="4" creationId="{B0F53A54-B72B-46AF-AAE5-8B064AAAB0F5}"/>
          </ac:spMkLst>
        </pc:spChg>
        <pc:spChg chg="add mod">
          <ac:chgData name="Mitchell Peaks" userId="9f485fb5bdc3abd1" providerId="LiveId" clId="{F257C47B-A2A3-44E8-A5D2-A474C456CD75}" dt="2020-03-30T18:36:12.995" v="3094" actId="478"/>
          <ac:spMkLst>
            <pc:docMk/>
            <pc:sldMk cId="107044905" sldId="264"/>
            <ac:spMk id="6" creationId="{93EBC8FB-0C0C-4462-B27F-802399875D5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2222D-A2CF-4BCD-B4EA-1C865EC3D0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E2BAF3-924F-48B2-BD5C-E4FBAB11B3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Build a Neural Network which can detect an ion in a CCD image</a:t>
          </a:r>
          <a:endParaRPr lang="en-US" sz="2000" dirty="0"/>
        </a:p>
      </dgm:t>
    </dgm:pt>
    <dgm:pt modelId="{39A045A3-420C-4557-A550-DD43AB2908B6}" type="parTrans" cxnId="{C6C9D346-974B-4C97-BC01-636A782AB8D7}">
      <dgm:prSet/>
      <dgm:spPr/>
      <dgm:t>
        <a:bodyPr/>
        <a:lstStyle/>
        <a:p>
          <a:endParaRPr lang="en-US"/>
        </a:p>
      </dgm:t>
    </dgm:pt>
    <dgm:pt modelId="{6D792158-A66E-4375-BAC6-05EC6ECCC134}" type="sibTrans" cxnId="{C6C9D346-974B-4C97-BC01-636A782AB8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36A9E3-6902-42BA-A72D-71B8F31E96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Can be used to automate trapping procedure</a:t>
          </a:r>
          <a:endParaRPr lang="en-US"/>
        </a:p>
      </dgm:t>
    </dgm:pt>
    <dgm:pt modelId="{4EB3A418-B3FB-43D4-80C3-26FCAC0BC9DD}" type="parTrans" cxnId="{B8B56B88-D95B-4930-BF1E-2024F587121D}">
      <dgm:prSet/>
      <dgm:spPr/>
      <dgm:t>
        <a:bodyPr/>
        <a:lstStyle/>
        <a:p>
          <a:endParaRPr lang="en-US"/>
        </a:p>
      </dgm:t>
    </dgm:pt>
    <dgm:pt modelId="{14A96EE4-7AFC-42BA-9836-7EEDCA3850E3}" type="sibTrans" cxnId="{B8B56B88-D95B-4930-BF1E-2024F58712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C23E5D-6840-4C58-AE40-0AB1B027E2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Possible to detect dim or obscured ions with noisy backgrounds</a:t>
          </a:r>
          <a:endParaRPr lang="en-US"/>
        </a:p>
      </dgm:t>
    </dgm:pt>
    <dgm:pt modelId="{2B513843-93EE-4066-B877-0448A3223582}" type="parTrans" cxnId="{6D6FEEC8-9003-49D2-BBB2-3A55580C5C29}">
      <dgm:prSet/>
      <dgm:spPr/>
      <dgm:t>
        <a:bodyPr/>
        <a:lstStyle/>
        <a:p>
          <a:endParaRPr lang="en-US"/>
        </a:p>
      </dgm:t>
    </dgm:pt>
    <dgm:pt modelId="{215FF3F4-BBB3-48A9-9EAE-726B2F07280D}" type="sibTrans" cxnId="{6D6FEEC8-9003-49D2-BBB2-3A55580C5C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0E7A20-DB7B-477C-B729-3B930D41BF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May prove useful with CMOS, lower spec. cameras</a:t>
          </a:r>
          <a:endParaRPr lang="en-US" dirty="0"/>
        </a:p>
      </dgm:t>
    </dgm:pt>
    <dgm:pt modelId="{F4806525-F149-447D-AE61-A2C368B34AE9}" type="parTrans" cxnId="{BBB2A76A-35B1-4111-8B9D-5D1401196607}">
      <dgm:prSet/>
      <dgm:spPr/>
      <dgm:t>
        <a:bodyPr/>
        <a:lstStyle/>
        <a:p>
          <a:endParaRPr lang="en-US"/>
        </a:p>
      </dgm:t>
    </dgm:pt>
    <dgm:pt modelId="{2082D896-B865-41D6-9644-42E9CC7391FE}" type="sibTrans" cxnId="{BBB2A76A-35B1-4111-8B9D-5D1401196607}">
      <dgm:prSet/>
      <dgm:spPr/>
      <dgm:t>
        <a:bodyPr/>
        <a:lstStyle/>
        <a:p>
          <a:endParaRPr lang="en-US"/>
        </a:p>
      </dgm:t>
    </dgm:pt>
    <dgm:pt modelId="{0DABB4A3-10FF-4C6C-A514-27C98BF9CF3D}" type="pres">
      <dgm:prSet presAssocID="{C2C2222D-A2CF-4BCD-B4EA-1C865EC3D06B}" presName="root" presStyleCnt="0">
        <dgm:presLayoutVars>
          <dgm:dir/>
          <dgm:resizeHandles val="exact"/>
        </dgm:presLayoutVars>
      </dgm:prSet>
      <dgm:spPr/>
    </dgm:pt>
    <dgm:pt modelId="{C849004C-5BD3-4CAF-9E74-6DA164489A6E}" type="pres">
      <dgm:prSet presAssocID="{E3E2BAF3-924F-48B2-BD5C-E4FBAB11B3CB}" presName="compNode" presStyleCnt="0"/>
      <dgm:spPr/>
    </dgm:pt>
    <dgm:pt modelId="{F411DABB-8F09-4F64-9EF5-D77B313B043A}" type="pres">
      <dgm:prSet presAssocID="{E3E2BAF3-924F-48B2-BD5C-E4FBAB11B3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48F5EF-CF20-4C06-BDED-A54FAF3B328B}" type="pres">
      <dgm:prSet presAssocID="{E3E2BAF3-924F-48B2-BD5C-E4FBAB11B3CB}" presName="spaceRect" presStyleCnt="0"/>
      <dgm:spPr/>
    </dgm:pt>
    <dgm:pt modelId="{1CAE78F0-56D2-480F-AFA9-FBE5E85EC265}" type="pres">
      <dgm:prSet presAssocID="{E3E2BAF3-924F-48B2-BD5C-E4FBAB11B3CB}" presName="textRect" presStyleLbl="revTx" presStyleIdx="0" presStyleCnt="4">
        <dgm:presLayoutVars>
          <dgm:chMax val="1"/>
          <dgm:chPref val="1"/>
        </dgm:presLayoutVars>
      </dgm:prSet>
      <dgm:spPr/>
    </dgm:pt>
    <dgm:pt modelId="{B31ABACA-0492-46D0-918D-88727F3851E6}" type="pres">
      <dgm:prSet presAssocID="{6D792158-A66E-4375-BAC6-05EC6ECCC134}" presName="sibTrans" presStyleCnt="0"/>
      <dgm:spPr/>
    </dgm:pt>
    <dgm:pt modelId="{548C12E8-0643-4D32-8DDC-0870E9A07B41}" type="pres">
      <dgm:prSet presAssocID="{4536A9E3-6902-42BA-A72D-71B8F31E96E1}" presName="compNode" presStyleCnt="0"/>
      <dgm:spPr/>
    </dgm:pt>
    <dgm:pt modelId="{F6F09B2A-0AF7-4610-A2F2-2A4FA939AF7B}" type="pres">
      <dgm:prSet presAssocID="{4536A9E3-6902-42BA-A72D-71B8F31E96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C4D6264-7DE3-44F2-9773-C977B1CD568F}" type="pres">
      <dgm:prSet presAssocID="{4536A9E3-6902-42BA-A72D-71B8F31E96E1}" presName="spaceRect" presStyleCnt="0"/>
      <dgm:spPr/>
    </dgm:pt>
    <dgm:pt modelId="{C1C9B23E-F710-4E38-BC5D-704FFB76963F}" type="pres">
      <dgm:prSet presAssocID="{4536A9E3-6902-42BA-A72D-71B8F31E96E1}" presName="textRect" presStyleLbl="revTx" presStyleIdx="1" presStyleCnt="4">
        <dgm:presLayoutVars>
          <dgm:chMax val="1"/>
          <dgm:chPref val="1"/>
        </dgm:presLayoutVars>
      </dgm:prSet>
      <dgm:spPr/>
    </dgm:pt>
    <dgm:pt modelId="{384BBB99-47B5-4354-8CED-527B7D93610F}" type="pres">
      <dgm:prSet presAssocID="{14A96EE4-7AFC-42BA-9836-7EEDCA3850E3}" presName="sibTrans" presStyleCnt="0"/>
      <dgm:spPr/>
    </dgm:pt>
    <dgm:pt modelId="{32C694B4-429F-40A3-8202-E76B7D2B295E}" type="pres">
      <dgm:prSet presAssocID="{6DC23E5D-6840-4C58-AE40-0AB1B027E26A}" presName="compNode" presStyleCnt="0"/>
      <dgm:spPr/>
    </dgm:pt>
    <dgm:pt modelId="{542BF16B-550A-4A1F-ACD3-98C065324926}" type="pres">
      <dgm:prSet presAssocID="{6DC23E5D-6840-4C58-AE40-0AB1B027E2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3C2CC26-8ADD-47E9-93B7-DF84DCE744B3}" type="pres">
      <dgm:prSet presAssocID="{6DC23E5D-6840-4C58-AE40-0AB1B027E26A}" presName="spaceRect" presStyleCnt="0"/>
      <dgm:spPr/>
    </dgm:pt>
    <dgm:pt modelId="{7475310E-4FA3-4660-998F-91E0DBDADDAC}" type="pres">
      <dgm:prSet presAssocID="{6DC23E5D-6840-4C58-AE40-0AB1B027E26A}" presName="textRect" presStyleLbl="revTx" presStyleIdx="2" presStyleCnt="4">
        <dgm:presLayoutVars>
          <dgm:chMax val="1"/>
          <dgm:chPref val="1"/>
        </dgm:presLayoutVars>
      </dgm:prSet>
      <dgm:spPr/>
    </dgm:pt>
    <dgm:pt modelId="{E289B757-5208-4528-A0BE-74CD1E6FB8A0}" type="pres">
      <dgm:prSet presAssocID="{215FF3F4-BBB3-48A9-9EAE-726B2F07280D}" presName="sibTrans" presStyleCnt="0"/>
      <dgm:spPr/>
    </dgm:pt>
    <dgm:pt modelId="{2246507F-B1AE-44C9-B11C-D38D7FE33E83}" type="pres">
      <dgm:prSet presAssocID="{150E7A20-DB7B-477C-B729-3B930D41BF09}" presName="compNode" presStyleCnt="0"/>
      <dgm:spPr/>
    </dgm:pt>
    <dgm:pt modelId="{3979E4B6-4926-4B86-9AEF-686FC9CD5157}" type="pres">
      <dgm:prSet presAssocID="{150E7A20-DB7B-477C-B729-3B930D41BF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ED8A4963-3EE1-469C-81FE-94C1B988612C}" type="pres">
      <dgm:prSet presAssocID="{150E7A20-DB7B-477C-B729-3B930D41BF09}" presName="spaceRect" presStyleCnt="0"/>
      <dgm:spPr/>
    </dgm:pt>
    <dgm:pt modelId="{3E950348-33E6-4C19-84EC-FBEEFCEF15A1}" type="pres">
      <dgm:prSet presAssocID="{150E7A20-DB7B-477C-B729-3B930D41BF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617E30-D32F-4CE7-BAAC-F8337A8F913A}" type="presOf" srcId="{E3E2BAF3-924F-48B2-BD5C-E4FBAB11B3CB}" destId="{1CAE78F0-56D2-480F-AFA9-FBE5E85EC265}" srcOrd="0" destOrd="0" presId="urn:microsoft.com/office/officeart/2018/2/layout/IconLabelList"/>
    <dgm:cxn modelId="{5E542637-8B15-49C5-87FE-861BEB943E48}" type="presOf" srcId="{C2C2222D-A2CF-4BCD-B4EA-1C865EC3D06B}" destId="{0DABB4A3-10FF-4C6C-A514-27C98BF9CF3D}" srcOrd="0" destOrd="0" presId="urn:microsoft.com/office/officeart/2018/2/layout/IconLabelList"/>
    <dgm:cxn modelId="{C6C9D346-974B-4C97-BC01-636A782AB8D7}" srcId="{C2C2222D-A2CF-4BCD-B4EA-1C865EC3D06B}" destId="{E3E2BAF3-924F-48B2-BD5C-E4FBAB11B3CB}" srcOrd="0" destOrd="0" parTransId="{39A045A3-420C-4557-A550-DD43AB2908B6}" sibTransId="{6D792158-A66E-4375-BAC6-05EC6ECCC134}"/>
    <dgm:cxn modelId="{BBB2A76A-35B1-4111-8B9D-5D1401196607}" srcId="{C2C2222D-A2CF-4BCD-B4EA-1C865EC3D06B}" destId="{150E7A20-DB7B-477C-B729-3B930D41BF09}" srcOrd="3" destOrd="0" parTransId="{F4806525-F149-447D-AE61-A2C368B34AE9}" sibTransId="{2082D896-B865-41D6-9644-42E9CC7391FE}"/>
    <dgm:cxn modelId="{5683997C-F0BA-4C21-8510-68AE75596957}" type="presOf" srcId="{150E7A20-DB7B-477C-B729-3B930D41BF09}" destId="{3E950348-33E6-4C19-84EC-FBEEFCEF15A1}" srcOrd="0" destOrd="0" presId="urn:microsoft.com/office/officeart/2018/2/layout/IconLabelList"/>
    <dgm:cxn modelId="{B8B56B88-D95B-4930-BF1E-2024F587121D}" srcId="{C2C2222D-A2CF-4BCD-B4EA-1C865EC3D06B}" destId="{4536A9E3-6902-42BA-A72D-71B8F31E96E1}" srcOrd="1" destOrd="0" parTransId="{4EB3A418-B3FB-43D4-80C3-26FCAC0BC9DD}" sibTransId="{14A96EE4-7AFC-42BA-9836-7EEDCA3850E3}"/>
    <dgm:cxn modelId="{24121598-3B4B-463E-B9DE-942B8B715185}" type="presOf" srcId="{4536A9E3-6902-42BA-A72D-71B8F31E96E1}" destId="{C1C9B23E-F710-4E38-BC5D-704FFB76963F}" srcOrd="0" destOrd="0" presId="urn:microsoft.com/office/officeart/2018/2/layout/IconLabelList"/>
    <dgm:cxn modelId="{D62BAFC8-1E2A-4C36-A233-C0012A995B7D}" type="presOf" srcId="{6DC23E5D-6840-4C58-AE40-0AB1B027E26A}" destId="{7475310E-4FA3-4660-998F-91E0DBDADDAC}" srcOrd="0" destOrd="0" presId="urn:microsoft.com/office/officeart/2018/2/layout/IconLabelList"/>
    <dgm:cxn modelId="{6D6FEEC8-9003-49D2-BBB2-3A55580C5C29}" srcId="{C2C2222D-A2CF-4BCD-B4EA-1C865EC3D06B}" destId="{6DC23E5D-6840-4C58-AE40-0AB1B027E26A}" srcOrd="2" destOrd="0" parTransId="{2B513843-93EE-4066-B877-0448A3223582}" sibTransId="{215FF3F4-BBB3-48A9-9EAE-726B2F07280D}"/>
    <dgm:cxn modelId="{E3AEF100-BB33-4AB0-AE00-E12BED6486FE}" type="presParOf" srcId="{0DABB4A3-10FF-4C6C-A514-27C98BF9CF3D}" destId="{C849004C-5BD3-4CAF-9E74-6DA164489A6E}" srcOrd="0" destOrd="0" presId="urn:microsoft.com/office/officeart/2018/2/layout/IconLabelList"/>
    <dgm:cxn modelId="{1716CBD7-257E-4262-825A-5B8959F81111}" type="presParOf" srcId="{C849004C-5BD3-4CAF-9E74-6DA164489A6E}" destId="{F411DABB-8F09-4F64-9EF5-D77B313B043A}" srcOrd="0" destOrd="0" presId="urn:microsoft.com/office/officeart/2018/2/layout/IconLabelList"/>
    <dgm:cxn modelId="{1BFBBBDB-CC8B-4A0F-840A-9BF151C28903}" type="presParOf" srcId="{C849004C-5BD3-4CAF-9E74-6DA164489A6E}" destId="{8148F5EF-CF20-4C06-BDED-A54FAF3B328B}" srcOrd="1" destOrd="0" presId="urn:microsoft.com/office/officeart/2018/2/layout/IconLabelList"/>
    <dgm:cxn modelId="{BB7120AE-DFAF-465D-BC5A-0221729AC86E}" type="presParOf" srcId="{C849004C-5BD3-4CAF-9E74-6DA164489A6E}" destId="{1CAE78F0-56D2-480F-AFA9-FBE5E85EC265}" srcOrd="2" destOrd="0" presId="urn:microsoft.com/office/officeart/2018/2/layout/IconLabelList"/>
    <dgm:cxn modelId="{0CF5DAA9-2A12-4BB0-A445-1F1976B79BFF}" type="presParOf" srcId="{0DABB4A3-10FF-4C6C-A514-27C98BF9CF3D}" destId="{B31ABACA-0492-46D0-918D-88727F3851E6}" srcOrd="1" destOrd="0" presId="urn:microsoft.com/office/officeart/2018/2/layout/IconLabelList"/>
    <dgm:cxn modelId="{AB7977F9-DA36-4D8D-A457-D303C4EA4AEE}" type="presParOf" srcId="{0DABB4A3-10FF-4C6C-A514-27C98BF9CF3D}" destId="{548C12E8-0643-4D32-8DDC-0870E9A07B41}" srcOrd="2" destOrd="0" presId="urn:microsoft.com/office/officeart/2018/2/layout/IconLabelList"/>
    <dgm:cxn modelId="{4449D4F2-2929-4F49-9A46-23A9D1C544B7}" type="presParOf" srcId="{548C12E8-0643-4D32-8DDC-0870E9A07B41}" destId="{F6F09B2A-0AF7-4610-A2F2-2A4FA939AF7B}" srcOrd="0" destOrd="0" presId="urn:microsoft.com/office/officeart/2018/2/layout/IconLabelList"/>
    <dgm:cxn modelId="{7F21B827-931A-4E35-B8BD-E29360879B79}" type="presParOf" srcId="{548C12E8-0643-4D32-8DDC-0870E9A07B41}" destId="{3C4D6264-7DE3-44F2-9773-C977B1CD568F}" srcOrd="1" destOrd="0" presId="urn:microsoft.com/office/officeart/2018/2/layout/IconLabelList"/>
    <dgm:cxn modelId="{65A9278C-96BE-45EF-9B4B-309FC8323499}" type="presParOf" srcId="{548C12E8-0643-4D32-8DDC-0870E9A07B41}" destId="{C1C9B23E-F710-4E38-BC5D-704FFB76963F}" srcOrd="2" destOrd="0" presId="urn:microsoft.com/office/officeart/2018/2/layout/IconLabelList"/>
    <dgm:cxn modelId="{2D5A9A08-16B9-48F4-BFED-236A282292A9}" type="presParOf" srcId="{0DABB4A3-10FF-4C6C-A514-27C98BF9CF3D}" destId="{384BBB99-47B5-4354-8CED-527B7D93610F}" srcOrd="3" destOrd="0" presId="urn:microsoft.com/office/officeart/2018/2/layout/IconLabelList"/>
    <dgm:cxn modelId="{0D676D02-DC94-43E2-85CF-CFB972FD71B9}" type="presParOf" srcId="{0DABB4A3-10FF-4C6C-A514-27C98BF9CF3D}" destId="{32C694B4-429F-40A3-8202-E76B7D2B295E}" srcOrd="4" destOrd="0" presId="urn:microsoft.com/office/officeart/2018/2/layout/IconLabelList"/>
    <dgm:cxn modelId="{91560965-855D-4A6C-A76F-2AFD1EF87843}" type="presParOf" srcId="{32C694B4-429F-40A3-8202-E76B7D2B295E}" destId="{542BF16B-550A-4A1F-ACD3-98C065324926}" srcOrd="0" destOrd="0" presId="urn:microsoft.com/office/officeart/2018/2/layout/IconLabelList"/>
    <dgm:cxn modelId="{89856DFA-67A3-432D-8D4A-0A8DA6BF0332}" type="presParOf" srcId="{32C694B4-429F-40A3-8202-E76B7D2B295E}" destId="{E3C2CC26-8ADD-47E9-93B7-DF84DCE744B3}" srcOrd="1" destOrd="0" presId="urn:microsoft.com/office/officeart/2018/2/layout/IconLabelList"/>
    <dgm:cxn modelId="{996B3A45-81FA-4E7B-9AA2-264A6CF64BE0}" type="presParOf" srcId="{32C694B4-429F-40A3-8202-E76B7D2B295E}" destId="{7475310E-4FA3-4660-998F-91E0DBDADDAC}" srcOrd="2" destOrd="0" presId="urn:microsoft.com/office/officeart/2018/2/layout/IconLabelList"/>
    <dgm:cxn modelId="{75507171-E328-4D10-971D-F8B90AC8D7CF}" type="presParOf" srcId="{0DABB4A3-10FF-4C6C-A514-27C98BF9CF3D}" destId="{E289B757-5208-4528-A0BE-74CD1E6FB8A0}" srcOrd="5" destOrd="0" presId="urn:microsoft.com/office/officeart/2018/2/layout/IconLabelList"/>
    <dgm:cxn modelId="{35D3CD90-A556-471A-AB62-E7FDEE8191CD}" type="presParOf" srcId="{0DABB4A3-10FF-4C6C-A514-27C98BF9CF3D}" destId="{2246507F-B1AE-44C9-B11C-D38D7FE33E83}" srcOrd="6" destOrd="0" presId="urn:microsoft.com/office/officeart/2018/2/layout/IconLabelList"/>
    <dgm:cxn modelId="{45030A9E-60ED-4600-A8A5-3067A1E22F36}" type="presParOf" srcId="{2246507F-B1AE-44C9-B11C-D38D7FE33E83}" destId="{3979E4B6-4926-4B86-9AEF-686FC9CD5157}" srcOrd="0" destOrd="0" presId="urn:microsoft.com/office/officeart/2018/2/layout/IconLabelList"/>
    <dgm:cxn modelId="{7E84277A-12A5-4523-98CF-56AD567B9E70}" type="presParOf" srcId="{2246507F-B1AE-44C9-B11C-D38D7FE33E83}" destId="{ED8A4963-3EE1-469C-81FE-94C1B988612C}" srcOrd="1" destOrd="0" presId="urn:microsoft.com/office/officeart/2018/2/layout/IconLabelList"/>
    <dgm:cxn modelId="{7DDE525C-DA23-4BAB-A305-66D016ADB874}" type="presParOf" srcId="{2246507F-B1AE-44C9-B11C-D38D7FE33E83}" destId="{3E950348-33E6-4C19-84EC-FBEEFCEF15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DABB-8F09-4F64-9EF5-D77B313B043A}">
      <dsp:nvSpPr>
        <dsp:cNvPr id="0" name=""/>
        <dsp:cNvSpPr/>
      </dsp:nvSpPr>
      <dsp:spPr>
        <a:xfrm>
          <a:off x="800367" y="264962"/>
          <a:ext cx="921688" cy="921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E78F0-56D2-480F-AFA9-FBE5E85EC265}">
      <dsp:nvSpPr>
        <dsp:cNvPr id="0" name=""/>
        <dsp:cNvSpPr/>
      </dsp:nvSpPr>
      <dsp:spPr>
        <a:xfrm>
          <a:off x="237112" y="1571675"/>
          <a:ext cx="204819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Build a Neural Network which can detect an ion in a CCD image</a:t>
          </a:r>
          <a:endParaRPr lang="en-US" sz="2000" kern="1200" dirty="0"/>
        </a:p>
      </dsp:txBody>
      <dsp:txXfrm>
        <a:off x="237112" y="1571675"/>
        <a:ext cx="2048197" cy="1260000"/>
      </dsp:txXfrm>
    </dsp:sp>
    <dsp:sp modelId="{F6F09B2A-0AF7-4610-A2F2-2A4FA939AF7B}">
      <dsp:nvSpPr>
        <dsp:cNvPr id="0" name=""/>
        <dsp:cNvSpPr/>
      </dsp:nvSpPr>
      <dsp:spPr>
        <a:xfrm>
          <a:off x="3206999" y="264962"/>
          <a:ext cx="921688" cy="921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9B23E-F710-4E38-BC5D-704FFB76963F}">
      <dsp:nvSpPr>
        <dsp:cNvPr id="0" name=""/>
        <dsp:cNvSpPr/>
      </dsp:nvSpPr>
      <dsp:spPr>
        <a:xfrm>
          <a:off x="2643744" y="1571675"/>
          <a:ext cx="204819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Can be used to automate trapping procedure</a:t>
          </a:r>
          <a:endParaRPr lang="en-US" sz="2000" kern="1200"/>
        </a:p>
      </dsp:txBody>
      <dsp:txXfrm>
        <a:off x="2643744" y="1571675"/>
        <a:ext cx="2048197" cy="1260000"/>
      </dsp:txXfrm>
    </dsp:sp>
    <dsp:sp modelId="{542BF16B-550A-4A1F-ACD3-98C065324926}">
      <dsp:nvSpPr>
        <dsp:cNvPr id="0" name=""/>
        <dsp:cNvSpPr/>
      </dsp:nvSpPr>
      <dsp:spPr>
        <a:xfrm>
          <a:off x="5613631" y="264962"/>
          <a:ext cx="921688" cy="921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310E-4FA3-4660-998F-91E0DBDADDAC}">
      <dsp:nvSpPr>
        <dsp:cNvPr id="0" name=""/>
        <dsp:cNvSpPr/>
      </dsp:nvSpPr>
      <dsp:spPr>
        <a:xfrm>
          <a:off x="5050376" y="1571675"/>
          <a:ext cx="204819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Possible to detect dim or obscured ions with noisy backgrounds</a:t>
          </a:r>
          <a:endParaRPr lang="en-US" sz="2000" kern="1200"/>
        </a:p>
      </dsp:txBody>
      <dsp:txXfrm>
        <a:off x="5050376" y="1571675"/>
        <a:ext cx="2048197" cy="1260000"/>
      </dsp:txXfrm>
    </dsp:sp>
    <dsp:sp modelId="{3979E4B6-4926-4B86-9AEF-686FC9CD5157}">
      <dsp:nvSpPr>
        <dsp:cNvPr id="0" name=""/>
        <dsp:cNvSpPr/>
      </dsp:nvSpPr>
      <dsp:spPr>
        <a:xfrm>
          <a:off x="8020263" y="264962"/>
          <a:ext cx="921688" cy="92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0348-33E6-4C19-84EC-FBEEFCEF15A1}">
      <dsp:nvSpPr>
        <dsp:cNvPr id="0" name=""/>
        <dsp:cNvSpPr/>
      </dsp:nvSpPr>
      <dsp:spPr>
        <a:xfrm>
          <a:off x="7457008" y="1571675"/>
          <a:ext cx="204819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May prove useful with CMOS, lower spec. cameras</a:t>
          </a:r>
          <a:endParaRPr lang="en-US" sz="2000" kern="1200" dirty="0"/>
        </a:p>
      </dsp:txBody>
      <dsp:txXfrm>
        <a:off x="7457008" y="1571675"/>
        <a:ext cx="2048197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3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5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0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0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8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1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5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0E5575-33FD-4C9C-99DC-58182439D4B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4B6C93-3B29-48A7-863F-C3B3358D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390C-B31C-4FCA-B01C-070BF396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sz="3600" dirty="0"/>
              <a:t>Machine Learning for ion recognition and trapping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CD6A4-8298-4C52-803B-F9F219481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28590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60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390C-B31C-4FCA-B01C-070BF396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431" y="0"/>
            <a:ext cx="9742318" cy="1752599"/>
          </a:xfrm>
        </p:spPr>
        <p:txBody>
          <a:bodyPr>
            <a:normAutofit/>
          </a:bodyPr>
          <a:lstStyle/>
          <a:p>
            <a:r>
              <a:rPr lang="en-GB" sz="3600" dirty="0"/>
              <a:t>Training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59C76-24FE-4E4B-81FC-B61FBD9B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61" y="1419223"/>
            <a:ext cx="4983164" cy="481965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Proof of principle with simulated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Difficult to get a large set of training images from a real camera or experimental setup at the moment.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Model could be retrained on real camera image data at a later stage if successful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Created a dataset of artificial ions using a 2-d gaussian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Simulated background noise by  experimenting with different noise functions.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300" dirty="0"/>
              <a:t>2000 images: 1000 with ion, 1000 without ion </a:t>
            </a:r>
          </a:p>
          <a:p>
            <a:pPr marL="0" indent="0">
              <a:buNone/>
            </a:pPr>
            <a:endParaRPr lang="en-GB" sz="23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7BF36-4C89-41B2-BAAC-B503C0A7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30" y="1247774"/>
            <a:ext cx="2981261" cy="21812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93D321A-D6BE-441F-8E14-9EE242371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8"/>
          <a:stretch/>
        </p:blipFill>
        <p:spPr bwMode="auto">
          <a:xfrm>
            <a:off x="6156730" y="3673294"/>
            <a:ext cx="2981261" cy="30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9D265-9D7A-4995-840A-E239D3B3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126" y="1247774"/>
            <a:ext cx="2915874" cy="218122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4808B2-7C5C-4C1B-87AD-056C5B23E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8"/>
          <a:stretch/>
        </p:blipFill>
        <p:spPr bwMode="auto">
          <a:xfrm>
            <a:off x="9176089" y="3673294"/>
            <a:ext cx="2991891" cy="30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34B02D-4E52-4C82-A4A4-5E6DFFF18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7"/>
          <a:stretch/>
        </p:blipFill>
        <p:spPr bwMode="auto">
          <a:xfrm>
            <a:off x="8330781" y="2925356"/>
            <a:ext cx="3818779" cy="19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47EA57-3312-4EAA-A71A-EB3F4D7C0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23"/>
          <a:stretch/>
        </p:blipFill>
        <p:spPr bwMode="auto">
          <a:xfrm>
            <a:off x="8332456" y="4851547"/>
            <a:ext cx="3777207" cy="19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A62EBF-52CE-40EB-91D2-8376B3F2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8"/>
          <a:stretch/>
        </p:blipFill>
        <p:spPr bwMode="auto">
          <a:xfrm>
            <a:off x="4433025" y="4880605"/>
            <a:ext cx="1918530" cy="19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85C4F2-CCC9-4C19-8CAB-4D68F44FB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/>
          <a:stretch/>
        </p:blipFill>
        <p:spPr bwMode="auto">
          <a:xfrm>
            <a:off x="4433025" y="2924754"/>
            <a:ext cx="3818779" cy="19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115656D-BF60-4F59-966E-010912F5E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5" r="59773"/>
          <a:stretch/>
        </p:blipFill>
        <p:spPr bwMode="auto">
          <a:xfrm>
            <a:off x="6351555" y="4870427"/>
            <a:ext cx="1918530" cy="19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5E385-AFFB-453B-831C-0D136D85ED98}"/>
              </a:ext>
            </a:extLst>
          </p:cNvPr>
          <p:cNvSpPr txBox="1"/>
          <p:nvPr/>
        </p:nvSpPr>
        <p:spPr>
          <a:xfrm>
            <a:off x="6083914" y="2353476"/>
            <a:ext cx="433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15901-0C17-4469-B4E8-7A04B96F7638}"/>
              </a:ext>
            </a:extLst>
          </p:cNvPr>
          <p:cNvSpPr txBox="1"/>
          <p:nvPr/>
        </p:nvSpPr>
        <p:spPr>
          <a:xfrm>
            <a:off x="9640975" y="2353476"/>
            <a:ext cx="433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 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AB70A7-45A9-4C74-956E-425ADD4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431" y="0"/>
            <a:ext cx="9742318" cy="1752599"/>
          </a:xfrm>
        </p:spPr>
        <p:txBody>
          <a:bodyPr>
            <a:normAutofit/>
          </a:bodyPr>
          <a:lstStyle/>
          <a:p>
            <a:r>
              <a:rPr lang="en-GB" sz="3600" dirty="0"/>
              <a:t>Generating variation in the training images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CFCAF19-3FF4-4084-AD37-EB8201B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752598"/>
            <a:ext cx="3322202" cy="4486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Require model to be robust against: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Ion position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Variation in background noise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Changes in ion brightness/obscurity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Augment data to include: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Rotations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Translations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97982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A055-33D8-45F9-ADF0-AF7FD310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561" y="1173645"/>
            <a:ext cx="4286250" cy="51033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Convolutional Neural Network (CNN)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Typical choice for image classification tasks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Extract dominant features of an image via series of convolution and pooling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Reduced dimensionality data then passed fully connected layers to extract non-linearly combinations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A236B-3703-4AB5-AC37-FCDB311C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73645"/>
            <a:ext cx="6172200" cy="21468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52B363-308E-4471-8429-3ED40B4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431" y="0"/>
            <a:ext cx="9742318" cy="1752599"/>
          </a:xfrm>
        </p:spPr>
        <p:txBody>
          <a:bodyPr>
            <a:normAutofit/>
          </a:bodyPr>
          <a:lstStyle/>
          <a:p>
            <a:r>
              <a:rPr lang="en-GB" sz="3600" dirty="0"/>
              <a:t>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2F0A2-C016-449E-B66F-ABC5ABF8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3320497"/>
            <a:ext cx="4592639" cy="35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3EC1D0-2D33-4801-921D-A6D3408F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431" y="0"/>
            <a:ext cx="9742318" cy="1752599"/>
          </a:xfrm>
        </p:spPr>
        <p:txBody>
          <a:bodyPr>
            <a:normAutofit/>
          </a:bodyPr>
          <a:lstStyle/>
          <a:p>
            <a:r>
              <a:rPr lang="en-GB" sz="3600" dirty="0"/>
              <a:t>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F6048-7677-45C4-BF96-47AE60E5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31" y="1324956"/>
            <a:ext cx="4764088" cy="45233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45B8D0-971A-4F3A-BF2C-3ADB913C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490" y="1888020"/>
            <a:ext cx="5245100" cy="59986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Model performs excellently in spite of ion position, brightness, size and noise variations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Model is likely to be somewhat overfit as the validation data, while having randomly generated variations, is created similarly to training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Could remedy overfitting by introducing more variation in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Further improvements: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Test current model using real image data from an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Train/validate on real image data by collecting a data from an experiment camera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Incorporate trained Neural Network as backend in experiment control for real-time ion detection and trapping automation.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4539A-6073-4908-B6A0-4EB0E51C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5924550"/>
            <a:ext cx="8618536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9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Machine Learning for ion recognition and trapping</vt:lpstr>
      <vt:lpstr>Training Data</vt:lpstr>
      <vt:lpstr>Generating variation in the training images</vt:lpstr>
      <vt:lpstr>The Model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Peaks</dc:creator>
  <cp:lastModifiedBy>Mitchell Peaks</cp:lastModifiedBy>
  <cp:revision>3</cp:revision>
  <dcterms:created xsi:type="dcterms:W3CDTF">2020-03-30T17:26:24Z</dcterms:created>
  <dcterms:modified xsi:type="dcterms:W3CDTF">2020-03-30T18:44:01Z</dcterms:modified>
</cp:coreProperties>
</file>