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3" r:id="rId9"/>
    <p:sldId id="261" r:id="rId10"/>
    <p:sldId id="262" r:id="rId11"/>
    <p:sldId id="269" r:id="rId12"/>
    <p:sldId id="270" r:id="rId13"/>
    <p:sldId id="271" r:id="rId14"/>
    <p:sldId id="264" r:id="rId15"/>
    <p:sldId id="272" r:id="rId16"/>
    <p:sldId id="265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10AD2-1556-4E41-A673-3FF36C17F6F1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EDA83A9-390A-48D6-B2D5-59BCA80F9131}">
      <dgm:prSet phldrT="[Text]"/>
      <dgm:spPr/>
      <dgm:t>
        <a:bodyPr/>
        <a:lstStyle/>
        <a:p>
          <a:r>
            <a:rPr lang="en-GB" dirty="0"/>
            <a:t>b</a:t>
          </a:r>
          <a:endParaRPr lang="fr-FR" dirty="0"/>
        </a:p>
      </dgm:t>
    </dgm:pt>
    <dgm:pt modelId="{70131850-806C-484A-99C5-5616B3B85875}" type="parTrans" cxnId="{62580B9E-9B28-47B0-AECA-9EA682D8BB28}">
      <dgm:prSet/>
      <dgm:spPr/>
      <dgm:t>
        <a:bodyPr/>
        <a:lstStyle/>
        <a:p>
          <a:endParaRPr lang="fr-FR"/>
        </a:p>
      </dgm:t>
    </dgm:pt>
    <dgm:pt modelId="{C6773DE0-9D18-4195-87C9-4713A03F0AA2}" type="sibTrans" cxnId="{62580B9E-9B28-47B0-AECA-9EA682D8BB28}">
      <dgm:prSet/>
      <dgm:spPr/>
      <dgm:t>
        <a:bodyPr/>
        <a:lstStyle/>
        <a:p>
          <a:endParaRPr lang="fr-FR"/>
        </a:p>
      </dgm:t>
    </dgm:pt>
    <dgm:pt modelId="{76F51ECA-8E4A-4720-B293-8459055A3576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2797F55C-9C45-4E0C-AAB5-1581405D6902}" type="parTrans" cxnId="{8538498E-09D1-4261-83C9-C02A675A9ED2}">
      <dgm:prSet/>
      <dgm:spPr/>
      <dgm:t>
        <a:bodyPr/>
        <a:lstStyle/>
        <a:p>
          <a:endParaRPr lang="fr-FR"/>
        </a:p>
      </dgm:t>
    </dgm:pt>
    <dgm:pt modelId="{D0D119FE-679D-4FB0-B693-C2A75AC96F32}" type="sibTrans" cxnId="{8538498E-09D1-4261-83C9-C02A675A9ED2}">
      <dgm:prSet/>
      <dgm:spPr/>
      <dgm:t>
        <a:bodyPr/>
        <a:lstStyle/>
        <a:p>
          <a:endParaRPr lang="fr-FR"/>
        </a:p>
      </dgm:t>
    </dgm:pt>
    <dgm:pt modelId="{E83A6F31-E85B-4816-A128-B40E373A00D5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88066EE1-67F6-413B-92D9-0FF423704764}" type="parTrans" cxnId="{E22CF3D4-DA03-4FE2-9061-E32A2B79546D}">
      <dgm:prSet/>
      <dgm:spPr/>
      <dgm:t>
        <a:bodyPr/>
        <a:lstStyle/>
        <a:p>
          <a:endParaRPr lang="fr-FR"/>
        </a:p>
      </dgm:t>
    </dgm:pt>
    <dgm:pt modelId="{FDF2DCD9-6A5C-4676-B43A-07043581BDB2}" type="sibTrans" cxnId="{E22CF3D4-DA03-4FE2-9061-E32A2B79546D}">
      <dgm:prSet/>
      <dgm:spPr/>
      <dgm:t>
        <a:bodyPr/>
        <a:lstStyle/>
        <a:p>
          <a:endParaRPr lang="fr-FR"/>
        </a:p>
      </dgm:t>
    </dgm:pt>
    <dgm:pt modelId="{AC631224-DAB0-4239-A4D0-49C805F89D28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9E0DD7D7-7475-43BD-A1A3-EFD946CD3318}" type="parTrans" cxnId="{673F2B04-AD9B-40C0-90C2-B41A6FD753C5}">
      <dgm:prSet/>
      <dgm:spPr/>
      <dgm:t>
        <a:bodyPr/>
        <a:lstStyle/>
        <a:p>
          <a:endParaRPr lang="fr-FR"/>
        </a:p>
      </dgm:t>
    </dgm:pt>
    <dgm:pt modelId="{60EEBC03-B7CB-46B9-8383-485C9827DAB9}" type="sibTrans" cxnId="{673F2B04-AD9B-40C0-90C2-B41A6FD753C5}">
      <dgm:prSet/>
      <dgm:spPr/>
      <dgm:t>
        <a:bodyPr/>
        <a:lstStyle/>
        <a:p>
          <a:endParaRPr lang="fr-FR"/>
        </a:p>
      </dgm:t>
    </dgm:pt>
    <dgm:pt modelId="{2E5724E8-EFF8-4531-9FFE-410900591559}">
      <dgm:prSet phldrT="[Text]"/>
      <dgm:spPr/>
      <dgm:t>
        <a:bodyPr/>
        <a:lstStyle/>
        <a:p>
          <a:r>
            <a:rPr lang="en-GB" dirty="0"/>
            <a:t>n</a:t>
          </a:r>
          <a:endParaRPr lang="fr-FR" dirty="0"/>
        </a:p>
      </dgm:t>
    </dgm:pt>
    <dgm:pt modelId="{271DF214-0138-4E74-B6BA-BE79C1421E7D}" type="parTrans" cxnId="{161B3F66-C3F8-4155-9827-39A43C8DDE1A}">
      <dgm:prSet/>
      <dgm:spPr/>
      <dgm:t>
        <a:bodyPr/>
        <a:lstStyle/>
        <a:p>
          <a:endParaRPr lang="fr-FR"/>
        </a:p>
      </dgm:t>
    </dgm:pt>
    <dgm:pt modelId="{9B064FF2-E44D-40D2-AABF-E1B56761F6F9}" type="sibTrans" cxnId="{161B3F66-C3F8-4155-9827-39A43C8DDE1A}">
      <dgm:prSet/>
      <dgm:spPr/>
      <dgm:t>
        <a:bodyPr/>
        <a:lstStyle/>
        <a:p>
          <a:endParaRPr lang="fr-FR"/>
        </a:p>
      </dgm:t>
    </dgm:pt>
    <dgm:pt modelId="{C964C7BB-A423-4D7F-8257-BF51C4ABB520}">
      <dgm:prSet phldrT="[Text]"/>
      <dgm:spPr/>
      <dgm:t>
        <a:bodyPr/>
        <a:lstStyle/>
        <a:p>
          <a:r>
            <a:rPr lang="en-GB" dirty="0"/>
            <a:t>a</a:t>
          </a:r>
          <a:endParaRPr lang="fr-FR" dirty="0"/>
        </a:p>
      </dgm:t>
    </dgm:pt>
    <dgm:pt modelId="{BE9B1FA2-9DEB-4C4F-BD90-1C07B35AD739}" type="parTrans" cxnId="{307F1EC5-2E64-44D8-9991-70468A30ED56}">
      <dgm:prSet/>
      <dgm:spPr/>
      <dgm:t>
        <a:bodyPr/>
        <a:lstStyle/>
        <a:p>
          <a:endParaRPr lang="fr-FR"/>
        </a:p>
      </dgm:t>
    </dgm:pt>
    <dgm:pt modelId="{4C1E4ED6-890A-47AF-8BC6-42D17E3C181C}" type="sibTrans" cxnId="{307F1EC5-2E64-44D8-9991-70468A30ED56}">
      <dgm:prSet/>
      <dgm:spPr/>
      <dgm:t>
        <a:bodyPr/>
        <a:lstStyle/>
        <a:p>
          <a:endParaRPr lang="fr-FR"/>
        </a:p>
      </dgm:t>
    </dgm:pt>
    <dgm:pt modelId="{1D3A86C5-D7C1-4F44-9DBF-C0E3952E27EE}">
      <dgm:prSet phldrT="[Text]"/>
      <dgm:spPr/>
      <dgm:t>
        <a:bodyPr/>
        <a:lstStyle/>
        <a:p>
          <a:r>
            <a:rPr lang="en-GB" dirty="0"/>
            <a:t>s</a:t>
          </a:r>
          <a:endParaRPr lang="fr-FR" dirty="0"/>
        </a:p>
      </dgm:t>
    </dgm:pt>
    <dgm:pt modelId="{1FE5CFE1-2F1D-4921-8504-CD799465B413}" type="parTrans" cxnId="{849DB92F-4C31-4479-B47B-9F6C77B86E9A}">
      <dgm:prSet/>
      <dgm:spPr/>
      <dgm:t>
        <a:bodyPr/>
        <a:lstStyle/>
        <a:p>
          <a:endParaRPr lang="fr-FR"/>
        </a:p>
      </dgm:t>
    </dgm:pt>
    <dgm:pt modelId="{B1ADAA22-E475-46DE-82DE-1D2A27ACBA90}" type="sibTrans" cxnId="{849DB92F-4C31-4479-B47B-9F6C77B86E9A}">
      <dgm:prSet/>
      <dgm:spPr/>
      <dgm:t>
        <a:bodyPr/>
        <a:lstStyle/>
        <a:p>
          <a:endParaRPr lang="fr-FR"/>
        </a:p>
      </dgm:t>
    </dgm:pt>
    <dgm:pt modelId="{9E055B16-195E-45E3-823F-12ABAB0DCBA6}">
      <dgm:prSet phldrT="[Text]"/>
      <dgm:spPr/>
      <dgm:t>
        <a:bodyPr/>
        <a:lstStyle/>
        <a:p>
          <a:r>
            <a:rPr lang="en-GB" dirty="0"/>
            <a:t>$</a:t>
          </a:r>
          <a:endParaRPr lang="fr-FR" dirty="0"/>
        </a:p>
      </dgm:t>
    </dgm:pt>
    <dgm:pt modelId="{90AA7C5C-949A-4E68-8B14-8351D85CCABC}" type="parTrans" cxnId="{E74B04A8-70EB-4D26-B43D-B39312BF0DFA}">
      <dgm:prSet/>
      <dgm:spPr/>
      <dgm:t>
        <a:bodyPr/>
        <a:lstStyle/>
        <a:p>
          <a:endParaRPr lang="fr-FR"/>
        </a:p>
      </dgm:t>
    </dgm:pt>
    <dgm:pt modelId="{627134E5-4D09-419B-8656-20F5C92A0AEA}" type="sibTrans" cxnId="{E74B04A8-70EB-4D26-B43D-B39312BF0DFA}">
      <dgm:prSet/>
      <dgm:spPr/>
      <dgm:t>
        <a:bodyPr/>
        <a:lstStyle/>
        <a:p>
          <a:endParaRPr lang="fr-FR"/>
        </a:p>
      </dgm:t>
    </dgm:pt>
    <dgm:pt modelId="{983F3A00-665D-480D-BB30-FC6E4628C90B}" type="pres">
      <dgm:prSet presAssocID="{34410AD2-1556-4E41-A673-3FF36C17F6F1}" presName="cycle" presStyleCnt="0">
        <dgm:presLayoutVars>
          <dgm:dir/>
          <dgm:resizeHandles val="exact"/>
        </dgm:presLayoutVars>
      </dgm:prSet>
      <dgm:spPr/>
    </dgm:pt>
    <dgm:pt modelId="{2E395FE1-4F4F-4FFD-A770-D1A975CFA145}" type="pres">
      <dgm:prSet presAssocID="{DEDA83A9-390A-48D6-B2D5-59BCA80F9131}" presName="node" presStyleLbl="node1" presStyleIdx="0" presStyleCnt="8">
        <dgm:presLayoutVars>
          <dgm:bulletEnabled val="1"/>
        </dgm:presLayoutVars>
      </dgm:prSet>
      <dgm:spPr/>
    </dgm:pt>
    <dgm:pt modelId="{3D45F04A-7B9F-42C5-A90E-243DD94FAFC0}" type="pres">
      <dgm:prSet presAssocID="{C6773DE0-9D18-4195-87C9-4713A03F0AA2}" presName="sibTrans" presStyleLbl="sibTrans2D1" presStyleIdx="0" presStyleCnt="8"/>
      <dgm:spPr/>
    </dgm:pt>
    <dgm:pt modelId="{44E6C1F2-BB4D-47CC-A46E-C2D90DF747B0}" type="pres">
      <dgm:prSet presAssocID="{C6773DE0-9D18-4195-87C9-4713A03F0AA2}" presName="connectorText" presStyleLbl="sibTrans2D1" presStyleIdx="0" presStyleCnt="8"/>
      <dgm:spPr/>
    </dgm:pt>
    <dgm:pt modelId="{25AFD29E-DDEA-4168-B57D-B38A7E44C8CC}" type="pres">
      <dgm:prSet presAssocID="{76F51ECA-8E4A-4720-B293-8459055A3576}" presName="node" presStyleLbl="node1" presStyleIdx="1" presStyleCnt="8">
        <dgm:presLayoutVars>
          <dgm:bulletEnabled val="1"/>
        </dgm:presLayoutVars>
      </dgm:prSet>
      <dgm:spPr/>
    </dgm:pt>
    <dgm:pt modelId="{43973C61-5EC6-4036-8031-EE4B2C4E9E4E}" type="pres">
      <dgm:prSet presAssocID="{D0D119FE-679D-4FB0-B693-C2A75AC96F32}" presName="sibTrans" presStyleLbl="sibTrans2D1" presStyleIdx="1" presStyleCnt="8"/>
      <dgm:spPr/>
    </dgm:pt>
    <dgm:pt modelId="{FB1B8B21-C15C-4B3A-AEA5-BF58D7E31878}" type="pres">
      <dgm:prSet presAssocID="{D0D119FE-679D-4FB0-B693-C2A75AC96F32}" presName="connectorText" presStyleLbl="sibTrans2D1" presStyleIdx="1" presStyleCnt="8"/>
      <dgm:spPr/>
    </dgm:pt>
    <dgm:pt modelId="{A5C0A3D6-D7AD-4526-8B6C-B37B01F2EF23}" type="pres">
      <dgm:prSet presAssocID="{E83A6F31-E85B-4816-A128-B40E373A00D5}" presName="node" presStyleLbl="node1" presStyleIdx="2" presStyleCnt="8">
        <dgm:presLayoutVars>
          <dgm:bulletEnabled val="1"/>
        </dgm:presLayoutVars>
      </dgm:prSet>
      <dgm:spPr/>
    </dgm:pt>
    <dgm:pt modelId="{263B36BC-47B0-425D-ABD0-1261006FAE7B}" type="pres">
      <dgm:prSet presAssocID="{FDF2DCD9-6A5C-4676-B43A-07043581BDB2}" presName="sibTrans" presStyleLbl="sibTrans2D1" presStyleIdx="2" presStyleCnt="8"/>
      <dgm:spPr/>
    </dgm:pt>
    <dgm:pt modelId="{275855B3-9B4B-4CF2-9D63-F5E5638F7497}" type="pres">
      <dgm:prSet presAssocID="{FDF2DCD9-6A5C-4676-B43A-07043581BDB2}" presName="connectorText" presStyleLbl="sibTrans2D1" presStyleIdx="2" presStyleCnt="8"/>
      <dgm:spPr/>
    </dgm:pt>
    <dgm:pt modelId="{EA80C4FC-597B-4AE2-B021-66EB19BDE120}" type="pres">
      <dgm:prSet presAssocID="{AC631224-DAB0-4239-A4D0-49C805F89D28}" presName="node" presStyleLbl="node1" presStyleIdx="3" presStyleCnt="8">
        <dgm:presLayoutVars>
          <dgm:bulletEnabled val="1"/>
        </dgm:presLayoutVars>
      </dgm:prSet>
      <dgm:spPr/>
    </dgm:pt>
    <dgm:pt modelId="{1FE3637A-06A4-4793-B7C7-EC1DDCD4015E}" type="pres">
      <dgm:prSet presAssocID="{60EEBC03-B7CB-46B9-8383-485C9827DAB9}" presName="sibTrans" presStyleLbl="sibTrans2D1" presStyleIdx="3" presStyleCnt="8"/>
      <dgm:spPr/>
    </dgm:pt>
    <dgm:pt modelId="{EADC5FC7-F8FD-47ED-85B5-89359F4660EA}" type="pres">
      <dgm:prSet presAssocID="{60EEBC03-B7CB-46B9-8383-485C9827DAB9}" presName="connectorText" presStyleLbl="sibTrans2D1" presStyleIdx="3" presStyleCnt="8"/>
      <dgm:spPr/>
    </dgm:pt>
    <dgm:pt modelId="{0126369D-BC78-4C1A-B199-5D63B0249F77}" type="pres">
      <dgm:prSet presAssocID="{2E5724E8-EFF8-4531-9FFE-410900591559}" presName="node" presStyleLbl="node1" presStyleIdx="4" presStyleCnt="8">
        <dgm:presLayoutVars>
          <dgm:bulletEnabled val="1"/>
        </dgm:presLayoutVars>
      </dgm:prSet>
      <dgm:spPr/>
    </dgm:pt>
    <dgm:pt modelId="{90F76B51-2C35-49FD-8860-2F14E9EB962A}" type="pres">
      <dgm:prSet presAssocID="{9B064FF2-E44D-40D2-AABF-E1B56761F6F9}" presName="sibTrans" presStyleLbl="sibTrans2D1" presStyleIdx="4" presStyleCnt="8"/>
      <dgm:spPr/>
    </dgm:pt>
    <dgm:pt modelId="{EC2FE8A9-A7D8-46B1-8C7F-57E848DEDC9F}" type="pres">
      <dgm:prSet presAssocID="{9B064FF2-E44D-40D2-AABF-E1B56761F6F9}" presName="connectorText" presStyleLbl="sibTrans2D1" presStyleIdx="4" presStyleCnt="8"/>
      <dgm:spPr/>
    </dgm:pt>
    <dgm:pt modelId="{B43273ED-4292-4A88-B8E5-01BA2C51E916}" type="pres">
      <dgm:prSet presAssocID="{C964C7BB-A423-4D7F-8257-BF51C4ABB520}" presName="node" presStyleLbl="node1" presStyleIdx="5" presStyleCnt="8">
        <dgm:presLayoutVars>
          <dgm:bulletEnabled val="1"/>
        </dgm:presLayoutVars>
      </dgm:prSet>
      <dgm:spPr/>
    </dgm:pt>
    <dgm:pt modelId="{2B7FEA70-0656-42F0-9F19-0D0443634974}" type="pres">
      <dgm:prSet presAssocID="{4C1E4ED6-890A-47AF-8BC6-42D17E3C181C}" presName="sibTrans" presStyleLbl="sibTrans2D1" presStyleIdx="5" presStyleCnt="8"/>
      <dgm:spPr/>
    </dgm:pt>
    <dgm:pt modelId="{1767F30E-EF92-4A15-A5F8-9C494D5F8C62}" type="pres">
      <dgm:prSet presAssocID="{4C1E4ED6-890A-47AF-8BC6-42D17E3C181C}" presName="connectorText" presStyleLbl="sibTrans2D1" presStyleIdx="5" presStyleCnt="8"/>
      <dgm:spPr/>
    </dgm:pt>
    <dgm:pt modelId="{9769640F-110D-44CB-8638-AA0D3A3D9E5C}" type="pres">
      <dgm:prSet presAssocID="{1D3A86C5-D7C1-4F44-9DBF-C0E3952E27EE}" presName="node" presStyleLbl="node1" presStyleIdx="6" presStyleCnt="8">
        <dgm:presLayoutVars>
          <dgm:bulletEnabled val="1"/>
        </dgm:presLayoutVars>
      </dgm:prSet>
      <dgm:spPr/>
    </dgm:pt>
    <dgm:pt modelId="{6358F718-5938-4CF5-B0AD-D481413B0C96}" type="pres">
      <dgm:prSet presAssocID="{B1ADAA22-E475-46DE-82DE-1D2A27ACBA90}" presName="sibTrans" presStyleLbl="sibTrans2D1" presStyleIdx="6" presStyleCnt="8"/>
      <dgm:spPr/>
    </dgm:pt>
    <dgm:pt modelId="{A3A36ED2-041C-4C46-8040-B49E8E26ED65}" type="pres">
      <dgm:prSet presAssocID="{B1ADAA22-E475-46DE-82DE-1D2A27ACBA90}" presName="connectorText" presStyleLbl="sibTrans2D1" presStyleIdx="6" presStyleCnt="8"/>
      <dgm:spPr/>
    </dgm:pt>
    <dgm:pt modelId="{1CFA93FA-422E-4364-902C-B48CDBEB6D97}" type="pres">
      <dgm:prSet presAssocID="{9E055B16-195E-45E3-823F-12ABAB0DCBA6}" presName="node" presStyleLbl="node1" presStyleIdx="7" presStyleCnt="8">
        <dgm:presLayoutVars>
          <dgm:bulletEnabled val="1"/>
        </dgm:presLayoutVars>
      </dgm:prSet>
      <dgm:spPr/>
    </dgm:pt>
    <dgm:pt modelId="{853412B5-EECF-422E-A1BF-64D3CE14BEDC}" type="pres">
      <dgm:prSet presAssocID="{627134E5-4D09-419B-8656-20F5C92A0AEA}" presName="sibTrans" presStyleLbl="sibTrans2D1" presStyleIdx="7" presStyleCnt="8"/>
      <dgm:spPr/>
    </dgm:pt>
    <dgm:pt modelId="{CA1FD1B4-6004-4BE8-AB8C-CD20309A0FBD}" type="pres">
      <dgm:prSet presAssocID="{627134E5-4D09-419B-8656-20F5C92A0AEA}" presName="connectorText" presStyleLbl="sibTrans2D1" presStyleIdx="7" presStyleCnt="8"/>
      <dgm:spPr/>
    </dgm:pt>
  </dgm:ptLst>
  <dgm:cxnLst>
    <dgm:cxn modelId="{FF827B00-46C8-4237-84CD-5DA5E8414676}" type="presOf" srcId="{34410AD2-1556-4E41-A673-3FF36C17F6F1}" destId="{983F3A00-665D-480D-BB30-FC6E4628C90B}" srcOrd="0" destOrd="0" presId="urn:microsoft.com/office/officeart/2005/8/layout/cycle2"/>
    <dgm:cxn modelId="{673F2B04-AD9B-40C0-90C2-B41A6FD753C5}" srcId="{34410AD2-1556-4E41-A673-3FF36C17F6F1}" destId="{AC631224-DAB0-4239-A4D0-49C805F89D28}" srcOrd="3" destOrd="0" parTransId="{9E0DD7D7-7475-43BD-A1A3-EFD946CD3318}" sibTransId="{60EEBC03-B7CB-46B9-8383-485C9827DAB9}"/>
    <dgm:cxn modelId="{E1266005-A50C-45E6-AFCA-F6BF00683BC3}" type="presOf" srcId="{4C1E4ED6-890A-47AF-8BC6-42D17E3C181C}" destId="{1767F30E-EF92-4A15-A5F8-9C494D5F8C62}" srcOrd="1" destOrd="0" presId="urn:microsoft.com/office/officeart/2005/8/layout/cycle2"/>
    <dgm:cxn modelId="{142F940E-FE1D-446C-850C-757542AE9156}" type="presOf" srcId="{9B064FF2-E44D-40D2-AABF-E1B56761F6F9}" destId="{EC2FE8A9-A7D8-46B1-8C7F-57E848DEDC9F}" srcOrd="1" destOrd="0" presId="urn:microsoft.com/office/officeart/2005/8/layout/cycle2"/>
    <dgm:cxn modelId="{58FA6E11-E4A9-48D5-BB34-59E08258E76A}" type="presOf" srcId="{AC631224-DAB0-4239-A4D0-49C805F89D28}" destId="{EA80C4FC-597B-4AE2-B021-66EB19BDE120}" srcOrd="0" destOrd="0" presId="urn:microsoft.com/office/officeart/2005/8/layout/cycle2"/>
    <dgm:cxn modelId="{61201D18-D2D5-4308-B59D-7E2CF0574185}" type="presOf" srcId="{76F51ECA-8E4A-4720-B293-8459055A3576}" destId="{25AFD29E-DDEA-4168-B57D-B38A7E44C8CC}" srcOrd="0" destOrd="0" presId="urn:microsoft.com/office/officeart/2005/8/layout/cycle2"/>
    <dgm:cxn modelId="{57907526-E21C-4164-ADFD-366DBAF1CADC}" type="presOf" srcId="{C6773DE0-9D18-4195-87C9-4713A03F0AA2}" destId="{44E6C1F2-BB4D-47CC-A46E-C2D90DF747B0}" srcOrd="1" destOrd="0" presId="urn:microsoft.com/office/officeart/2005/8/layout/cycle2"/>
    <dgm:cxn modelId="{1A37212E-67E4-4F7A-8203-E2A2C4EEAAF3}" type="presOf" srcId="{627134E5-4D09-419B-8656-20F5C92A0AEA}" destId="{CA1FD1B4-6004-4BE8-AB8C-CD20309A0FBD}" srcOrd="1" destOrd="0" presId="urn:microsoft.com/office/officeart/2005/8/layout/cycle2"/>
    <dgm:cxn modelId="{849DB92F-4C31-4479-B47B-9F6C77B86E9A}" srcId="{34410AD2-1556-4E41-A673-3FF36C17F6F1}" destId="{1D3A86C5-D7C1-4F44-9DBF-C0E3952E27EE}" srcOrd="6" destOrd="0" parTransId="{1FE5CFE1-2F1D-4921-8504-CD799465B413}" sibTransId="{B1ADAA22-E475-46DE-82DE-1D2A27ACBA90}"/>
    <dgm:cxn modelId="{8B43D634-6E80-47E3-808B-9FC58DAACF3A}" type="presOf" srcId="{D0D119FE-679D-4FB0-B693-C2A75AC96F32}" destId="{43973C61-5EC6-4036-8031-EE4B2C4E9E4E}" srcOrd="0" destOrd="0" presId="urn:microsoft.com/office/officeart/2005/8/layout/cycle2"/>
    <dgm:cxn modelId="{51DACE35-8B39-4166-8B0D-72089E4C067B}" type="presOf" srcId="{D0D119FE-679D-4FB0-B693-C2A75AC96F32}" destId="{FB1B8B21-C15C-4B3A-AEA5-BF58D7E31878}" srcOrd="1" destOrd="0" presId="urn:microsoft.com/office/officeart/2005/8/layout/cycle2"/>
    <dgm:cxn modelId="{161B3F66-C3F8-4155-9827-39A43C8DDE1A}" srcId="{34410AD2-1556-4E41-A673-3FF36C17F6F1}" destId="{2E5724E8-EFF8-4531-9FFE-410900591559}" srcOrd="4" destOrd="0" parTransId="{271DF214-0138-4E74-B6BA-BE79C1421E7D}" sibTransId="{9B064FF2-E44D-40D2-AABF-E1B56761F6F9}"/>
    <dgm:cxn modelId="{213BC946-7DEC-40D7-BDE9-3E99813E5DE4}" type="presOf" srcId="{2E5724E8-EFF8-4531-9FFE-410900591559}" destId="{0126369D-BC78-4C1A-B199-5D63B0249F77}" srcOrd="0" destOrd="0" presId="urn:microsoft.com/office/officeart/2005/8/layout/cycle2"/>
    <dgm:cxn modelId="{A045994A-EA7C-4030-8675-583F04EBDF93}" type="presOf" srcId="{B1ADAA22-E475-46DE-82DE-1D2A27ACBA90}" destId="{6358F718-5938-4CF5-B0AD-D481413B0C96}" srcOrd="0" destOrd="0" presId="urn:microsoft.com/office/officeart/2005/8/layout/cycle2"/>
    <dgm:cxn modelId="{8538498E-09D1-4261-83C9-C02A675A9ED2}" srcId="{34410AD2-1556-4E41-A673-3FF36C17F6F1}" destId="{76F51ECA-8E4A-4720-B293-8459055A3576}" srcOrd="1" destOrd="0" parTransId="{2797F55C-9C45-4E0C-AAB5-1581405D6902}" sibTransId="{D0D119FE-679D-4FB0-B693-C2A75AC96F32}"/>
    <dgm:cxn modelId="{949F7B90-49A8-4D89-A4A5-75EC7A966A7C}" type="presOf" srcId="{1D3A86C5-D7C1-4F44-9DBF-C0E3952E27EE}" destId="{9769640F-110D-44CB-8638-AA0D3A3D9E5C}" srcOrd="0" destOrd="0" presId="urn:microsoft.com/office/officeart/2005/8/layout/cycle2"/>
    <dgm:cxn modelId="{AA910A91-42A6-4F9C-84FE-9E8DFF1C5D05}" type="presOf" srcId="{9E055B16-195E-45E3-823F-12ABAB0DCBA6}" destId="{1CFA93FA-422E-4364-902C-B48CDBEB6D97}" srcOrd="0" destOrd="0" presId="urn:microsoft.com/office/officeart/2005/8/layout/cycle2"/>
    <dgm:cxn modelId="{D99E9593-E3FC-4658-B3FF-8E96D9C33666}" type="presOf" srcId="{E83A6F31-E85B-4816-A128-B40E373A00D5}" destId="{A5C0A3D6-D7AD-4526-8B6C-B37B01F2EF23}" srcOrd="0" destOrd="0" presId="urn:microsoft.com/office/officeart/2005/8/layout/cycle2"/>
    <dgm:cxn modelId="{DD433594-8073-4483-87B4-57F43B8DB785}" type="presOf" srcId="{627134E5-4D09-419B-8656-20F5C92A0AEA}" destId="{853412B5-EECF-422E-A1BF-64D3CE14BEDC}" srcOrd="0" destOrd="0" presId="urn:microsoft.com/office/officeart/2005/8/layout/cycle2"/>
    <dgm:cxn modelId="{C4417296-557D-4D1E-AEBB-2FDE03766233}" type="presOf" srcId="{FDF2DCD9-6A5C-4676-B43A-07043581BDB2}" destId="{263B36BC-47B0-425D-ABD0-1261006FAE7B}" srcOrd="0" destOrd="0" presId="urn:microsoft.com/office/officeart/2005/8/layout/cycle2"/>
    <dgm:cxn modelId="{62580B9E-9B28-47B0-AECA-9EA682D8BB28}" srcId="{34410AD2-1556-4E41-A673-3FF36C17F6F1}" destId="{DEDA83A9-390A-48D6-B2D5-59BCA80F9131}" srcOrd="0" destOrd="0" parTransId="{70131850-806C-484A-99C5-5616B3B85875}" sibTransId="{C6773DE0-9D18-4195-87C9-4713A03F0AA2}"/>
    <dgm:cxn modelId="{91EA5DA5-AFD9-412D-8D5C-33053D57C7D8}" type="presOf" srcId="{9B064FF2-E44D-40D2-AABF-E1B56761F6F9}" destId="{90F76B51-2C35-49FD-8860-2F14E9EB962A}" srcOrd="0" destOrd="0" presId="urn:microsoft.com/office/officeart/2005/8/layout/cycle2"/>
    <dgm:cxn modelId="{E74B04A8-70EB-4D26-B43D-B39312BF0DFA}" srcId="{34410AD2-1556-4E41-A673-3FF36C17F6F1}" destId="{9E055B16-195E-45E3-823F-12ABAB0DCBA6}" srcOrd="7" destOrd="0" parTransId="{90AA7C5C-949A-4E68-8B14-8351D85CCABC}" sibTransId="{627134E5-4D09-419B-8656-20F5C92A0AEA}"/>
    <dgm:cxn modelId="{FF271BB4-BCE0-488C-9A12-D64AEC0F44CF}" type="presOf" srcId="{C6773DE0-9D18-4195-87C9-4713A03F0AA2}" destId="{3D45F04A-7B9F-42C5-A90E-243DD94FAFC0}" srcOrd="0" destOrd="0" presId="urn:microsoft.com/office/officeart/2005/8/layout/cycle2"/>
    <dgm:cxn modelId="{D37375B4-D684-4816-B385-E096E7A3ED80}" type="presOf" srcId="{60EEBC03-B7CB-46B9-8383-485C9827DAB9}" destId="{1FE3637A-06A4-4793-B7C7-EC1DDCD4015E}" srcOrd="0" destOrd="0" presId="urn:microsoft.com/office/officeart/2005/8/layout/cycle2"/>
    <dgm:cxn modelId="{271261BB-BC6E-40A1-850A-310E3D0B9764}" type="presOf" srcId="{FDF2DCD9-6A5C-4676-B43A-07043581BDB2}" destId="{275855B3-9B4B-4CF2-9D63-F5E5638F7497}" srcOrd="1" destOrd="0" presId="urn:microsoft.com/office/officeart/2005/8/layout/cycle2"/>
    <dgm:cxn modelId="{9235A3C2-6E53-4882-8490-8D18DA8F8DEC}" type="presOf" srcId="{C964C7BB-A423-4D7F-8257-BF51C4ABB520}" destId="{B43273ED-4292-4A88-B8E5-01BA2C51E916}" srcOrd="0" destOrd="0" presId="urn:microsoft.com/office/officeart/2005/8/layout/cycle2"/>
    <dgm:cxn modelId="{307F1EC5-2E64-44D8-9991-70468A30ED56}" srcId="{34410AD2-1556-4E41-A673-3FF36C17F6F1}" destId="{C964C7BB-A423-4D7F-8257-BF51C4ABB520}" srcOrd="5" destOrd="0" parTransId="{BE9B1FA2-9DEB-4C4F-BD90-1C07B35AD739}" sibTransId="{4C1E4ED6-890A-47AF-8BC6-42D17E3C181C}"/>
    <dgm:cxn modelId="{E22CF3D4-DA03-4FE2-9061-E32A2B79546D}" srcId="{34410AD2-1556-4E41-A673-3FF36C17F6F1}" destId="{E83A6F31-E85B-4816-A128-B40E373A00D5}" srcOrd="2" destOrd="0" parTransId="{88066EE1-67F6-413B-92D9-0FF423704764}" sibTransId="{FDF2DCD9-6A5C-4676-B43A-07043581BDB2}"/>
    <dgm:cxn modelId="{F4F30FDA-2681-46FE-A023-750883822B5D}" type="presOf" srcId="{B1ADAA22-E475-46DE-82DE-1D2A27ACBA90}" destId="{A3A36ED2-041C-4C46-8040-B49E8E26ED65}" srcOrd="1" destOrd="0" presId="urn:microsoft.com/office/officeart/2005/8/layout/cycle2"/>
    <dgm:cxn modelId="{CAC956DB-DE8F-4486-8DA7-84EE3DA8AE87}" type="presOf" srcId="{4C1E4ED6-890A-47AF-8BC6-42D17E3C181C}" destId="{2B7FEA70-0656-42F0-9F19-0D0443634974}" srcOrd="0" destOrd="0" presId="urn:microsoft.com/office/officeart/2005/8/layout/cycle2"/>
    <dgm:cxn modelId="{79E3BCE0-666B-4859-B043-38B5C340DF3B}" type="presOf" srcId="{60EEBC03-B7CB-46B9-8383-485C9827DAB9}" destId="{EADC5FC7-F8FD-47ED-85B5-89359F4660EA}" srcOrd="1" destOrd="0" presId="urn:microsoft.com/office/officeart/2005/8/layout/cycle2"/>
    <dgm:cxn modelId="{C5BACAF0-A2FC-458F-930D-A798BAE69B98}" type="presOf" srcId="{DEDA83A9-390A-48D6-B2D5-59BCA80F9131}" destId="{2E395FE1-4F4F-4FFD-A770-D1A975CFA145}" srcOrd="0" destOrd="0" presId="urn:microsoft.com/office/officeart/2005/8/layout/cycle2"/>
    <dgm:cxn modelId="{0EFFEFA9-3971-45C7-B840-3F2EEBF00B6D}" type="presParOf" srcId="{983F3A00-665D-480D-BB30-FC6E4628C90B}" destId="{2E395FE1-4F4F-4FFD-A770-D1A975CFA145}" srcOrd="0" destOrd="0" presId="urn:microsoft.com/office/officeart/2005/8/layout/cycle2"/>
    <dgm:cxn modelId="{F595FBFD-A34C-47EE-8DAB-0142C4D43030}" type="presParOf" srcId="{983F3A00-665D-480D-BB30-FC6E4628C90B}" destId="{3D45F04A-7B9F-42C5-A90E-243DD94FAFC0}" srcOrd="1" destOrd="0" presId="urn:microsoft.com/office/officeart/2005/8/layout/cycle2"/>
    <dgm:cxn modelId="{CCED5B04-8DC2-40D3-8C8D-842C48B36ED9}" type="presParOf" srcId="{3D45F04A-7B9F-42C5-A90E-243DD94FAFC0}" destId="{44E6C1F2-BB4D-47CC-A46E-C2D90DF747B0}" srcOrd="0" destOrd="0" presId="urn:microsoft.com/office/officeart/2005/8/layout/cycle2"/>
    <dgm:cxn modelId="{1BC3C979-CA0C-4007-B7F2-7DF3A11777EE}" type="presParOf" srcId="{983F3A00-665D-480D-BB30-FC6E4628C90B}" destId="{25AFD29E-DDEA-4168-B57D-B38A7E44C8CC}" srcOrd="2" destOrd="0" presId="urn:microsoft.com/office/officeart/2005/8/layout/cycle2"/>
    <dgm:cxn modelId="{9ACE5318-2374-433D-B6E8-B97FD426BF7E}" type="presParOf" srcId="{983F3A00-665D-480D-BB30-FC6E4628C90B}" destId="{43973C61-5EC6-4036-8031-EE4B2C4E9E4E}" srcOrd="3" destOrd="0" presId="urn:microsoft.com/office/officeart/2005/8/layout/cycle2"/>
    <dgm:cxn modelId="{97001BF1-A491-489B-B9D9-F5262B6AE69D}" type="presParOf" srcId="{43973C61-5EC6-4036-8031-EE4B2C4E9E4E}" destId="{FB1B8B21-C15C-4B3A-AEA5-BF58D7E31878}" srcOrd="0" destOrd="0" presId="urn:microsoft.com/office/officeart/2005/8/layout/cycle2"/>
    <dgm:cxn modelId="{D554F56C-3B2C-4B8B-A69C-A265BC553471}" type="presParOf" srcId="{983F3A00-665D-480D-BB30-FC6E4628C90B}" destId="{A5C0A3D6-D7AD-4526-8B6C-B37B01F2EF23}" srcOrd="4" destOrd="0" presId="urn:microsoft.com/office/officeart/2005/8/layout/cycle2"/>
    <dgm:cxn modelId="{F2AD00D7-128C-40E4-9015-E1A5502F98FC}" type="presParOf" srcId="{983F3A00-665D-480D-BB30-FC6E4628C90B}" destId="{263B36BC-47B0-425D-ABD0-1261006FAE7B}" srcOrd="5" destOrd="0" presId="urn:microsoft.com/office/officeart/2005/8/layout/cycle2"/>
    <dgm:cxn modelId="{60AF6126-7311-43EB-A227-7E3C625AA559}" type="presParOf" srcId="{263B36BC-47B0-425D-ABD0-1261006FAE7B}" destId="{275855B3-9B4B-4CF2-9D63-F5E5638F7497}" srcOrd="0" destOrd="0" presId="urn:microsoft.com/office/officeart/2005/8/layout/cycle2"/>
    <dgm:cxn modelId="{0735B04F-9C71-4877-B5AC-FC2EE1380660}" type="presParOf" srcId="{983F3A00-665D-480D-BB30-FC6E4628C90B}" destId="{EA80C4FC-597B-4AE2-B021-66EB19BDE120}" srcOrd="6" destOrd="0" presId="urn:microsoft.com/office/officeart/2005/8/layout/cycle2"/>
    <dgm:cxn modelId="{9A3CF72F-79A1-414A-9AE2-82C63AA0276E}" type="presParOf" srcId="{983F3A00-665D-480D-BB30-FC6E4628C90B}" destId="{1FE3637A-06A4-4793-B7C7-EC1DDCD4015E}" srcOrd="7" destOrd="0" presId="urn:microsoft.com/office/officeart/2005/8/layout/cycle2"/>
    <dgm:cxn modelId="{02779F0A-2990-464B-8E74-2B8EA0044D8E}" type="presParOf" srcId="{1FE3637A-06A4-4793-B7C7-EC1DDCD4015E}" destId="{EADC5FC7-F8FD-47ED-85B5-89359F4660EA}" srcOrd="0" destOrd="0" presId="urn:microsoft.com/office/officeart/2005/8/layout/cycle2"/>
    <dgm:cxn modelId="{E3B7800D-6CC4-49E0-8C96-E29B48C94DE6}" type="presParOf" srcId="{983F3A00-665D-480D-BB30-FC6E4628C90B}" destId="{0126369D-BC78-4C1A-B199-5D63B0249F77}" srcOrd="8" destOrd="0" presId="urn:microsoft.com/office/officeart/2005/8/layout/cycle2"/>
    <dgm:cxn modelId="{B24183F0-35FF-4941-B881-F0C6B53FF0E7}" type="presParOf" srcId="{983F3A00-665D-480D-BB30-FC6E4628C90B}" destId="{90F76B51-2C35-49FD-8860-2F14E9EB962A}" srcOrd="9" destOrd="0" presId="urn:microsoft.com/office/officeart/2005/8/layout/cycle2"/>
    <dgm:cxn modelId="{EF406C05-7D59-45F7-A787-964757FEF705}" type="presParOf" srcId="{90F76B51-2C35-49FD-8860-2F14E9EB962A}" destId="{EC2FE8A9-A7D8-46B1-8C7F-57E848DEDC9F}" srcOrd="0" destOrd="0" presId="urn:microsoft.com/office/officeart/2005/8/layout/cycle2"/>
    <dgm:cxn modelId="{F5EB8927-F37F-4E57-925F-7FE614223F31}" type="presParOf" srcId="{983F3A00-665D-480D-BB30-FC6E4628C90B}" destId="{B43273ED-4292-4A88-B8E5-01BA2C51E916}" srcOrd="10" destOrd="0" presId="urn:microsoft.com/office/officeart/2005/8/layout/cycle2"/>
    <dgm:cxn modelId="{F202E21D-FF9C-40E0-B35D-497E64265BF4}" type="presParOf" srcId="{983F3A00-665D-480D-BB30-FC6E4628C90B}" destId="{2B7FEA70-0656-42F0-9F19-0D0443634974}" srcOrd="11" destOrd="0" presId="urn:microsoft.com/office/officeart/2005/8/layout/cycle2"/>
    <dgm:cxn modelId="{E14752EE-0CBF-4CE2-81F3-3E7E93FD9EEF}" type="presParOf" srcId="{2B7FEA70-0656-42F0-9F19-0D0443634974}" destId="{1767F30E-EF92-4A15-A5F8-9C494D5F8C62}" srcOrd="0" destOrd="0" presId="urn:microsoft.com/office/officeart/2005/8/layout/cycle2"/>
    <dgm:cxn modelId="{8E1A599C-3C43-4A4B-BBA8-ADBF2F06D3F1}" type="presParOf" srcId="{983F3A00-665D-480D-BB30-FC6E4628C90B}" destId="{9769640F-110D-44CB-8638-AA0D3A3D9E5C}" srcOrd="12" destOrd="0" presId="urn:microsoft.com/office/officeart/2005/8/layout/cycle2"/>
    <dgm:cxn modelId="{73C0F884-F020-4D66-A52C-BB892C8041CB}" type="presParOf" srcId="{983F3A00-665D-480D-BB30-FC6E4628C90B}" destId="{6358F718-5938-4CF5-B0AD-D481413B0C96}" srcOrd="13" destOrd="0" presId="urn:microsoft.com/office/officeart/2005/8/layout/cycle2"/>
    <dgm:cxn modelId="{4E2F90D3-445C-4128-94FE-B18E9FA7DD85}" type="presParOf" srcId="{6358F718-5938-4CF5-B0AD-D481413B0C96}" destId="{A3A36ED2-041C-4C46-8040-B49E8E26ED65}" srcOrd="0" destOrd="0" presId="urn:microsoft.com/office/officeart/2005/8/layout/cycle2"/>
    <dgm:cxn modelId="{A20D13A2-D34F-4B7D-A1F2-541600198A53}" type="presParOf" srcId="{983F3A00-665D-480D-BB30-FC6E4628C90B}" destId="{1CFA93FA-422E-4364-902C-B48CDBEB6D97}" srcOrd="14" destOrd="0" presId="urn:microsoft.com/office/officeart/2005/8/layout/cycle2"/>
    <dgm:cxn modelId="{8C8B9CAA-D6BE-48EB-BA9D-8CC1A764D3E4}" type="presParOf" srcId="{983F3A00-665D-480D-BB30-FC6E4628C90B}" destId="{853412B5-EECF-422E-A1BF-64D3CE14BEDC}" srcOrd="15" destOrd="0" presId="urn:microsoft.com/office/officeart/2005/8/layout/cycle2"/>
    <dgm:cxn modelId="{9F07E1A1-5D76-4394-9D93-42661CCCA1A1}" type="presParOf" srcId="{853412B5-EECF-422E-A1BF-64D3CE14BEDC}" destId="{CA1FD1B4-6004-4BE8-AB8C-CD20309A0F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5FE1-4F4F-4FFD-A770-D1A975CFA145}">
      <dsp:nvSpPr>
        <dsp:cNvPr id="0" name=""/>
        <dsp:cNvSpPr/>
      </dsp:nvSpPr>
      <dsp:spPr>
        <a:xfrm>
          <a:off x="1391807" y="63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</a:t>
          </a:r>
          <a:endParaRPr lang="fr-FR" sz="1800" kern="1200" dirty="0"/>
        </a:p>
      </dsp:txBody>
      <dsp:txXfrm>
        <a:off x="1455567" y="64399"/>
        <a:ext cx="307861" cy="307861"/>
      </dsp:txXfrm>
    </dsp:sp>
    <dsp:sp modelId="{3D45F04A-7B9F-42C5-A90E-243DD94FAFC0}">
      <dsp:nvSpPr>
        <dsp:cNvPr id="0" name=""/>
        <dsp:cNvSpPr/>
      </dsp:nvSpPr>
      <dsp:spPr>
        <a:xfrm rot="1350000">
          <a:off x="1850667" y="2687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851991" y="291500"/>
        <a:ext cx="81157" cy="88165"/>
      </dsp:txXfrm>
    </dsp:sp>
    <dsp:sp modelId="{25AFD29E-DDEA-4168-B57D-B38A7E44C8CC}">
      <dsp:nvSpPr>
        <dsp:cNvPr id="0" name=""/>
        <dsp:cNvSpPr/>
      </dsp:nvSpPr>
      <dsp:spPr>
        <a:xfrm>
          <a:off x="1996148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314726"/>
        <a:ext cx="307861" cy="307861"/>
      </dsp:txXfrm>
    </dsp:sp>
    <dsp:sp modelId="{43973C61-5EC6-4036-8031-EE4B2C4E9E4E}">
      <dsp:nvSpPr>
        <dsp:cNvPr id="0" name=""/>
        <dsp:cNvSpPr/>
      </dsp:nvSpPr>
      <dsp:spPr>
        <a:xfrm rot="4050000">
          <a:off x="2279777" y="694325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2290513" y="707646"/>
        <a:ext cx="81157" cy="88165"/>
      </dsp:txXfrm>
    </dsp:sp>
    <dsp:sp modelId="{A5C0A3D6-D7AD-4526-8B6C-B37B01F2EF23}">
      <dsp:nvSpPr>
        <dsp:cNvPr id="0" name=""/>
        <dsp:cNvSpPr/>
      </dsp:nvSpPr>
      <dsp:spPr>
        <a:xfrm>
          <a:off x="2246475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2310235" y="919067"/>
        <a:ext cx="307861" cy="307861"/>
      </dsp:txXfrm>
    </dsp:sp>
    <dsp:sp modelId="{263B36BC-47B0-425D-ABD0-1261006FAE7B}">
      <dsp:nvSpPr>
        <dsp:cNvPr id="0" name=""/>
        <dsp:cNvSpPr/>
      </dsp:nvSpPr>
      <dsp:spPr>
        <a:xfrm rot="6750000">
          <a:off x="2282289" y="1298667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2306335" y="1311988"/>
        <a:ext cx="81157" cy="88165"/>
      </dsp:txXfrm>
    </dsp:sp>
    <dsp:sp modelId="{EA80C4FC-597B-4AE2-B021-66EB19BDE120}">
      <dsp:nvSpPr>
        <dsp:cNvPr id="0" name=""/>
        <dsp:cNvSpPr/>
      </dsp:nvSpPr>
      <dsp:spPr>
        <a:xfrm>
          <a:off x="1996148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2059908" y="1523409"/>
        <a:ext cx="307861" cy="307861"/>
      </dsp:txXfrm>
    </dsp:sp>
    <dsp:sp modelId="{1FE3637A-06A4-4793-B7C7-EC1DDCD4015E}">
      <dsp:nvSpPr>
        <dsp:cNvPr id="0" name=""/>
        <dsp:cNvSpPr/>
      </dsp:nvSpPr>
      <dsp:spPr>
        <a:xfrm rot="9450000">
          <a:off x="1856730" y="1727776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890188" y="1750509"/>
        <a:ext cx="81157" cy="88165"/>
      </dsp:txXfrm>
    </dsp:sp>
    <dsp:sp modelId="{0126369D-BC78-4C1A-B199-5D63B0249F77}">
      <dsp:nvSpPr>
        <dsp:cNvPr id="0" name=""/>
        <dsp:cNvSpPr/>
      </dsp:nvSpPr>
      <dsp:spPr>
        <a:xfrm>
          <a:off x="1391807" y="1709975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</a:t>
          </a:r>
          <a:endParaRPr lang="fr-FR" sz="1800" kern="1200" dirty="0"/>
        </a:p>
      </dsp:txBody>
      <dsp:txXfrm>
        <a:off x="1455567" y="1773735"/>
        <a:ext cx="307861" cy="307861"/>
      </dsp:txXfrm>
    </dsp:sp>
    <dsp:sp modelId="{90F76B51-2C35-49FD-8860-2F14E9EB962A}">
      <dsp:nvSpPr>
        <dsp:cNvPr id="0" name=""/>
        <dsp:cNvSpPr/>
      </dsp:nvSpPr>
      <dsp:spPr>
        <a:xfrm rot="12150000">
          <a:off x="1252389" y="17302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1285847" y="1766331"/>
        <a:ext cx="81157" cy="88165"/>
      </dsp:txXfrm>
    </dsp:sp>
    <dsp:sp modelId="{B43273ED-4292-4A88-B8E5-01BA2C51E916}">
      <dsp:nvSpPr>
        <dsp:cNvPr id="0" name=""/>
        <dsp:cNvSpPr/>
      </dsp:nvSpPr>
      <dsp:spPr>
        <a:xfrm>
          <a:off x="787465" y="1459649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</a:t>
          </a:r>
          <a:endParaRPr lang="fr-FR" sz="1800" kern="1200" dirty="0"/>
        </a:p>
      </dsp:txBody>
      <dsp:txXfrm>
        <a:off x="851225" y="1523409"/>
        <a:ext cx="307861" cy="307861"/>
      </dsp:txXfrm>
    </dsp:sp>
    <dsp:sp modelId="{2B7FEA70-0656-42F0-9F19-0D0443634974}">
      <dsp:nvSpPr>
        <dsp:cNvPr id="0" name=""/>
        <dsp:cNvSpPr/>
      </dsp:nvSpPr>
      <dsp:spPr>
        <a:xfrm rot="14850000">
          <a:off x="823279" y="1304730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 rot="10800000">
        <a:off x="847325" y="1350185"/>
        <a:ext cx="81157" cy="88165"/>
      </dsp:txXfrm>
    </dsp:sp>
    <dsp:sp modelId="{9769640F-110D-44CB-8638-AA0D3A3D9E5C}">
      <dsp:nvSpPr>
        <dsp:cNvPr id="0" name=""/>
        <dsp:cNvSpPr/>
      </dsp:nvSpPr>
      <dsp:spPr>
        <a:xfrm>
          <a:off x="537139" y="855307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</a:t>
          </a:r>
          <a:endParaRPr lang="fr-FR" sz="1800" kern="1200" dirty="0"/>
        </a:p>
      </dsp:txBody>
      <dsp:txXfrm>
        <a:off x="600899" y="919067"/>
        <a:ext cx="307861" cy="307861"/>
      </dsp:txXfrm>
    </dsp:sp>
    <dsp:sp modelId="{6358F718-5938-4CF5-B0AD-D481413B0C96}">
      <dsp:nvSpPr>
        <dsp:cNvPr id="0" name=""/>
        <dsp:cNvSpPr/>
      </dsp:nvSpPr>
      <dsp:spPr>
        <a:xfrm rot="17550000">
          <a:off x="820767" y="70038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831503" y="745843"/>
        <a:ext cx="81157" cy="88165"/>
      </dsp:txXfrm>
    </dsp:sp>
    <dsp:sp modelId="{1CFA93FA-422E-4364-902C-B48CDBEB6D97}">
      <dsp:nvSpPr>
        <dsp:cNvPr id="0" name=""/>
        <dsp:cNvSpPr/>
      </dsp:nvSpPr>
      <dsp:spPr>
        <a:xfrm>
          <a:off x="787465" y="250966"/>
          <a:ext cx="435381" cy="435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$</a:t>
          </a:r>
          <a:endParaRPr lang="fr-FR" sz="1800" kern="1200" dirty="0"/>
        </a:p>
      </dsp:txBody>
      <dsp:txXfrm>
        <a:off x="851225" y="314726"/>
        <a:ext cx="307861" cy="307861"/>
      </dsp:txXfrm>
    </dsp:sp>
    <dsp:sp modelId="{853412B5-EECF-422E-A1BF-64D3CE14BEDC}">
      <dsp:nvSpPr>
        <dsp:cNvPr id="0" name=""/>
        <dsp:cNvSpPr/>
      </dsp:nvSpPr>
      <dsp:spPr>
        <a:xfrm rot="20250000">
          <a:off x="1246326" y="271278"/>
          <a:ext cx="115939" cy="1469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1247650" y="307321"/>
        <a:ext cx="81157" cy="88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A545-FF6F-40D9-B480-E5893CEE9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FFDC2-66ED-42A1-92AC-A1FA2C4D4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B0FB-B4FF-4BDA-A1D4-2E95DEFF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F404-7C4F-4FE0-87FE-57B0233C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EC6A-8FCD-4DDE-AA7B-46D76207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7461-2E57-4D8D-B472-5347F9B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B5073-035B-4146-9BFF-C215B195D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31FE-F8E5-4701-82EF-13D4C8FA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C270-B6B0-42C3-99C3-8C17AA44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00DD-F7C1-4814-9F89-3F324C65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A958A-9AA7-401E-BD43-0F0F9820E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79387-1142-48B7-AAA9-C267354D4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B8A0-4B0D-4EFE-9B99-2533A981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84D7-EE9C-48A8-A364-A7793013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62C2-307E-49A6-AE82-F496E073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B829-8480-48DD-AD26-92A38804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E17D-9182-426E-954C-A9974D59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EB3C-909F-4C89-A501-2B5942AB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B7D9-A729-400D-ACBD-EA5C91FA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5931-E1FF-42B3-ADAE-B65925B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0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DB56-CC5C-4271-AFCA-B2F8BEA4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F497-EF7F-4121-96F7-D2A9C0BE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B7B9-CCE7-409F-A27C-E85B2647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A6B0-A35D-422A-AF45-18A308EC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5168-4894-4DC9-A4DC-346189D0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6498-CC30-455B-B1A7-9AEC302B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506D-E71D-4D46-BB31-060DD5072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C939-EAF5-4836-A209-F7188C73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F64D-DBBE-4424-9312-7ACE4B93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0A93-DE55-4139-A95A-D3B80E9D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4AEC8-DA63-4824-8BF2-5DA6D771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9656-CF67-4F72-82F7-D7E92518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AEC9-71B7-4E00-B22B-F9484402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21271-415A-4D60-A8CA-67DED6FB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ACBF6-C560-44DA-A72F-5DEFA2CE5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B6BDA-8C72-460F-AA40-4B6AB48E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702CE-DCC4-492C-8379-A2535F05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0C2CC-2907-4AFA-881A-DF46850B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61E5B-0848-4CC8-885C-2B615976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CAE6-88D3-4695-89F8-33F219D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3628-9995-4B8F-B484-8CF07020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119FB-6C3A-4384-8574-00D1081A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54303-249D-4907-95FA-1859EB35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C724-848E-4D39-9762-A419E6B2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30E86-479E-44A8-A265-0A5F3C07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318E5-DED1-4592-A07D-372926F1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6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E1FB-148C-4FAB-89F9-D1B75929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6C79-4C86-46C5-9435-F6419963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09325-8BE9-4062-81C4-95D0BF05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B37D7-B500-486A-B03A-C98253E1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CE0C-0927-4786-A266-585454AE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35D7D-01A5-43AE-94A3-A1153FA3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F14-7441-4949-B6E4-23100FDA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8FBF0-A6ED-46CA-A5D7-167B38CB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D912D-BB79-4B8E-97B5-77985E7E0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841D-2B7F-4E99-968A-312535E7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5303-7AAC-4EAB-858C-890C5580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C06DF-7D24-4E3C-91E8-5A6A9338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5C2F-54CD-41AE-93E7-92CC5E4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8274-562D-40B6-B359-D1D8A131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AF81-FD3B-4FA0-86E1-048F2668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3583-F80A-42CA-886B-32BE0876E366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0B98-6FCE-41FC-A870-914870B89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A9C3-0AFB-46AE-9BF4-B1CCE75B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73CA-DAD6-4DCC-B006-A7C7DB93F2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Vibrant multicolour checkered floor design">
            <a:extLst>
              <a:ext uri="{FF2B5EF4-FFF2-40B4-BE49-F238E27FC236}">
                <a16:creationId xmlns:a16="http://schemas.microsoft.com/office/drawing/2014/main" id="{B4484CB7-FEEC-F624-411C-08C0B73F1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9B90F8-9DD8-4289-8C04-3E9144EB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Genome mapping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CCB4-F83F-4C73-9C0D-43B2B7A2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911"/>
            <a:ext cx="9144000" cy="109839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Axel LEVY</a:t>
            </a:r>
          </a:p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Corentin SOUBEIRAN</a:t>
            </a:r>
          </a:p>
          <a:p>
            <a:pPr algn="r"/>
            <a:r>
              <a:rPr lang="en-GB" sz="1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March 2022</a:t>
            </a:r>
          </a:p>
          <a:p>
            <a:r>
              <a:rPr lang="en-US" sz="1600" i="1" dirty="0">
                <a:solidFill>
                  <a:srgbClr val="FFFFFF"/>
                </a:solidFill>
              </a:rPr>
              <a:t>INF589 - Computational analysis of high-throughput sequencing data</a:t>
            </a:r>
            <a:endParaRPr lang="fr-FR" sz="1600" i="1" dirty="0">
              <a:solidFill>
                <a:srgbClr val="FFFFFF"/>
              </a:solidFill>
            </a:endParaRPr>
          </a:p>
          <a:p>
            <a:endParaRPr lang="fr-FR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7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284306"/>
              </p:ext>
            </p:extLst>
          </p:nvPr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77413"/>
              </p:ext>
            </p:extLst>
          </p:nvPr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6797"/>
              </p:ext>
            </p:extLst>
          </p:nvPr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B56AAD-A153-4062-A8CB-5B59EBAD23D0}"/>
              </a:ext>
            </a:extLst>
          </p:cNvPr>
          <p:cNvCxnSpPr>
            <a:cxnSpLocks/>
          </p:cNvCxnSpPr>
          <p:nvPr/>
        </p:nvCxnSpPr>
        <p:spPr>
          <a:xfrm>
            <a:off x="6640286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7D8695-95E7-42B5-86F6-B210246DCF1B}"/>
              </a:ext>
            </a:extLst>
          </p:cNvPr>
          <p:cNvSpPr txBox="1"/>
          <p:nvPr/>
        </p:nvSpPr>
        <p:spPr>
          <a:xfrm>
            <a:off x="7377793" y="456347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sbnn$aaa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014AD-1CE6-4407-BD02-BE3B7ABFD74A}"/>
              </a:ext>
            </a:extLst>
          </p:cNvPr>
          <p:cNvSpPr txBox="1"/>
          <p:nvPr/>
        </p:nvSpPr>
        <p:spPr>
          <a:xfrm>
            <a:off x="6776396" y="4255961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BWT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2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64011"/>
              </p:ext>
            </p:extLst>
          </p:nvPr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5B886-BDD0-412B-ADA7-E3134BBAD1A6}"/>
              </a:ext>
            </a:extLst>
          </p:cNvPr>
          <p:cNvCxnSpPr/>
          <p:nvPr/>
        </p:nvCxnSpPr>
        <p:spPr>
          <a:xfrm>
            <a:off x="6694714" y="4748136"/>
            <a:ext cx="6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E147DD-CB26-47F5-88D2-25DCCC96937D}"/>
              </a:ext>
            </a:extLst>
          </p:cNvPr>
          <p:cNvSpPr txBox="1"/>
          <p:nvPr/>
        </p:nvSpPr>
        <p:spPr>
          <a:xfrm>
            <a:off x="7551965" y="4424970"/>
            <a:ext cx="32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Trace back a sequence from last letter to first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1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/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20077-4BEE-4690-91A6-28111EDB6F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194" y="3264776"/>
            <a:ext cx="5312053" cy="17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8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3E2-DCCC-4C31-8080-E7A5255F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Burrows-Wheeler transform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F497-CC45-4F7D-BBC4-E748731F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90"/>
            <a:ext cx="10515600" cy="1440089"/>
          </a:xfrm>
        </p:spPr>
        <p:txBody>
          <a:bodyPr/>
          <a:lstStyle/>
          <a:p>
            <a:r>
              <a:rPr lang="en-GB" dirty="0"/>
              <a:t>= a pre-processing used in data compression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262BE-976D-40B0-A1B2-B91BDFF68229}"/>
              </a:ext>
            </a:extLst>
          </p:cNvPr>
          <p:cNvGraphicFramePr/>
          <p:nvPr/>
        </p:nvGraphicFramePr>
        <p:xfrm>
          <a:off x="-251732" y="3675138"/>
          <a:ext cx="3218996" cy="21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/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Cyclic rotations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E308E0-158E-4AF8-A833-FBC37BD8C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3" y="6231496"/>
                <a:ext cx="2343527" cy="369332"/>
              </a:xfrm>
              <a:prstGeom prst="rect">
                <a:avLst/>
              </a:prstGeom>
              <a:blipFill>
                <a:blip r:embed="rId7"/>
                <a:stretch>
                  <a:fillRect l="-2083" t="-8197" r="-52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D97784-A6AF-41CC-9CDC-241B6A9B3F7B}"/>
              </a:ext>
            </a:extLst>
          </p:cNvPr>
          <p:cNvGraphicFramePr>
            <a:graphicFrameLocks noGrp="1"/>
          </p:cNvGraphicFramePr>
          <p:nvPr/>
        </p:nvGraphicFramePr>
        <p:xfrm>
          <a:off x="2967264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$bananas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s$banana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as$banan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nas$bana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anas$ban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nanas$ba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ananas$b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bananas$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CA96C-E471-4545-A92A-9411DA54BC3E}"/>
              </a:ext>
            </a:extLst>
          </p:cNvPr>
          <p:cNvCxnSpPr/>
          <p:nvPr/>
        </p:nvCxnSpPr>
        <p:spPr>
          <a:xfrm>
            <a:off x="2571750" y="4748136"/>
            <a:ext cx="22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5D47C79-65C5-468A-8D45-C453C3883653}"/>
              </a:ext>
            </a:extLst>
          </p:cNvPr>
          <p:cNvGraphicFramePr>
            <a:graphicFrameLocks noGrp="1"/>
          </p:cNvGraphicFramePr>
          <p:nvPr/>
        </p:nvGraphicFramePr>
        <p:xfrm>
          <a:off x="5212896" y="3264776"/>
          <a:ext cx="1155700" cy="29667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52058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$</a:t>
                      </a:r>
                      <a:r>
                        <a:rPr lang="en-GB" dirty="0"/>
                        <a:t>banana</a:t>
                      </a:r>
                      <a:r>
                        <a:rPr lang="en-GB" b="1" dirty="0"/>
                        <a:t>s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nanas$</a:t>
                      </a:r>
                      <a:r>
                        <a:rPr lang="en-GB" b="1" dirty="0" err="1"/>
                        <a:t>b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8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nas$ba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9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a</a:t>
                      </a:r>
                      <a:r>
                        <a:rPr lang="en-GB" dirty="0" err="1"/>
                        <a:t>s$bana</a:t>
                      </a:r>
                      <a:r>
                        <a:rPr lang="en-GB" b="1" dirty="0" err="1"/>
                        <a:t>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b</a:t>
                      </a:r>
                      <a:r>
                        <a:rPr lang="en-GB" dirty="0"/>
                        <a:t>ananas</a:t>
                      </a:r>
                      <a:r>
                        <a:rPr lang="en-GB" b="1" dirty="0"/>
                        <a:t>$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anas$b</a:t>
                      </a:r>
                      <a:r>
                        <a:rPr lang="en-GB" b="1" dirty="0" err="1"/>
                        <a:t>a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0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n</a:t>
                      </a:r>
                      <a:r>
                        <a:rPr lang="en-GB" dirty="0" err="1"/>
                        <a:t>as$ban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0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</a:t>
                      </a:r>
                      <a:r>
                        <a:rPr lang="en-GB" dirty="0" err="1"/>
                        <a:t>$banan</a:t>
                      </a:r>
                      <a:r>
                        <a:rPr lang="en-GB" b="1" dirty="0" err="1"/>
                        <a:t>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0175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D87EC-4D1C-4EE6-B619-C6D437A41C81}"/>
              </a:ext>
            </a:extLst>
          </p:cNvPr>
          <p:cNvCxnSpPr>
            <a:cxnSpLocks/>
          </p:cNvCxnSpPr>
          <p:nvPr/>
        </p:nvCxnSpPr>
        <p:spPr>
          <a:xfrm>
            <a:off x="4308022" y="4748136"/>
            <a:ext cx="73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/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2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F790BC-CDC3-4EC5-B667-3F3797D0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3" y="6231496"/>
                <a:ext cx="2080455" cy="369332"/>
              </a:xfrm>
              <a:prstGeom prst="rect">
                <a:avLst/>
              </a:prstGeom>
              <a:blipFill>
                <a:blip r:embed="rId8"/>
                <a:stretch>
                  <a:fillRect l="-1466" t="-8197" r="-29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ECE59-95F3-438D-B119-31493FEEEE14}"/>
              </a:ext>
            </a:extLst>
          </p:cNvPr>
          <p:cNvCxnSpPr>
            <a:cxnSpLocks/>
          </p:cNvCxnSpPr>
          <p:nvPr/>
        </p:nvCxnSpPr>
        <p:spPr>
          <a:xfrm>
            <a:off x="5320393" y="2808514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309210-F4DB-45C4-91B1-0E8923960812}"/>
              </a:ext>
            </a:extLst>
          </p:cNvPr>
          <p:cNvSpPr txBox="1"/>
          <p:nvPr/>
        </p:nvSpPr>
        <p:spPr>
          <a:xfrm>
            <a:off x="4280165" y="2465114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First</a:t>
            </a:r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6B3E2-856B-4B25-8E02-6D92C6883C44}"/>
              </a:ext>
            </a:extLst>
          </p:cNvPr>
          <p:cNvCxnSpPr>
            <a:cxnSpLocks/>
          </p:cNvCxnSpPr>
          <p:nvPr/>
        </p:nvCxnSpPr>
        <p:spPr>
          <a:xfrm>
            <a:off x="6147706" y="2816678"/>
            <a:ext cx="0" cy="3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1BA60C-891E-4D29-AA68-662354411724}"/>
              </a:ext>
            </a:extLst>
          </p:cNvPr>
          <p:cNvSpPr txBox="1"/>
          <p:nvPr/>
        </p:nvSpPr>
        <p:spPr>
          <a:xfrm>
            <a:off x="5107478" y="2470099"/>
            <a:ext cx="208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Last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20077-4BEE-4690-91A6-28111EDB6F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194" y="3264776"/>
            <a:ext cx="5312053" cy="1773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5D202A-6F64-4A77-B6BF-4D388E7E25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194" y="5195968"/>
            <a:ext cx="5318177" cy="10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851D441F-8862-C96A-C6A6-92A5C739A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608" b="121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700D7-E451-465C-B4BF-341E9056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655B-CF05-4894-90BD-07A1D26E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5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AC0F-9897-4867-ABBF-78F3EDD8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implementation</a:t>
            </a:r>
            <a:endParaRPr lang="fr-FR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4258EBB-02B9-4CF1-B505-053C01BE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5" y="1532884"/>
            <a:ext cx="6126499" cy="3301171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97A48408-ACC3-48B3-9F4C-B6FF0065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6" y="4981837"/>
            <a:ext cx="6126498" cy="183074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1E2C6E1-B7CC-4B4B-8F79-0F6F8A95FA58}"/>
              </a:ext>
            </a:extLst>
          </p:cNvPr>
          <p:cNvSpPr txBox="1">
            <a:spLocks/>
          </p:cNvSpPr>
          <p:nvPr/>
        </p:nvSpPr>
        <p:spPr>
          <a:xfrm>
            <a:off x="6410036" y="2201183"/>
            <a:ext cx="4943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Sublinear complexity (</a:t>
            </a:r>
            <a:r>
              <a:rPr lang="en-GB" b="1" dirty="0" err="1"/>
              <a:t>nlogn</a:t>
            </a:r>
            <a:r>
              <a:rPr lang="en-GB" b="1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GB" dirty="0"/>
              <a:t>Short read length increase complexity because more probability to have different choices and more </a:t>
            </a:r>
            <a:r>
              <a:rPr lang="en-GB" dirty="0" err="1"/>
              <a:t>comparsions</a:t>
            </a:r>
            <a:endParaRPr lang="en-GB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20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3C543772-B124-D442-407F-75D55FF29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116ED-21DB-455A-90B7-6939C51F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 and 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6F9A-A3D6-44E6-81FC-8DF58EA1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8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2F1-46BA-42CF-B565-F7D1FBA2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perspectives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5A6-978F-406E-8931-F7E127F9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errors or mutations: quantify sequence </a:t>
            </a:r>
            <a:r>
              <a:rPr lang="en-GB"/>
              <a:t>and read matching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75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mical formulae are written on paper">
            <a:extLst>
              <a:ext uri="{FF2B5EF4-FFF2-40B4-BE49-F238E27FC236}">
                <a16:creationId xmlns:a16="http://schemas.microsoft.com/office/drawing/2014/main" id="{CA5A6D78-5C99-E8B1-3BE3-B9732F313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8A586-BD01-4CDE-9F4E-F95197F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mapping genome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2B867-F5AB-462E-B10C-29D4E073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4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817-DDB5-46FD-B015-BE5B9DC2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mapping genome ?</a:t>
            </a:r>
            <a:endParaRPr lang="fr-F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8944DF-5AC5-4799-9761-FB909C621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9" y="1253331"/>
            <a:ext cx="7278843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2F0621-160B-4037-964E-17E30ED0D0C5}"/>
              </a:ext>
            </a:extLst>
          </p:cNvPr>
          <p:cNvSpPr txBox="1">
            <a:spLocks/>
          </p:cNvSpPr>
          <p:nvPr/>
        </p:nvSpPr>
        <p:spPr>
          <a:xfrm>
            <a:off x="7749599" y="1472010"/>
            <a:ext cx="3712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Main idea: capitalize on knowledges </a:t>
            </a:r>
          </a:p>
          <a:p>
            <a:r>
              <a:rPr lang="en-GB" dirty="0"/>
              <a:t>Reduce drastically the computations and the cost </a:t>
            </a:r>
            <a:endParaRPr lang="fr-FR" dirty="0"/>
          </a:p>
        </p:txBody>
      </p:sp>
      <p:pic>
        <p:nvPicPr>
          <p:cNvPr id="1026" name="Picture 2" descr="Cost of NGS | Comparisons and budget guidance">
            <a:extLst>
              <a:ext uri="{FF2B5EF4-FFF2-40B4-BE49-F238E27FC236}">
                <a16:creationId xmlns:a16="http://schemas.microsoft.com/office/drawing/2014/main" id="{40FE9E7B-8D43-4296-A89F-516C33A51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99" y="3647679"/>
            <a:ext cx="4336473" cy="27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4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817-DDB5-46FD-B015-BE5B9DC2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mapping genome ? - Example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1265-C830-4FBB-8735-11FF4A6B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036" y="1825625"/>
            <a:ext cx="4943764" cy="4351338"/>
          </a:xfrm>
        </p:spPr>
        <p:txBody>
          <a:bodyPr/>
          <a:lstStyle/>
          <a:p>
            <a:r>
              <a:rPr lang="en-GB" dirty="0"/>
              <a:t>Without mapping: </a:t>
            </a:r>
          </a:p>
          <a:p>
            <a:pPr lvl="1"/>
            <a:r>
              <a:rPr lang="en-GB" dirty="0"/>
              <a:t>Genome length: 1000b</a:t>
            </a:r>
          </a:p>
          <a:p>
            <a:pPr lvl="1"/>
            <a:r>
              <a:rPr lang="en-GB" dirty="0"/>
              <a:t>Fold: 5</a:t>
            </a:r>
          </a:p>
          <a:p>
            <a:pPr lvl="1"/>
            <a:r>
              <a:rPr lang="en-GB" dirty="0"/>
              <a:t>Read length 100 (std=50)</a:t>
            </a:r>
          </a:p>
          <a:p>
            <a:pPr lvl="1"/>
            <a:r>
              <a:rPr lang="en-GB" dirty="0"/>
              <a:t>Computation time: </a:t>
            </a:r>
            <a:r>
              <a:rPr lang="en-GB" b="1" dirty="0"/>
              <a:t>84ms</a:t>
            </a:r>
          </a:p>
          <a:p>
            <a:r>
              <a:rPr lang="en-GB" dirty="0"/>
              <a:t>With mapping: </a:t>
            </a:r>
          </a:p>
          <a:p>
            <a:pPr lvl="1"/>
            <a:r>
              <a:rPr lang="en-GB" dirty="0"/>
              <a:t>Genome length: 1000b</a:t>
            </a:r>
          </a:p>
          <a:p>
            <a:pPr lvl="1"/>
            <a:r>
              <a:rPr lang="en-GB" dirty="0"/>
              <a:t>Fold: 1</a:t>
            </a:r>
          </a:p>
          <a:p>
            <a:pPr lvl="1"/>
            <a:r>
              <a:rPr lang="en-GB" dirty="0"/>
              <a:t>Read length 100 (std=50)</a:t>
            </a:r>
          </a:p>
          <a:p>
            <a:pPr lvl="1"/>
            <a:r>
              <a:rPr lang="en-GB" dirty="0"/>
              <a:t>Computation time: </a:t>
            </a:r>
            <a:r>
              <a:rPr lang="en-GB" b="1" dirty="0"/>
              <a:t>8ms</a:t>
            </a:r>
          </a:p>
          <a:p>
            <a:endParaRPr lang="fr-FR" dirty="0"/>
          </a:p>
        </p:txBody>
      </p:sp>
      <p:pic>
        <p:nvPicPr>
          <p:cNvPr id="2050" name="Picture 2" descr="Dossier spécial Coronavirus (COVID-19) - WebLex">
            <a:extLst>
              <a:ext uri="{FF2B5EF4-FFF2-40B4-BE49-F238E27FC236}">
                <a16:creationId xmlns:a16="http://schemas.microsoft.com/office/drawing/2014/main" id="{5BF7CC5B-B38A-4EDC-B4D5-B45DECEC8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r="68909" b="26545"/>
          <a:stretch/>
        </p:blipFill>
        <p:spPr bwMode="auto">
          <a:xfrm>
            <a:off x="8996218" y="637172"/>
            <a:ext cx="849745" cy="83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BE2CEEF-FEF3-46A8-8695-C2769E4B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1472010"/>
            <a:ext cx="320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153144A5-1DF8-BE62-7AB9-F88B55FF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2" b="1447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70675-974A-4170-8E42-929BAEE9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to map genome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CCAC-69C8-4BDA-AE4A-9BCA0527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Prefix trees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7634-FCF0-451E-8429-10B89DAD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r>
              <a:rPr lang="en-GB" dirty="0"/>
              <a:t>Drawback: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15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Prefix tries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7634-FCF0-451E-8429-10B89DAD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r>
              <a:rPr lang="en-GB" dirty="0"/>
              <a:t>Drawback: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68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Sufix</a:t>
            </a:r>
            <a:r>
              <a:rPr lang="en-GB" dirty="0"/>
              <a:t> tries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7634-FCF0-451E-8429-10B89DAD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r>
              <a:rPr lang="en-GB" dirty="0"/>
              <a:t>Drawback: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83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75A8-9D7F-4478-AEE4-FBFBCB7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Suffix array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7634-FCF0-451E-8429-10B89DAD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r>
              <a:rPr lang="en-GB" dirty="0"/>
              <a:t>Drawback: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23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474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Genome mapping</vt:lpstr>
      <vt:lpstr>Why mapping genome ?</vt:lpstr>
      <vt:lpstr>Why mapping genome ?</vt:lpstr>
      <vt:lpstr>Why mapping genome ? - Example</vt:lpstr>
      <vt:lpstr>How to map genome ?</vt:lpstr>
      <vt:lpstr>Prefix trees</vt:lpstr>
      <vt:lpstr>Prefix tries</vt:lpstr>
      <vt:lpstr>Sufix tries</vt:lpstr>
      <vt:lpstr>Suffix array</vt:lpstr>
      <vt:lpstr>Burrows-Wheeler transform</vt:lpstr>
      <vt:lpstr>Burrows-Wheeler transform</vt:lpstr>
      <vt:lpstr>Burrows-Wheeler transform</vt:lpstr>
      <vt:lpstr>Burrows-Wheeler transform</vt:lpstr>
      <vt:lpstr>Results </vt:lpstr>
      <vt:lpstr>Simple implementation</vt:lpstr>
      <vt:lpstr>Conclusion and perspectives</vt:lpstr>
      <vt:lpstr>Conclusion and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mapping</dc:title>
  <dc:creator>Corentin Soubeiran</dc:creator>
  <cp:lastModifiedBy>Corentin Soubeiran</cp:lastModifiedBy>
  <cp:revision>1</cp:revision>
  <dcterms:created xsi:type="dcterms:W3CDTF">2022-03-13T14:40:59Z</dcterms:created>
  <dcterms:modified xsi:type="dcterms:W3CDTF">2022-03-13T15:50:35Z</dcterms:modified>
</cp:coreProperties>
</file>