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7" r:id="rId4"/>
    <p:sldId id="267" r:id="rId5"/>
    <p:sldId id="268" r:id="rId6"/>
    <p:sldId id="258" r:id="rId7"/>
    <p:sldId id="259" r:id="rId8"/>
    <p:sldId id="262" r:id="rId9"/>
    <p:sldId id="269" r:id="rId10"/>
    <p:sldId id="270" r:id="rId11"/>
    <p:sldId id="271" r:id="rId12"/>
    <p:sldId id="264" r:id="rId13"/>
    <p:sldId id="276" r:id="rId14"/>
    <p:sldId id="272" r:id="rId15"/>
    <p:sldId id="274" r:id="rId16"/>
    <p:sldId id="275" r:id="rId17"/>
    <p:sldId id="265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BEC37-812C-4DF5-988B-AC6939A0927D}">
          <p14:sldIdLst>
            <p14:sldId id="256"/>
          </p14:sldIdLst>
        </p14:section>
        <p14:section name="Summary Section" id="{73C00B77-2D3E-4909-85D4-039BF191B1C5}">
          <p14:sldIdLst>
            <p14:sldId id="277"/>
          </p14:sldIdLst>
        </p14:section>
        <p14:section name="Why mapping genome ?" id="{CB16AFEE-3C1C-46BA-9DD6-B02CDF8C9CB4}">
          <p14:sldIdLst>
            <p14:sldId id="257"/>
            <p14:sldId id="267"/>
            <p14:sldId id="268"/>
          </p14:sldIdLst>
        </p14:section>
        <p14:section name="How to map genome ?" id="{D9EFBC0C-1F39-439F-9BDD-73182E8B98FD}">
          <p14:sldIdLst>
            <p14:sldId id="258"/>
            <p14:sldId id="259"/>
            <p14:sldId id="262"/>
            <p14:sldId id="269"/>
            <p14:sldId id="270"/>
            <p14:sldId id="271"/>
          </p14:sldIdLst>
        </p14:section>
        <p14:section name="Results " id="{9B385B42-0CCD-4EE6-9BFC-A94052C29FF4}">
          <p14:sldIdLst>
            <p14:sldId id="264"/>
            <p14:sldId id="276"/>
            <p14:sldId id="272"/>
            <p14:sldId id="274"/>
            <p14:sldId id="275"/>
          </p14:sldIdLst>
        </p14:section>
        <p14:section name="Conclusion and perspectives" id="{D7106AF6-046B-40F8-8FF9-60C1D46AE236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914E5-F35F-4FDB-85B0-D956C376AD3C}" v="147" dt="2022-03-14T13:31:55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18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Soubeiran" userId="d1015db5124ff308" providerId="LiveId" clId="{E5C914E5-F35F-4FDB-85B0-D956C376AD3C}"/>
    <pc:docChg chg="undo custSel addSld delSld modSld addSection modSection">
      <pc:chgData name="Corentin Soubeiran" userId="d1015db5124ff308" providerId="LiveId" clId="{E5C914E5-F35F-4FDB-85B0-D956C376AD3C}" dt="2022-03-14T13:31:55.515" v="494" actId="20577"/>
      <pc:docMkLst>
        <pc:docMk/>
      </pc:docMkLst>
      <pc:sldChg chg="addSp delSp modSp mod setBg modNotesTx">
        <pc:chgData name="Corentin Soubeiran" userId="d1015db5124ff308" providerId="LiveId" clId="{E5C914E5-F35F-4FDB-85B0-D956C376AD3C}" dt="2022-03-14T13:28:55.601" v="493" actId="1076"/>
        <pc:sldMkLst>
          <pc:docMk/>
          <pc:sldMk cId="2407150982" sldId="259"/>
        </pc:sldMkLst>
        <pc:spChg chg="mod">
          <ac:chgData name="Corentin Soubeiran" userId="d1015db5124ff308" providerId="LiveId" clId="{E5C914E5-F35F-4FDB-85B0-D956C376AD3C}" dt="2022-03-14T09:55:05.799" v="143" actId="20577"/>
          <ac:spMkLst>
            <pc:docMk/>
            <pc:sldMk cId="2407150982" sldId="259"/>
            <ac:spMk id="2" creationId="{8E7B75A8-9D7F-4478-AEE4-FBFBCB736A03}"/>
          </ac:spMkLst>
        </pc:spChg>
        <pc:spChg chg="del mod">
          <ac:chgData name="Corentin Soubeiran" userId="d1015db5124ff308" providerId="LiveId" clId="{E5C914E5-F35F-4FDB-85B0-D956C376AD3C}" dt="2022-03-14T09:50:47.930" v="51" actId="478"/>
          <ac:spMkLst>
            <pc:docMk/>
            <pc:sldMk cId="2407150982" sldId="259"/>
            <ac:spMk id="3" creationId="{ADBE7634-FCF0-451E-8429-10B89DAD37AD}"/>
          </ac:spMkLst>
        </pc:spChg>
        <pc:spChg chg="add mod">
          <ac:chgData name="Corentin Soubeiran" userId="d1015db5124ff308" providerId="LiveId" clId="{E5C914E5-F35F-4FDB-85B0-D956C376AD3C}" dt="2022-03-14T13:26:36.867" v="453" actId="1037"/>
          <ac:spMkLst>
            <pc:docMk/>
            <pc:sldMk cId="2407150982" sldId="259"/>
            <ac:spMk id="3" creationId="{BC0D323D-19C8-4029-92C6-611AFB760E37}"/>
          </ac:spMkLst>
        </pc:spChg>
        <pc:spChg chg="add mod">
          <ac:chgData name="Corentin Soubeiran" userId="d1015db5124ff308" providerId="LiveId" clId="{E5C914E5-F35F-4FDB-85B0-D956C376AD3C}" dt="2022-03-14T13:28:55.601" v="493" actId="1076"/>
          <ac:spMkLst>
            <pc:docMk/>
            <pc:sldMk cId="2407150982" sldId="259"/>
            <ac:spMk id="8" creationId="{B5CC85AB-E5AE-4DB1-87D3-43E637B40AB1}"/>
          </ac:spMkLst>
        </pc:spChg>
        <pc:spChg chg="add mod">
          <ac:chgData name="Corentin Soubeiran" userId="d1015db5124ff308" providerId="LiveId" clId="{E5C914E5-F35F-4FDB-85B0-D956C376AD3C}" dt="2022-03-14T09:52:22.136" v="134" actId="1035"/>
          <ac:spMkLst>
            <pc:docMk/>
            <pc:sldMk cId="2407150982" sldId="259"/>
            <ac:spMk id="10" creationId="{10A53E4E-8C78-43E4-9EEC-7608A3F97C87}"/>
          </ac:spMkLst>
        </pc:spChg>
        <pc:spChg chg="add mod">
          <ac:chgData name="Corentin Soubeiran" userId="d1015db5124ff308" providerId="LiveId" clId="{E5C914E5-F35F-4FDB-85B0-D956C376AD3C}" dt="2022-03-14T09:52:22.136" v="134" actId="1035"/>
          <ac:spMkLst>
            <pc:docMk/>
            <pc:sldMk cId="2407150982" sldId="259"/>
            <ac:spMk id="15" creationId="{88B73402-3D23-42CE-862F-510E691C0470}"/>
          </ac:spMkLst>
        </pc:spChg>
        <pc:spChg chg="add">
          <ac:chgData name="Corentin Soubeiran" userId="d1015db5124ff308" providerId="LiveId" clId="{E5C914E5-F35F-4FDB-85B0-D956C376AD3C}" dt="2022-03-14T09:50:52.383" v="52" actId="26606"/>
          <ac:spMkLst>
            <pc:docMk/>
            <pc:sldMk cId="2407150982" sldId="259"/>
            <ac:spMk id="16" creationId="{247AB924-1B87-43FC-B7C7-B112D5C51A0E}"/>
          </ac:spMkLst>
        </pc:spChg>
        <pc:spChg chg="add mod">
          <ac:chgData name="Corentin Soubeiran" userId="d1015db5124ff308" providerId="LiveId" clId="{E5C914E5-F35F-4FDB-85B0-D956C376AD3C}" dt="2022-03-14T13:11:19.010" v="319" actId="20577"/>
          <ac:spMkLst>
            <pc:docMk/>
            <pc:sldMk cId="2407150982" sldId="259"/>
            <ac:spMk id="17" creationId="{7EAA45F4-6A95-40C4-AEC5-9E6A6EA67578}"/>
          </ac:spMkLst>
        </pc:spChg>
        <pc:spChg chg="add mod">
          <ac:chgData name="Corentin Soubeiran" userId="d1015db5124ff308" providerId="LiveId" clId="{E5C914E5-F35F-4FDB-85B0-D956C376AD3C}" dt="2022-03-14T09:59:25.938" v="220" actId="1076"/>
          <ac:spMkLst>
            <pc:docMk/>
            <pc:sldMk cId="2407150982" sldId="259"/>
            <ac:spMk id="19" creationId="{E2CA68D6-E9FB-4440-BC8F-798872745656}"/>
          </ac:spMkLst>
        </pc:spChg>
        <pc:spChg chg="add mod">
          <ac:chgData name="Corentin Soubeiran" userId="d1015db5124ff308" providerId="LiveId" clId="{E5C914E5-F35F-4FDB-85B0-D956C376AD3C}" dt="2022-03-14T13:27:43.703" v="463" actId="1076"/>
          <ac:spMkLst>
            <pc:docMk/>
            <pc:sldMk cId="2407150982" sldId="259"/>
            <ac:spMk id="21" creationId="{06F67202-A64F-44B7-89A3-8F3FDD2D36B2}"/>
          </ac:spMkLst>
        </pc:sp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5" creationId="{8DA4C81E-498C-491B-86B8-C9985B17B080}"/>
          </ac:picMkLst>
        </pc:pic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7" creationId="{F60A13FF-4EDE-4AB6-A14C-DDD94939A8F7}"/>
          </ac:picMkLst>
        </pc:pic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9" creationId="{6E76AEB0-AFE5-481B-9E79-B29765CB68C9}"/>
          </ac:picMkLst>
        </pc:picChg>
        <pc:cxnChg chg="add mod">
          <ac:chgData name="Corentin Soubeiran" userId="d1015db5124ff308" providerId="LiveId" clId="{E5C914E5-F35F-4FDB-85B0-D956C376AD3C}" dt="2022-03-14T13:28:23.227" v="466" actId="1582"/>
          <ac:cxnSpMkLst>
            <pc:docMk/>
            <pc:sldMk cId="2407150982" sldId="259"/>
            <ac:cxnSpMk id="6" creationId="{0335AEF4-8873-427B-B546-E863F8F92DF6}"/>
          </ac:cxnSpMkLst>
        </pc:cxn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14" creationId="{99AE2756-0FC4-4155-83E7-58AAAB63E757}"/>
          </ac:cxnSpMkLst>
        </pc:cxn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18" creationId="{818DC98F-4057-4645-B948-F604F39A9CFE}"/>
          </ac:cxnSpMkLst>
        </pc:cxn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20" creationId="{DAD2B705-4A9B-408D-AA80-4F41045E09DE}"/>
          </ac:cxnSpMkLst>
        </pc:cxnChg>
      </pc:sldChg>
      <pc:sldChg chg="del">
        <pc:chgData name="Corentin Soubeiran" userId="d1015db5124ff308" providerId="LiveId" clId="{E5C914E5-F35F-4FDB-85B0-D956C376AD3C}" dt="2022-03-14T10:00:39.946" v="221" actId="47"/>
        <pc:sldMkLst>
          <pc:docMk/>
          <pc:sldMk cId="3190688224" sldId="260"/>
        </pc:sldMkLst>
      </pc:sldChg>
      <pc:sldChg chg="del">
        <pc:chgData name="Corentin Soubeiran" userId="d1015db5124ff308" providerId="LiveId" clId="{E5C914E5-F35F-4FDB-85B0-D956C376AD3C}" dt="2022-03-14T10:00:42.142" v="222" actId="47"/>
        <pc:sldMkLst>
          <pc:docMk/>
          <pc:sldMk cId="2588236439" sldId="261"/>
        </pc:sldMkLst>
      </pc:sldChg>
      <pc:sldChg chg="addSp modSp mod">
        <pc:chgData name="Corentin Soubeiran" userId="d1015db5124ff308" providerId="LiveId" clId="{E5C914E5-F35F-4FDB-85B0-D956C376AD3C}" dt="2022-03-14T10:04:33.011" v="284" actId="20577"/>
        <pc:sldMkLst>
          <pc:docMk/>
          <pc:sldMk cId="3777024036" sldId="262"/>
        </pc:sldMkLst>
        <pc:spChg chg="mod">
          <ac:chgData name="Corentin Soubeiran" userId="d1015db5124ff308" providerId="LiveId" clId="{E5C914E5-F35F-4FDB-85B0-D956C376AD3C}" dt="2022-03-14T10:04:22.674" v="283" actId="20577"/>
          <ac:spMkLst>
            <pc:docMk/>
            <pc:sldMk cId="3777024036" sldId="262"/>
            <ac:spMk id="5" creationId="{90E308E0-158E-4AF8-A833-FBC37BD8CDF4}"/>
          </ac:spMkLst>
        </pc:spChg>
        <pc:spChg chg="mod">
          <ac:chgData name="Corentin Soubeiran" userId="d1015db5124ff308" providerId="LiveId" clId="{E5C914E5-F35F-4FDB-85B0-D956C376AD3C}" dt="2022-03-14T10:04:14.751" v="274" actId="20577"/>
          <ac:spMkLst>
            <pc:docMk/>
            <pc:sldMk cId="3777024036" sldId="262"/>
            <ac:spMk id="13" creationId="{8CF790BC-CDC3-4EC5-B667-3F3797D0FC63}"/>
          </ac:spMkLst>
        </pc:spChg>
        <pc:spChg chg="add mod">
          <ac:chgData name="Corentin Soubeiran" userId="d1015db5124ff308" providerId="LiveId" clId="{E5C914E5-F35F-4FDB-85B0-D956C376AD3C}" dt="2022-03-14T10:04:33.011" v="284" actId="20577"/>
          <ac:spMkLst>
            <pc:docMk/>
            <pc:sldMk cId="3777024036" sldId="262"/>
            <ac:spMk id="17" creationId="{BC924C13-78DC-4098-B70F-0DAE10A89A0B}"/>
          </ac:spMkLst>
        </pc:spChg>
        <pc:picChg chg="add mod">
          <ac:chgData name="Corentin Soubeiran" userId="d1015db5124ff308" providerId="LiveId" clId="{E5C914E5-F35F-4FDB-85B0-D956C376AD3C}" dt="2022-03-14T10:02:52.515" v="245" actId="1076"/>
          <ac:picMkLst>
            <pc:docMk/>
            <pc:sldMk cId="3777024036" sldId="262"/>
            <ac:picMk id="8" creationId="{056EEA04-8B02-4DC2-81DC-68094ADC8BDF}"/>
          </ac:picMkLst>
        </pc:picChg>
      </pc:sldChg>
      <pc:sldChg chg="del">
        <pc:chgData name="Corentin Soubeiran" userId="d1015db5124ff308" providerId="LiveId" clId="{E5C914E5-F35F-4FDB-85B0-D956C376AD3C}" dt="2022-03-14T10:00:43.134" v="223" actId="47"/>
        <pc:sldMkLst>
          <pc:docMk/>
          <pc:sldMk cId="1906832327" sldId="263"/>
        </pc:sldMkLst>
      </pc:sldChg>
      <pc:sldChg chg="addSp delSp modSp mod">
        <pc:chgData name="Corentin Soubeiran" userId="d1015db5124ff308" providerId="LiveId" clId="{E5C914E5-F35F-4FDB-85B0-D956C376AD3C}" dt="2022-03-14T10:05:10.962" v="288" actId="1076"/>
        <pc:sldMkLst>
          <pc:docMk/>
          <pc:sldMk cId="2530211883" sldId="269"/>
        </pc:sldMkLst>
        <pc:spChg chg="add mod">
          <ac:chgData name="Corentin Soubeiran" userId="d1015db5124ff308" providerId="LiveId" clId="{E5C914E5-F35F-4FDB-85B0-D956C376AD3C}" dt="2022-03-14T10:05:10.962" v="288" actId="1076"/>
          <ac:spMkLst>
            <pc:docMk/>
            <pc:sldMk cId="2530211883" sldId="269"/>
            <ac:spMk id="22" creationId="{87801F29-0DD3-40A1-8B2A-7A6285222303}"/>
          </ac:spMkLst>
        </pc:spChg>
        <pc:picChg chg="add del">
          <ac:chgData name="Corentin Soubeiran" userId="d1015db5124ff308" providerId="LiveId" clId="{E5C914E5-F35F-4FDB-85B0-D956C376AD3C}" dt="2022-03-14T10:04:53.592" v="286" actId="22"/>
          <ac:picMkLst>
            <pc:docMk/>
            <pc:sldMk cId="2530211883" sldId="269"/>
            <ac:picMk id="8" creationId="{8A7957DD-C79B-4847-994B-92800EE49546}"/>
          </ac:picMkLst>
        </pc:picChg>
      </pc:sldChg>
      <pc:sldChg chg="modSp mod modNotesTx">
        <pc:chgData name="Corentin Soubeiran" userId="d1015db5124ff308" providerId="LiveId" clId="{E5C914E5-F35F-4FDB-85B0-D956C376AD3C}" dt="2022-03-14T13:14:37.306" v="390" actId="5793"/>
        <pc:sldMkLst>
          <pc:docMk/>
          <pc:sldMk cId="2968202922" sldId="272"/>
        </pc:sldMkLst>
        <pc:spChg chg="mod">
          <ac:chgData name="Corentin Soubeiran" userId="d1015db5124ff308" providerId="LiveId" clId="{E5C914E5-F35F-4FDB-85B0-D956C376AD3C}" dt="2022-03-14T13:14:22.938" v="345" actId="5793"/>
          <ac:spMkLst>
            <pc:docMk/>
            <pc:sldMk cId="2968202922" sldId="272"/>
            <ac:spMk id="2" creationId="{60A4AC0F-9897-4867-ABBF-78F3EDD8E010}"/>
          </ac:spMkLst>
        </pc:spChg>
        <pc:spChg chg="mod">
          <ac:chgData name="Corentin Soubeiran" userId="d1015db5124ff308" providerId="LiveId" clId="{E5C914E5-F35F-4FDB-85B0-D956C376AD3C}" dt="2022-03-14T13:14:37.306" v="390" actId="5793"/>
          <ac:spMkLst>
            <pc:docMk/>
            <pc:sldMk cId="2968202922" sldId="272"/>
            <ac:spMk id="8" creationId="{61E2C6E1-B7CC-4B4B-8F79-0F6F8A95FA58}"/>
          </ac:spMkLst>
        </pc:spChg>
      </pc:sldChg>
      <pc:sldChg chg="addSp modSp mod">
        <pc:chgData name="Corentin Soubeiran" userId="d1015db5124ff308" providerId="LiveId" clId="{E5C914E5-F35F-4FDB-85B0-D956C376AD3C}" dt="2022-03-14T09:49:03.658" v="43" actId="1076"/>
        <pc:sldMkLst>
          <pc:docMk/>
          <pc:sldMk cId="1617750715" sldId="273"/>
        </pc:sldMkLst>
        <pc:picChg chg="add mod">
          <ac:chgData name="Corentin Soubeiran" userId="d1015db5124ff308" providerId="LiveId" clId="{E5C914E5-F35F-4FDB-85B0-D956C376AD3C}" dt="2022-03-14T09:48:36.115" v="40" actId="1076"/>
          <ac:picMkLst>
            <pc:docMk/>
            <pc:sldMk cId="1617750715" sldId="273"/>
            <ac:picMk id="5" creationId="{9647637D-5289-4D7F-B2C1-DFBC1EC494A5}"/>
          </ac:picMkLst>
        </pc:picChg>
        <pc:picChg chg="add mod">
          <ac:chgData name="Corentin Soubeiran" userId="d1015db5124ff308" providerId="LiveId" clId="{E5C914E5-F35F-4FDB-85B0-D956C376AD3C}" dt="2022-03-14T09:49:03.658" v="43" actId="1076"/>
          <ac:picMkLst>
            <pc:docMk/>
            <pc:sldMk cId="1617750715" sldId="273"/>
            <ac:picMk id="7" creationId="{AD4E902B-0C4A-4641-9CE9-3FE3A0BC635A}"/>
          </ac:picMkLst>
        </pc:picChg>
      </pc:sldChg>
      <pc:sldChg chg="modSp mod modNotesTx">
        <pc:chgData name="Corentin Soubeiran" userId="d1015db5124ff308" providerId="LiveId" clId="{E5C914E5-F35F-4FDB-85B0-D956C376AD3C}" dt="2022-03-14T13:31:55.515" v="494" actId="20577"/>
        <pc:sldMkLst>
          <pc:docMk/>
          <pc:sldMk cId="1355656772" sldId="274"/>
        </pc:sldMkLst>
        <pc:spChg chg="mod">
          <ac:chgData name="Corentin Soubeiran" userId="d1015db5124ff308" providerId="LiveId" clId="{E5C914E5-F35F-4FDB-85B0-D956C376AD3C}" dt="2022-03-14T13:31:55.515" v="494" actId="20577"/>
          <ac:spMkLst>
            <pc:docMk/>
            <pc:sldMk cId="1355656772" sldId="274"/>
            <ac:spMk id="3" creationId="{0D0796A5-5079-471F-BABA-4B46C484F083}"/>
          </ac:spMkLst>
        </pc:spChg>
      </pc:sldChg>
      <pc:sldChg chg="modNotesTx">
        <pc:chgData name="Corentin Soubeiran" userId="d1015db5124ff308" providerId="LiveId" clId="{E5C914E5-F35F-4FDB-85B0-D956C376AD3C}" dt="2022-03-14T09:44:44.863" v="26" actId="20577"/>
        <pc:sldMkLst>
          <pc:docMk/>
          <pc:sldMk cId="1756292450" sldId="275"/>
        </pc:sldMkLst>
      </pc:sldChg>
      <pc:sldChg chg="addSp modSp mod modNotesTx">
        <pc:chgData name="Corentin Soubeiran" userId="d1015db5124ff308" providerId="LiveId" clId="{E5C914E5-F35F-4FDB-85B0-D956C376AD3C}" dt="2022-03-14T13:15:37.378" v="396" actId="1076"/>
        <pc:sldMkLst>
          <pc:docMk/>
          <pc:sldMk cId="2726207446" sldId="276"/>
        </pc:sldMkLst>
        <pc:picChg chg="add mod modCrop">
          <ac:chgData name="Corentin Soubeiran" userId="d1015db5124ff308" providerId="LiveId" clId="{E5C914E5-F35F-4FDB-85B0-D956C376AD3C}" dt="2022-03-14T13:15:37.378" v="396" actId="1076"/>
          <ac:picMkLst>
            <pc:docMk/>
            <pc:sldMk cId="2726207446" sldId="276"/>
            <ac:picMk id="4" creationId="{22912A31-F4B2-48B6-939D-04DEECCFA60C}"/>
          </ac:picMkLst>
        </pc:picChg>
      </pc:sldChg>
      <pc:sldChg chg="addSp delSp modSp add del mod">
        <pc:chgData name="Corentin Soubeiran" userId="d1015db5124ff308" providerId="LiveId" clId="{E5C914E5-F35F-4FDB-85B0-D956C376AD3C}" dt="2022-03-14T09:44:06.679" v="6" actId="47"/>
        <pc:sldMkLst>
          <pc:docMk/>
          <pc:sldMk cId="76841442" sldId="277"/>
        </pc:sldMkLst>
        <pc:spChg chg="add mod">
          <ac:chgData name="Corentin Soubeiran" userId="d1015db5124ff308" providerId="LiveId" clId="{E5C914E5-F35F-4FDB-85B0-D956C376AD3C}" dt="2022-03-14T09:43:59.298" v="5"/>
          <ac:spMkLst>
            <pc:docMk/>
            <pc:sldMk cId="76841442" sldId="277"/>
            <ac:spMk id="9" creationId="{06264932-04BE-4E31-9327-FEA73D5A9255}"/>
          </ac:spMkLst>
        </pc:spChg>
        <pc:picChg chg="add mod">
          <ac:chgData name="Corentin Soubeiran" userId="d1015db5124ff308" providerId="LiveId" clId="{E5C914E5-F35F-4FDB-85B0-D956C376AD3C}" dt="2022-03-14T09:43:59.298" v="5"/>
          <ac:picMkLst>
            <pc:docMk/>
            <pc:sldMk cId="76841442" sldId="277"/>
            <ac:picMk id="6" creationId="{57271D9F-524D-4DB2-A797-8DC4FD332558}"/>
          </ac:picMkLst>
        </pc:picChg>
        <pc:picChg chg="del">
          <ac:chgData name="Corentin Soubeiran" userId="d1015db5124ff308" providerId="LiveId" clId="{E5C914E5-F35F-4FDB-85B0-D956C376AD3C}" dt="2022-03-14T09:43:59.017" v="4" actId="478"/>
          <ac:picMkLst>
            <pc:docMk/>
            <pc:sldMk cId="76841442" sldId="277"/>
            <ac:picMk id="7" creationId="{969AFB90-C171-4349-8BA2-75FDA5160FF7}"/>
          </ac:picMkLst>
        </pc:picChg>
        <pc:picChg chg="add mod">
          <ac:chgData name="Corentin Soubeiran" userId="d1015db5124ff308" providerId="LiveId" clId="{E5C914E5-F35F-4FDB-85B0-D956C376AD3C}" dt="2022-03-14T09:43:59.298" v="5"/>
          <ac:picMkLst>
            <pc:docMk/>
            <pc:sldMk cId="76841442" sldId="277"/>
            <ac:picMk id="8" creationId="{D439334B-92E6-4C7B-9E14-508A6F097BC3}"/>
          </ac:picMkLst>
        </pc:picChg>
      </pc:sldChg>
      <pc:sldChg chg="addSp modSp new mod">
        <pc:chgData name="Corentin Soubeiran" userId="d1015db5124ff308" providerId="LiveId" clId="{E5C914E5-F35F-4FDB-85B0-D956C376AD3C}" dt="2022-03-14T09:45:09.630" v="34" actId="20577"/>
        <pc:sldMkLst>
          <pc:docMk/>
          <pc:sldMk cId="569554004" sldId="277"/>
        </pc:sldMkLst>
        <pc:spChg chg="mod">
          <ac:chgData name="Corentin Soubeiran" userId="d1015db5124ff308" providerId="LiveId" clId="{E5C914E5-F35F-4FDB-85B0-D956C376AD3C}" dt="2022-03-14T09:45:09.630" v="34" actId="20577"/>
          <ac:spMkLst>
            <pc:docMk/>
            <pc:sldMk cId="569554004" sldId="277"/>
            <ac:spMk id="2" creationId="{E1894DBB-4B38-461F-AE8E-8199B6A63B95}"/>
          </ac:spMkLst>
        </pc:spChg>
        <pc:graphicFrameChg chg="add modGraphic">
          <ac:chgData name="Corentin Soubeiran" userId="d1015db5124ff308" providerId="LiveId" clId="{E5C914E5-F35F-4FDB-85B0-D956C376AD3C}" dt="2022-03-14T09:45:05.803" v="27" actId="27022"/>
          <ac:graphicFrameMkLst>
            <pc:docMk/>
            <pc:sldMk cId="569554004" sldId="277"/>
            <ac:graphicFrameMk id="5" creationId="{4D13670C-894C-4BD3-BA86-B36D5C89DB4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44F35-E5FF-43A7-ADEC-6AC75889D0B4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61E6-AA82-49EF-987B-3075E6E961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5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5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Corentin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4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7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51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545-FF6F-40D9-B480-E5893CEE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FFDC2-66ED-42A1-92AC-A1FA2C4D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B0FB-B4FF-4BDA-A1D4-2E95DEFF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F404-7C4F-4FE0-87FE-57B0233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EC6A-8FCD-4DDE-AA7B-46D7620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461-2E57-4D8D-B472-5347F9B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5073-035B-4146-9BFF-C215B195D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31FE-F8E5-4701-82EF-13D4C8F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C270-B6B0-42C3-99C3-8C17AA4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00DD-F7C1-4814-9F89-3F324C65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958A-9AA7-401E-BD43-0F0F982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79387-1142-48B7-AAA9-C267354D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8A0-4B0D-4EFE-9B99-2533A98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84D7-EE9C-48A8-A364-A779301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62C2-307E-49A6-AE82-F496E07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829-8480-48DD-AD26-92A38804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E17D-9182-426E-954C-A9974D59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EB3C-909F-4C89-A501-2B5942AB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B7D9-A729-400D-ACBD-EA5C91FA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5931-E1FF-42B3-ADAE-B65925B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DB56-CC5C-4271-AFCA-B2F8BEA4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F497-EF7F-4121-96F7-D2A9C0B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B7B9-CCE7-409F-A27C-E85B264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6B0-A35D-422A-AF45-18A308EC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168-4894-4DC9-A4DC-346189D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6498-CC30-455B-B1A7-9AEC302B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06D-E71D-4D46-BB31-060DD5072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C939-EAF5-4836-A209-F7188C7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F64D-DBBE-4424-9312-7ACE4B93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0A93-DE55-4139-A95A-D3B80E9D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AEC8-DA63-4824-8BF2-5DA6D771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656-CF67-4F72-82F7-D7E9251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AEC9-71B7-4E00-B22B-F9484402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1271-415A-4D60-A8CA-67DED6FB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CBF6-C560-44DA-A72F-5DEFA2CE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6BDA-8C72-460F-AA40-4B6AB48E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02CE-DCC4-492C-8379-A2535F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C2CC-2907-4AFA-881A-DF46850B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1E5B-0848-4CC8-885C-2B61597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CAE6-88D3-4695-89F8-33F219D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628-9995-4B8F-B484-8CF07020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119FB-6C3A-4384-8574-00D1081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4303-249D-4907-95FA-1859EB35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C724-848E-4D39-9762-A419E6B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0E86-479E-44A8-A265-0A5F3C0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18E5-DED1-4592-A07D-372926F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1FB-148C-4FAB-89F9-D1B75929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6C79-4C86-46C5-9435-F6419963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9325-8BE9-4062-81C4-95D0BF05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37D7-B500-486A-B03A-C98253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CE0C-0927-4786-A266-585454AE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5D7D-01A5-43AE-94A3-A1153FA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F14-7441-4949-B6E4-23100FD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FBF0-A6ED-46CA-A5D7-167B38C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D912D-BB79-4B8E-97B5-77985E7E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841D-2B7F-4E99-968A-312535E7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5303-7AAC-4EAB-858C-890C558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06DF-7D24-4E3C-91E8-5A6A9338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5C2F-54CD-41AE-93E7-92CC5E4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8274-562D-40B6-B359-D1D8A131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AF81-FD3B-4FA0-86E1-048F2668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0B98-6FCE-41FC-A870-914870B8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A9C3-0AFB-46AE-9BF4-B1CCE75B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Vibrant multicolour checkered floor design">
            <a:extLst>
              <a:ext uri="{FF2B5EF4-FFF2-40B4-BE49-F238E27FC236}">
                <a16:creationId xmlns:a16="http://schemas.microsoft.com/office/drawing/2014/main" id="{B4484CB7-FEEC-F624-411C-08C0B73F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B90F8-9DD8-4289-8C04-3E9144EB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Genome mapping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CCB4-F83F-4C73-9C0D-43B2B7A2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911"/>
            <a:ext cx="9144000" cy="10983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Axel LEVY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Corentin SOUBEIRAN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March 2022</a:t>
            </a:r>
          </a:p>
          <a:p>
            <a:r>
              <a:rPr lang="en-US" sz="1600" i="1" dirty="0">
                <a:solidFill>
                  <a:srgbClr val="FFFFFF"/>
                </a:solidFill>
              </a:rPr>
              <a:t>INF589 - Computational analysis of high-throughput sequencing data</a:t>
            </a:r>
            <a:endParaRPr lang="fr-FR" sz="1600" i="1" dirty="0">
              <a:solidFill>
                <a:srgbClr val="FFFFFF"/>
              </a:solidFill>
            </a:endParaRPr>
          </a:p>
          <a:p>
            <a:endParaRPr lang="fr-F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7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8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D202A-6F64-4A77-B6BF-4D388E7E2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194" y="5195968"/>
            <a:ext cx="5318177" cy="1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51D441F-8862-C96A-C6A6-92A5C739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08" b="12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700D7-E451-465C-B4BF-341E9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655B-CF05-4894-90BD-07A1D26E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5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182095-33BE-4687-B2CA-A6376C73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BWT search vs Naive search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9AFB90-C171-4349-8BA2-75FDA516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0" y="2943847"/>
            <a:ext cx="10567669" cy="3275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12A31-F4B2-48B6-939D-04DEECCFA6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960"/>
          <a:stretch/>
        </p:blipFill>
        <p:spPr>
          <a:xfrm>
            <a:off x="7539463" y="1806632"/>
            <a:ext cx="4502360" cy="9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AC0F-9897-4867-ABBF-78F3EDD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implementation – construction/mapping</a:t>
            </a:r>
            <a:endParaRPr lang="fr-FR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258EBB-02B9-4CF1-B505-053C01BE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5" y="1532884"/>
            <a:ext cx="6126499" cy="3301171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A48408-ACC3-48B3-9F4C-B6FF0065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6" y="4981837"/>
            <a:ext cx="6126498" cy="183074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1E2C6E1-B7CC-4B4B-8F79-0F6F8A95FA58}"/>
              </a:ext>
            </a:extLst>
          </p:cNvPr>
          <p:cNvSpPr txBox="1">
            <a:spLocks/>
          </p:cNvSpPr>
          <p:nvPr/>
        </p:nvSpPr>
        <p:spPr>
          <a:xfrm>
            <a:off x="6410036" y="2201183"/>
            <a:ext cx="4943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Sublinear complexity in log scale (</a:t>
            </a:r>
            <a:r>
              <a:rPr lang="en-GB" b="1" dirty="0" err="1"/>
              <a:t>ie</a:t>
            </a:r>
            <a:r>
              <a:rPr lang="en-GB" b="1" dirty="0"/>
              <a:t>. </a:t>
            </a:r>
            <a:r>
              <a:rPr lang="en-GB" b="1" dirty="0" err="1"/>
              <a:t>nlogn</a:t>
            </a:r>
            <a:r>
              <a:rPr lang="en-GB" b="1" dirty="0"/>
              <a:t>) for construction (limited by memory access)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GB" dirty="0"/>
              <a:t>Short read length increase complexity because more probability to have different choices and more comparisons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20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D5279-79E6-4C2B-BEB2-0AFF7114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5" y="621389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 : memory consumption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796A5-5079-471F-BABA-4B46C484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59" y="2993365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Suffix array : memory -&gt; impossible to compute for n&gt;2000…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7565982-3B33-4743-9319-53A26B9A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3712487"/>
            <a:ext cx="10901471" cy="250733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1B41095-673B-4F99-B46E-16235DBFD02B}"/>
              </a:ext>
            </a:extLst>
          </p:cNvPr>
          <p:cNvSpPr txBox="1"/>
          <p:nvPr/>
        </p:nvSpPr>
        <p:spPr>
          <a:xfrm>
            <a:off x="3197247" y="6035159"/>
            <a:ext cx="342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</a:t>
            </a:r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fr-FR" dirty="0" err="1"/>
              <a:t>Length</a:t>
            </a:r>
            <a:r>
              <a:rPr lang="fr-FR" dirty="0"/>
              <a:t> and </a:t>
            </a:r>
            <a:r>
              <a:rPr lang="fr-FR" dirty="0" err="1"/>
              <a:t>Overlap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65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A89BF-BACA-4781-B45D-9532B400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« ATTA » in a 10000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384DD-8F54-4159-BE23-298EB37B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0149AD-9721-4E09-9CF0-C0349721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1690688"/>
            <a:ext cx="10810240" cy="5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3C543772-B124-D442-407F-75D55FF29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116ED-21DB-455A-90B7-6939C51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 and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6F9A-A3D6-44E6-81FC-8DF58EA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2F1-46BA-42CF-B565-F7D1FBA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perspectives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5A6-978F-406E-8931-F7E127F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errors or mutations: quantify sequence </a:t>
            </a:r>
            <a:r>
              <a:rPr lang="en-GB"/>
              <a:t>and read matching</a:t>
            </a:r>
            <a:endParaRPr lang="en-GB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637D-5289-4D7F-B2C1-DFBC1EC4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1" y="2522569"/>
            <a:ext cx="5730779" cy="37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E902B-0C4A-4641-9CE9-3FE3A0BC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8" y="2336962"/>
            <a:ext cx="5253040" cy="41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DBB-4B38-461F-AE8E-8199B6A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fr-FR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D13670C-894C-4BD3-BA86-B36D5C89DB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13684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CB16AFEE-3C1C-46BA-9DD6-B02CDF8C9CB4}">
                    <psuz:zmPr id="{0F44D304-2AC2-4F01-8366-8063B531CB4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EFBC0C-1F39-439F-9BDD-73182E8B98FD}">
                    <psuz:zmPr id="{D352D637-3777-4019-815C-F4D15F0D26B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B385B42-0CCD-4EE6-9BFC-A94052C29FF4}">
                    <psuz:zmPr id="{443F42EE-7E84-4FDF-874B-66D8C445E43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7106AF6-046B-40F8-8FF9-60C1D46AE236}">
                    <psuz:zmPr id="{075B4809-B4CD-4F57-9840-DC0ADF0355E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D13670C-894C-4BD3-BA86-B36D5C89DB4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5695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CA5A6D78-5C99-E8B1-3BE3-B9732F31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8A586-BD01-4CDE-9F4E-F95197F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mapping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2B867-F5AB-462E-B10C-29D4E073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4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944DF-5AC5-4799-9761-FB909C62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9" y="1253331"/>
            <a:ext cx="7278843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F0621-160B-4037-964E-17E30ED0D0C5}"/>
              </a:ext>
            </a:extLst>
          </p:cNvPr>
          <p:cNvSpPr txBox="1">
            <a:spLocks/>
          </p:cNvSpPr>
          <p:nvPr/>
        </p:nvSpPr>
        <p:spPr>
          <a:xfrm>
            <a:off x="7749599" y="1472010"/>
            <a:ext cx="3712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idea: capitalize on knowledges </a:t>
            </a:r>
          </a:p>
          <a:p>
            <a:r>
              <a:rPr lang="en-GB" dirty="0"/>
              <a:t>Reduce drastically the computations and the cost </a:t>
            </a:r>
            <a:endParaRPr lang="fr-FR" dirty="0"/>
          </a:p>
        </p:txBody>
      </p:sp>
      <p:pic>
        <p:nvPicPr>
          <p:cNvPr id="1026" name="Picture 2" descr="Cost of NGS | Comparisons and budget guidance">
            <a:extLst>
              <a:ext uri="{FF2B5EF4-FFF2-40B4-BE49-F238E27FC236}">
                <a16:creationId xmlns:a16="http://schemas.microsoft.com/office/drawing/2014/main" id="{40FE9E7B-8D43-4296-A89F-516C33A5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99" y="3647679"/>
            <a:ext cx="4336473" cy="27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 - Example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1265-C830-4FBB-8735-11FF4A6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036" y="1825625"/>
            <a:ext cx="4943764" cy="4351338"/>
          </a:xfrm>
        </p:spPr>
        <p:txBody>
          <a:bodyPr/>
          <a:lstStyle/>
          <a:p>
            <a:r>
              <a:rPr lang="en-GB" dirty="0"/>
              <a:t>Without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5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84ms</a:t>
            </a:r>
          </a:p>
          <a:p>
            <a:r>
              <a:rPr lang="en-GB" dirty="0"/>
              <a:t>With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1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8ms</a:t>
            </a:r>
          </a:p>
          <a:p>
            <a:endParaRPr lang="fr-FR" dirty="0"/>
          </a:p>
        </p:txBody>
      </p:sp>
      <p:pic>
        <p:nvPicPr>
          <p:cNvPr id="2050" name="Picture 2" descr="Dossier spécial Coronavirus (COVID-19) - WebLex">
            <a:extLst>
              <a:ext uri="{FF2B5EF4-FFF2-40B4-BE49-F238E27FC236}">
                <a16:creationId xmlns:a16="http://schemas.microsoft.com/office/drawing/2014/main" id="{5BF7CC5B-B38A-4EDC-B4D5-B45DECEC8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r="68909" b="26545"/>
          <a:stretch/>
        </p:blipFill>
        <p:spPr bwMode="auto">
          <a:xfrm>
            <a:off x="8996218" y="637172"/>
            <a:ext cx="849745" cy="8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E2CEEF-FEF3-46A8-8695-C2769E4B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47201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153144A5-1DF8-BE62-7AB9-F88B55FF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2" b="144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0675-974A-4170-8E42-929BAEE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to map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CCAC-69C8-4BDA-AE4A-9BCA0527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Different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C81E-498C-491B-86B8-C9985B17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505813"/>
            <a:ext cx="3425609" cy="160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A13FF-4EDE-4AB6-A14C-DDD94939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29" y="1615593"/>
            <a:ext cx="3433324" cy="13819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76AEB0-AFE5-481B-9E79-B29765CB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725" y="1062014"/>
            <a:ext cx="3423916" cy="25336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A53E4E-8C78-43E4-9EEC-7608A3F97C87}"/>
              </a:ext>
            </a:extLst>
          </p:cNvPr>
          <p:cNvSpPr txBox="1"/>
          <p:nvPr/>
        </p:nvSpPr>
        <p:spPr>
          <a:xfrm>
            <a:off x="318359" y="568707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Prefix Tries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73402-3D23-42CE-862F-510E691C0470}"/>
              </a:ext>
            </a:extLst>
          </p:cNvPr>
          <p:cNvSpPr txBox="1"/>
          <p:nvPr/>
        </p:nvSpPr>
        <p:spPr>
          <a:xfrm>
            <a:off x="4362014" y="571518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Suffix Tries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A45F4-6A95-40C4-AEC5-9E6A6EA67578}"/>
              </a:ext>
            </a:extLst>
          </p:cNvPr>
          <p:cNvSpPr txBox="1"/>
          <p:nvPr/>
        </p:nvSpPr>
        <p:spPr>
          <a:xfrm>
            <a:off x="8466473" y="568539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Compact suffix tries = Suffix Trees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A68D6-E9FB-4440-BC8F-798872745656}"/>
                  </a:ext>
                </a:extLst>
              </p:cNvPr>
              <p:cNvSpPr txBox="1"/>
              <p:nvPr/>
            </p:nvSpPr>
            <p:spPr>
              <a:xfrm>
                <a:off x="8153582" y="3667905"/>
                <a:ext cx="4087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𝐵𝑢𝑖𝑙𝑑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𝑅𝑒𝑠𝑒𝑎𝑟𝑐h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A68D6-E9FB-4440-BC8F-79887274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82" y="3667905"/>
                <a:ext cx="4087529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D323D-19C8-4029-92C6-611AFB760E37}"/>
                  </a:ext>
                </a:extLst>
              </p:cNvPr>
              <p:cNvSpPr txBox="1"/>
              <p:nvPr/>
            </p:nvSpPr>
            <p:spPr>
              <a:xfrm>
                <a:off x="688258" y="3814916"/>
                <a:ext cx="3007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(of words)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research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D323D-19C8-4029-92C6-611AFB760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" y="3814916"/>
                <a:ext cx="3007875" cy="369332"/>
              </a:xfrm>
              <a:prstGeom prst="rect">
                <a:avLst/>
              </a:prstGeom>
              <a:blipFill>
                <a:blip r:embed="rId7"/>
                <a:stretch>
                  <a:fillRect l="-1826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F67202-A64F-44B7-89A3-8F3FDD2D36B2}"/>
                  </a:ext>
                </a:extLst>
              </p:cNvPr>
              <p:cNvSpPr txBox="1"/>
              <p:nvPr/>
            </p:nvSpPr>
            <p:spPr>
              <a:xfrm>
                <a:off x="4773308" y="3830450"/>
                <a:ext cx="2929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(of sequence)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research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F67202-A64F-44B7-89A3-8F3FDD2D3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08" y="3830450"/>
                <a:ext cx="2929007" cy="369332"/>
              </a:xfrm>
              <a:prstGeom prst="rect">
                <a:avLst/>
              </a:prstGeom>
              <a:blipFill>
                <a:blip r:embed="rId8"/>
                <a:stretch>
                  <a:fillRect l="-1663" t="-8197" r="-20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5AEF4-8873-427B-B546-E863F8F92DF6}"/>
              </a:ext>
            </a:extLst>
          </p:cNvPr>
          <p:cNvCxnSpPr/>
          <p:nvPr/>
        </p:nvCxnSpPr>
        <p:spPr>
          <a:xfrm flipH="1">
            <a:off x="3578942" y="1219200"/>
            <a:ext cx="92423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CC85AB-E5AE-4DB1-87D3-43E637B40AB1}"/>
              </a:ext>
            </a:extLst>
          </p:cNvPr>
          <p:cNvSpPr txBox="1"/>
          <p:nvPr/>
        </p:nvSpPr>
        <p:spPr>
          <a:xfrm>
            <a:off x="4122954" y="809885"/>
            <a:ext cx="21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Change point of view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84306"/>
              </p:ext>
            </p:extLst>
          </p:nvPr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accent2"/>
                    </a:solidFill>
                  </a:rPr>
                  <a:t>(time)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646331"/>
              </a:xfrm>
              <a:prstGeom prst="rect">
                <a:avLst/>
              </a:prstGeom>
              <a:blipFill>
                <a:blip r:embed="rId7"/>
                <a:stretch>
                  <a:fillRect l="-2083" t="-4717" r="-521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77413"/>
              </p:ext>
            </p:extLst>
          </p:nvPr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797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(memory)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646331"/>
              </a:xfrm>
              <a:prstGeom prst="rect">
                <a:avLst/>
              </a:prstGeom>
              <a:blipFill>
                <a:blip r:embed="rId8"/>
                <a:stretch>
                  <a:fillRect l="-1466" t="-4717" r="-293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56AAD-A153-4062-A8CB-5B59EBAD23D0}"/>
              </a:ext>
            </a:extLst>
          </p:cNvPr>
          <p:cNvCxnSpPr>
            <a:cxnSpLocks/>
          </p:cNvCxnSpPr>
          <p:nvPr/>
        </p:nvCxnSpPr>
        <p:spPr>
          <a:xfrm>
            <a:off x="6640286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7D8695-95E7-42B5-86F6-B210246DCF1B}"/>
              </a:ext>
            </a:extLst>
          </p:cNvPr>
          <p:cNvSpPr txBox="1"/>
          <p:nvPr/>
        </p:nvSpPr>
        <p:spPr>
          <a:xfrm>
            <a:off x="7377793" y="45634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sbnn$aaa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014AD-1CE6-4407-BD02-BE3B7ABFD74A}"/>
              </a:ext>
            </a:extLst>
          </p:cNvPr>
          <p:cNvSpPr txBox="1"/>
          <p:nvPr/>
        </p:nvSpPr>
        <p:spPr>
          <a:xfrm>
            <a:off x="6776396" y="4255961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BWT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24C13-78DC-4098-B70F-0DAE10A89A0B}"/>
                  </a:ext>
                </a:extLst>
              </p:cNvPr>
              <p:cNvSpPr txBox="1"/>
              <p:nvPr/>
            </p:nvSpPr>
            <p:spPr>
              <a:xfrm>
                <a:off x="7922173" y="2172696"/>
                <a:ext cx="40875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+mj-lt"/>
                  </a:rPr>
                  <a:t>The algorithm can be implemented efficiently using a suffix array thus reaching: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𝐵𝑢𝑖𝑙𝑑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24C13-78DC-4098-B70F-0DAE10A8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73" y="2172696"/>
                <a:ext cx="4087529" cy="1200329"/>
              </a:xfrm>
              <a:prstGeom prst="rect">
                <a:avLst/>
              </a:prstGeom>
              <a:blipFill>
                <a:blip r:embed="rId9"/>
                <a:stretch>
                  <a:fillRect l="-1343" t="-2538" b="-4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56EEA04-8B02-4DC2-81DC-68094ADC8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6623" y="165908"/>
            <a:ext cx="4237595" cy="9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64011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5B886-BDD0-412B-ADA7-E3134BBAD1A6}"/>
              </a:ext>
            </a:extLst>
          </p:cNvPr>
          <p:cNvCxnSpPr/>
          <p:nvPr/>
        </p:nvCxnSpPr>
        <p:spPr>
          <a:xfrm>
            <a:off x="6694714" y="4748136"/>
            <a:ext cx="6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E147DD-CB26-47F5-88D2-25DCCC96937D}"/>
              </a:ext>
            </a:extLst>
          </p:cNvPr>
          <p:cNvSpPr txBox="1"/>
          <p:nvPr/>
        </p:nvSpPr>
        <p:spPr>
          <a:xfrm>
            <a:off x="7551965" y="4424970"/>
            <a:ext cx="3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Trace back a sequence from last letter to first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01F29-0DD3-40A1-8B2A-7A6285222303}"/>
                  </a:ext>
                </a:extLst>
              </p:cNvPr>
              <p:cNvSpPr txBox="1"/>
              <p:nvPr/>
            </p:nvSpPr>
            <p:spPr>
              <a:xfrm>
                <a:off x="7187933" y="5012322"/>
                <a:ext cx="6219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𝑅𝑒𝑠𝑒𝑎𝑟𝑐h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01F29-0DD3-40A1-8B2A-7A628522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33" y="5012322"/>
                <a:ext cx="621964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21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614</Words>
  <Application>Microsoft Office PowerPoint</Application>
  <PresentationFormat>Widescreen</PresentationFormat>
  <Paragraphs>183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Genome mapping</vt:lpstr>
      <vt:lpstr>Summary</vt:lpstr>
      <vt:lpstr>Why mapping genome ?</vt:lpstr>
      <vt:lpstr>Why mapping genome ?</vt:lpstr>
      <vt:lpstr>Why mapping genome ? - Example</vt:lpstr>
      <vt:lpstr>How to map genome ?</vt:lpstr>
      <vt:lpstr>Different methods</vt:lpstr>
      <vt:lpstr>Burrows-Wheeler transform</vt:lpstr>
      <vt:lpstr>Burrows-Wheeler transform</vt:lpstr>
      <vt:lpstr>Burrows-Wheeler transform</vt:lpstr>
      <vt:lpstr>Burrows-Wheeler transform</vt:lpstr>
      <vt:lpstr>Results </vt:lpstr>
      <vt:lpstr>BWT search vs Naive search</vt:lpstr>
      <vt:lpstr>Simple implementation – construction/mapping</vt:lpstr>
      <vt:lpstr>Issue : memory consumption</vt:lpstr>
      <vt:lpstr>Search « ATTA » in a 10000 length sequence</vt:lpstr>
      <vt:lpstr>Conclusion and perspectives</vt:lpstr>
      <vt:lpstr>Conclusion and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mapping</dc:title>
  <dc:creator>Corentin Soubeiran</dc:creator>
  <cp:lastModifiedBy>Corentin Soubeiran</cp:lastModifiedBy>
  <cp:revision>2</cp:revision>
  <dcterms:created xsi:type="dcterms:W3CDTF">2022-03-13T14:40:59Z</dcterms:created>
  <dcterms:modified xsi:type="dcterms:W3CDTF">2022-03-14T13:32:08Z</dcterms:modified>
</cp:coreProperties>
</file>