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4" r:id="rId11"/>
    <p:sldId id="263" r:id="rId12"/>
    <p:sldId id="268" r:id="rId13"/>
    <p:sldId id="262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B6AD75-B01E-4ED0-B30E-A7F3552204A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CC2DF301-D5C9-455F-9889-F4ADFDDCFAB0}">
          <p14:sldIdLst>
            <p14:sldId id="266"/>
            <p14:sldId id="265"/>
            <p14:sldId id="267"/>
            <p14:sldId id="264"/>
            <p14:sldId id="263"/>
            <p14:sldId id="268"/>
            <p14:sldId id="262"/>
            <p14:sldId id="271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51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0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921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57641F-2BA0-464D-BC99-CFA4C1F996F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90096-E05C-4F42-A988-5D71ADA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httpmessag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6B3E-87E6-48B8-83DE-5DB295D01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</a:t>
            </a:r>
            <a:r>
              <a:rPr lang="en-US" sz="11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AJAX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Consume a JSON 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EBB6B-CA57-4777-836E-59E8DA4B0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261</a:t>
            </a:r>
          </a:p>
          <a:p>
            <a:r>
              <a:rPr lang="en-US" dirty="0"/>
              <a:t>Presented by Amy Cook</a:t>
            </a:r>
          </a:p>
        </p:txBody>
      </p:sp>
    </p:spTree>
    <p:extLst>
      <p:ext uri="{BB962C8B-B14F-4D97-AF65-F5344CB8AC3E}">
        <p14:creationId xmlns:p14="http://schemas.microsoft.com/office/powerpoint/2010/main" val="145839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26" b="50487"/>
          <a:stretch/>
        </p:blipFill>
        <p:spPr>
          <a:xfrm>
            <a:off x="537202" y="182881"/>
            <a:ext cx="11117596" cy="374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2F89CB-A978-4575-8D79-B8F1AA92F384}"/>
              </a:ext>
            </a:extLst>
          </p:cNvPr>
          <p:cNvSpPr txBox="1"/>
          <p:nvPr/>
        </p:nvSpPr>
        <p:spPr>
          <a:xfrm>
            <a:off x="1915886" y="1227909"/>
            <a:ext cx="954459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do you want to do with the response?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responseText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=&gt; object property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Returns the response data as a string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responseXML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=&gt; object property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Returns the response as XML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a function call for more than a few lines.</a:t>
            </a:r>
          </a:p>
        </p:txBody>
      </p:sp>
    </p:spTree>
    <p:extLst>
      <p:ext uri="{BB962C8B-B14F-4D97-AF65-F5344CB8AC3E}">
        <p14:creationId xmlns:p14="http://schemas.microsoft.com/office/powerpoint/2010/main" val="292710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59" b="21113"/>
          <a:stretch/>
        </p:blipFill>
        <p:spPr>
          <a:xfrm>
            <a:off x="537202" y="165462"/>
            <a:ext cx="11117596" cy="313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FB62C-F2CC-4B8B-8BDB-C9E957CABE47}"/>
              </a:ext>
            </a:extLst>
          </p:cNvPr>
          <p:cNvSpPr txBox="1"/>
          <p:nvPr/>
        </p:nvSpPr>
        <p:spPr>
          <a:xfrm>
            <a:off x="1915886" y="1227909"/>
            <a:ext cx="95445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open( ) =&gt; object method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Specifies the request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open(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method, </a:t>
            </a:r>
            <a:r>
              <a:rPr lang="en-US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, async, user, </a:t>
            </a:r>
            <a:r>
              <a:rPr lang="en-US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pwd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GET or POST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file location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async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true(asynchronous) or false(synchronous)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optional user name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pwd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optional password</a:t>
            </a:r>
          </a:p>
        </p:txBody>
      </p:sp>
    </p:spTree>
    <p:extLst>
      <p:ext uri="{BB962C8B-B14F-4D97-AF65-F5344CB8AC3E}">
        <p14:creationId xmlns:p14="http://schemas.microsoft.com/office/powerpoint/2010/main" val="33024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59" b="21113"/>
          <a:stretch/>
        </p:blipFill>
        <p:spPr>
          <a:xfrm>
            <a:off x="537202" y="165462"/>
            <a:ext cx="11117596" cy="313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FB62C-F2CC-4B8B-8BDB-C9E957CABE47}"/>
              </a:ext>
            </a:extLst>
          </p:cNvPr>
          <p:cNvSpPr txBox="1"/>
          <p:nvPr/>
        </p:nvSpPr>
        <p:spPr>
          <a:xfrm>
            <a:off x="692332" y="757646"/>
            <a:ext cx="5007427" cy="5262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GET vs POST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Used in most cases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Faster and simpler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POST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cached file is not an option (update a file or DB on the server)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Sending large amounts of data (POST has no size limits)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Sending user input or sensitive information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12DDC-981C-4007-91F9-A0DA05186158}"/>
              </a:ext>
            </a:extLst>
          </p:cNvPr>
          <p:cNvSpPr txBox="1"/>
          <p:nvPr/>
        </p:nvSpPr>
        <p:spPr>
          <a:xfrm>
            <a:off x="6492242" y="757646"/>
            <a:ext cx="5451566" cy="5262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Asynchronous – true or false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scripts can execute while waiting for a response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Deal with the response after its ready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Quick testing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Older code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Don’t need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onreadystatechange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Your application will pause or stop until the response is ready</a:t>
            </a:r>
          </a:p>
        </p:txBody>
      </p:sp>
    </p:spTree>
    <p:extLst>
      <p:ext uri="{BB962C8B-B14F-4D97-AF65-F5344CB8AC3E}">
        <p14:creationId xmlns:p14="http://schemas.microsoft.com/office/powerpoint/2010/main" val="198086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60" b="10926"/>
          <a:stretch/>
        </p:blipFill>
        <p:spPr>
          <a:xfrm>
            <a:off x="537202" y="180703"/>
            <a:ext cx="11117596" cy="298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7767F-9636-48FB-BA8E-95BBF95BFB20}"/>
              </a:ext>
            </a:extLst>
          </p:cNvPr>
          <p:cNvSpPr txBox="1"/>
          <p:nvPr/>
        </p:nvSpPr>
        <p:spPr>
          <a:xfrm>
            <a:off x="1915886" y="1227909"/>
            <a:ext cx="954459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Send =&gt; object method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Sends the request to the server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Send(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– used for POST requests</a:t>
            </a:r>
          </a:p>
        </p:txBody>
      </p:sp>
    </p:spTree>
    <p:extLst>
      <p:ext uri="{BB962C8B-B14F-4D97-AF65-F5344CB8AC3E}">
        <p14:creationId xmlns:p14="http://schemas.microsoft.com/office/powerpoint/2010/main" val="355098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8" y="452780"/>
            <a:ext cx="11117596" cy="36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9D2F0-FA04-4963-A5CC-00020D05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76" y="487680"/>
            <a:ext cx="10620210" cy="5738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0287E-9CB4-43DF-96CA-807EB3EF4C28}"/>
              </a:ext>
            </a:extLst>
          </p:cNvPr>
          <p:cNvSpPr txBox="1"/>
          <p:nvPr/>
        </p:nvSpPr>
        <p:spPr>
          <a:xfrm rot="16200000">
            <a:off x="-501777" y="989457"/>
            <a:ext cx="146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10520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440C33-A9E5-486A-83B8-041A81FB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0"/>
            <a:ext cx="993457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32EC6-ABC3-4822-B6BD-6B77E595E0B1}"/>
              </a:ext>
            </a:extLst>
          </p:cNvPr>
          <p:cNvSpPr txBox="1"/>
          <p:nvPr/>
        </p:nvSpPr>
        <p:spPr>
          <a:xfrm rot="16200000">
            <a:off x="-501777" y="989457"/>
            <a:ext cx="146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56140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A542B5-45DE-4648-B6BA-5D8A0E6C9EAD}"/>
              </a:ext>
            </a:extLst>
          </p:cNvPr>
          <p:cNvSpPr txBox="1"/>
          <p:nvPr/>
        </p:nvSpPr>
        <p:spPr>
          <a:xfrm>
            <a:off x="1841862" y="574766"/>
            <a:ext cx="8508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AJAX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sychronous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avaScript 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nd 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80756-299D-406B-BFC8-A8C787594013}"/>
              </a:ext>
            </a:extLst>
          </p:cNvPr>
          <p:cNvSpPr txBox="1"/>
          <p:nvPr/>
        </p:nvSpPr>
        <p:spPr>
          <a:xfrm>
            <a:off x="1375954" y="2076156"/>
            <a:ext cx="1024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browser built-in object called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XMLHttpRequest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(to request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0C45E-C94C-45DE-8872-97CA23CAAD3E}"/>
              </a:ext>
            </a:extLst>
          </p:cNvPr>
          <p:cNvSpPr txBox="1"/>
          <p:nvPr/>
        </p:nvSpPr>
        <p:spPr>
          <a:xfrm>
            <a:off x="1375954" y="2676320"/>
            <a:ext cx="1024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JavaScript and HTML DOM (to display or use the data)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D66E9-55D9-4886-A593-92CE71D1F430}"/>
              </a:ext>
            </a:extLst>
          </p:cNvPr>
          <p:cNvSpPr txBox="1"/>
          <p:nvPr/>
        </p:nvSpPr>
        <p:spPr>
          <a:xfrm>
            <a:off x="1375954" y="3276484"/>
            <a:ext cx="1024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Not just XML data; also uses plain text or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C8B0A-104B-46DC-B7A8-55512D5D177E}"/>
              </a:ext>
            </a:extLst>
          </p:cNvPr>
          <p:cNvSpPr txBox="1"/>
          <p:nvPr/>
        </p:nvSpPr>
        <p:spPr>
          <a:xfrm>
            <a:off x="1375954" y="3876648"/>
            <a:ext cx="1024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pages can be updated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31475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95F23-F262-411D-B8C9-46E9751E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81" y="402849"/>
            <a:ext cx="9023906" cy="57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8" y="452780"/>
            <a:ext cx="11117596" cy="36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5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8" y="452780"/>
            <a:ext cx="11117596" cy="367615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BC779E-07DD-4EC1-ADFD-BF84AD46986C}"/>
              </a:ext>
            </a:extLst>
          </p:cNvPr>
          <p:cNvSpPr/>
          <p:nvPr/>
        </p:nvSpPr>
        <p:spPr>
          <a:xfrm>
            <a:off x="360428" y="886120"/>
            <a:ext cx="499620" cy="179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94C59C-611E-441D-9753-B9B13683AA04}"/>
              </a:ext>
            </a:extLst>
          </p:cNvPr>
          <p:cNvSpPr/>
          <p:nvPr/>
        </p:nvSpPr>
        <p:spPr>
          <a:xfrm>
            <a:off x="360428" y="1273652"/>
            <a:ext cx="499620" cy="179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13700F-365F-4587-9853-DA1DAEAE8295}"/>
              </a:ext>
            </a:extLst>
          </p:cNvPr>
          <p:cNvSpPr/>
          <p:nvPr/>
        </p:nvSpPr>
        <p:spPr>
          <a:xfrm>
            <a:off x="360428" y="1661184"/>
            <a:ext cx="499620" cy="179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70C122-83FC-4BD0-B416-4EC0FE6946B6}"/>
              </a:ext>
            </a:extLst>
          </p:cNvPr>
          <p:cNvSpPr/>
          <p:nvPr/>
        </p:nvSpPr>
        <p:spPr>
          <a:xfrm>
            <a:off x="360428" y="2048716"/>
            <a:ext cx="499620" cy="179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8C6952-3663-4144-9084-322A520DBD9D}"/>
              </a:ext>
            </a:extLst>
          </p:cNvPr>
          <p:cNvSpPr/>
          <p:nvPr/>
        </p:nvSpPr>
        <p:spPr>
          <a:xfrm>
            <a:off x="360428" y="3119869"/>
            <a:ext cx="499620" cy="179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C1C327-7A1B-407D-8A04-F935C13F56FC}"/>
              </a:ext>
            </a:extLst>
          </p:cNvPr>
          <p:cNvSpPr/>
          <p:nvPr/>
        </p:nvSpPr>
        <p:spPr>
          <a:xfrm>
            <a:off x="360428" y="3469468"/>
            <a:ext cx="499620" cy="179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2" b="80336"/>
          <a:stretch/>
        </p:blipFill>
        <p:spPr>
          <a:xfrm>
            <a:off x="537202" y="174171"/>
            <a:ext cx="11117596" cy="357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DEC950-E159-438B-9CBF-89C34501CCE1}"/>
              </a:ext>
            </a:extLst>
          </p:cNvPr>
          <p:cNvSpPr txBox="1"/>
          <p:nvPr/>
        </p:nvSpPr>
        <p:spPr>
          <a:xfrm>
            <a:off x="2299063" y="1245326"/>
            <a:ext cx="8934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Creates a new built-in object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name can be anything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httpRequest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jsonRequest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myRequest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4" b="70860"/>
          <a:stretch/>
        </p:blipFill>
        <p:spPr>
          <a:xfrm>
            <a:off x="537202" y="200297"/>
            <a:ext cx="11117596" cy="348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B77FF2-BE5F-425A-B01C-7B39C986301D}"/>
              </a:ext>
            </a:extLst>
          </p:cNvPr>
          <p:cNvSpPr txBox="1"/>
          <p:nvPr/>
        </p:nvSpPr>
        <p:spPr>
          <a:xfrm>
            <a:off x="1245326" y="1245326"/>
            <a:ext cx="9988731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onreadystatechange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=&gt; object property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Defines a function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will happen when something changes from the request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98" b="60437"/>
          <a:stretch/>
        </p:blipFill>
        <p:spPr>
          <a:xfrm>
            <a:off x="537202" y="191589"/>
            <a:ext cx="11117596" cy="322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918602-E50C-4206-BF92-AAEBA77F12D9}"/>
              </a:ext>
            </a:extLst>
          </p:cNvPr>
          <p:cNvSpPr txBox="1"/>
          <p:nvPr/>
        </p:nvSpPr>
        <p:spPr>
          <a:xfrm>
            <a:off x="1332412" y="1010195"/>
            <a:ext cx="99887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readyState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=&gt; object property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 of the request</a:t>
            </a:r>
          </a:p>
          <a:p>
            <a:pPr lvl="1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0: request not initialized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1: server connection established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2: request received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3: processing request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4: request finished and response is ready</a:t>
            </a:r>
          </a:p>
        </p:txBody>
      </p:sp>
    </p:spTree>
    <p:extLst>
      <p:ext uri="{BB962C8B-B14F-4D97-AF65-F5344CB8AC3E}">
        <p14:creationId xmlns:p14="http://schemas.microsoft.com/office/powerpoint/2010/main" val="51185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283C9-1F61-4898-A00D-5BFCB5CA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98" b="60437"/>
          <a:stretch/>
        </p:blipFill>
        <p:spPr>
          <a:xfrm>
            <a:off x="537202" y="191589"/>
            <a:ext cx="11117596" cy="322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918602-E50C-4206-BF92-AAEBA77F12D9}"/>
              </a:ext>
            </a:extLst>
          </p:cNvPr>
          <p:cNvSpPr txBox="1"/>
          <p:nvPr/>
        </p:nvSpPr>
        <p:spPr>
          <a:xfrm>
            <a:off x="1332412" y="1010195"/>
            <a:ext cx="99887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 =&gt; object property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Returns the status number of a request</a:t>
            </a:r>
          </a:p>
          <a:p>
            <a:pPr lvl="1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200: “OK”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403: “Forbidden”</a:t>
            </a:r>
          </a:p>
          <a:p>
            <a:pPr lvl="1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	404: “Not Found”</a:t>
            </a:r>
          </a:p>
          <a:p>
            <a:pPr lvl="1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numbers defined at</a:t>
            </a:r>
          </a:p>
          <a:p>
            <a:pPr lvl="1"/>
            <a:r>
              <a:rPr lang="en-US" sz="2800" dirty="0">
                <a:hlinkClick r:id="rId3"/>
              </a:rPr>
              <a:t>https://www.w3schools.com/tags/ref_httpmessages.asp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235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408</TotalTime>
  <Words>284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 Light</vt:lpstr>
      <vt:lpstr>Century Schoolbook</vt:lpstr>
      <vt:lpstr>Courier New</vt:lpstr>
      <vt:lpstr>Wingdings</vt:lpstr>
      <vt:lpstr>Wingdings 2</vt:lpstr>
      <vt:lpstr>View</vt:lpstr>
      <vt:lpstr>Using AJAX to Consume a JSON Web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AJAX to Consume a JSON Web Service</dc:title>
  <dc:creator>Amy Cook</dc:creator>
  <cp:lastModifiedBy>Amy Cook</cp:lastModifiedBy>
  <cp:revision>14</cp:revision>
  <dcterms:created xsi:type="dcterms:W3CDTF">2019-10-03T17:47:36Z</dcterms:created>
  <dcterms:modified xsi:type="dcterms:W3CDTF">2019-10-04T00:36:07Z</dcterms:modified>
</cp:coreProperties>
</file>