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3" r:id="rId4"/>
    <p:sldId id="272" r:id="rId5"/>
    <p:sldId id="271" r:id="rId6"/>
    <p:sldId id="262" r:id="rId7"/>
    <p:sldId id="276" r:id="rId8"/>
    <p:sldId id="275" r:id="rId9"/>
    <p:sldId id="274" r:id="rId10"/>
    <p:sldId id="261" r:id="rId11"/>
    <p:sldId id="277" r:id="rId12"/>
    <p:sldId id="278" r:id="rId13"/>
    <p:sldId id="267" r:id="rId14"/>
    <p:sldId id="279" r:id="rId15"/>
    <p:sldId id="263" r:id="rId16"/>
    <p:sldId id="268" r:id="rId17"/>
    <p:sldId id="280" r:id="rId18"/>
    <p:sldId id="264" r:id="rId19"/>
    <p:sldId id="281" r:id="rId20"/>
    <p:sldId id="265" r:id="rId21"/>
    <p:sldId id="282" r:id="rId22"/>
    <p:sldId id="269" r:id="rId23"/>
    <p:sldId id="283" r:id="rId24"/>
    <p:sldId id="266" r:id="rId25"/>
    <p:sldId id="28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66CC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09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8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722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BA120B-4C6D-4506-A1CB-16833E4EC4E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DD211-8E55-43D7-A34D-46E62783D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54A-718D-4650-8FD4-609F2E259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E5F3-708D-486D-B340-949721AC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261</a:t>
            </a:r>
          </a:p>
          <a:p>
            <a:r>
              <a:rPr lang="en-US" dirty="0"/>
              <a:t>Presented by Amy Cook</a:t>
            </a:r>
          </a:p>
        </p:txBody>
      </p:sp>
    </p:spTree>
    <p:extLst>
      <p:ext uri="{BB962C8B-B14F-4D97-AF65-F5344CB8AC3E}">
        <p14:creationId xmlns:p14="http://schemas.microsoft.com/office/powerpoint/2010/main" val="32178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34640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48D6A-0054-4A6E-8437-C2C0841D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38696"/>
            <a:ext cx="10526103" cy="302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7BB57-9290-4841-B376-F74BA17FA396}"/>
              </a:ext>
            </a:extLst>
          </p:cNvPr>
          <p:cNvSpPr txBox="1"/>
          <p:nvPr/>
        </p:nvSpPr>
        <p:spPr>
          <a:xfrm>
            <a:off x="1132114" y="760561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lvl="1"/>
            <a:r>
              <a:rPr lang="en-US" sz="2400" dirty="0">
                <a:latin typeface="Abadi" panose="020B0604020104020204" pitchFamily="34" charset="0"/>
              </a:rPr>
              <a:t>	-- </a:t>
            </a: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= 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			Left, middle, or right mouse buttons</a:t>
            </a:r>
          </a:p>
        </p:txBody>
      </p:sp>
    </p:spTree>
    <p:extLst>
      <p:ext uri="{BB962C8B-B14F-4D97-AF65-F5344CB8AC3E}">
        <p14:creationId xmlns:p14="http://schemas.microsoft.com/office/powerpoint/2010/main" val="341926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244656" y="733860"/>
            <a:ext cx="10519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onclick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left mouse button is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onmouseup</a:t>
            </a:r>
            <a:r>
              <a:rPr lang="en-US" sz="2400" dirty="0">
                <a:latin typeface="Abadi" panose="020B0604020104020204" pitchFamily="34" charset="0"/>
              </a:rPr>
              <a:t> – left and middle mouse buttons are clicked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onmousedown</a:t>
            </a:r>
            <a:r>
              <a:rPr lang="en-US" sz="2400" dirty="0">
                <a:latin typeface="Abadi" panose="020B0604020104020204" pitchFamily="34" charset="0"/>
              </a:rPr>
              <a:t> – left, middle, and right mouse buttons are clicked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52D3A-95BF-4EDC-A14F-FAB32E8C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06" y="2585293"/>
            <a:ext cx="8648951" cy="40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1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</p:spTree>
    <p:extLst>
      <p:ext uri="{BB962C8B-B14F-4D97-AF65-F5344CB8AC3E}">
        <p14:creationId xmlns:p14="http://schemas.microsoft.com/office/powerpoint/2010/main" val="258351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27351" y="72628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onmouseover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placed over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4323-10E9-4029-A877-A3D496D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3" y="2084698"/>
            <a:ext cx="9606371" cy="42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MouseEvent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3" y="721465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onmouseout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cursor is sent away from an element 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58CF7-826B-49D7-9187-AFF8B30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36" y="2084698"/>
            <a:ext cx="9718309" cy="4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</p:spTree>
    <p:extLst>
      <p:ext uri="{BB962C8B-B14F-4D97-AF65-F5344CB8AC3E}">
        <p14:creationId xmlns:p14="http://schemas.microsoft.com/office/powerpoint/2010/main" val="270083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KeyboardEvent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46182" y="668228"/>
            <a:ext cx="105199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onkeyup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the user presses a key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onkeydown</a:t>
            </a:r>
            <a:r>
              <a:rPr lang="en-US" sz="2400" dirty="0">
                <a:latin typeface="Abadi" panose="020B0604020104020204" pitchFamily="34" charset="0"/>
              </a:rPr>
              <a:t> – event occurs when user is pressing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onkeypress</a:t>
            </a:r>
            <a:r>
              <a:rPr lang="en-US" sz="2400" dirty="0">
                <a:latin typeface="Abadi" panose="020B0604020104020204" pitchFamily="34" charset="0"/>
              </a:rPr>
              <a:t> – event occurs when user presses a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badi" panose="020B0604020104020204" pitchFamily="34" charset="0"/>
              </a:rPr>
              <a:t>onkeyup</a:t>
            </a:r>
            <a:r>
              <a:rPr lang="en-US" sz="2400" dirty="0">
                <a:latin typeface="Abadi" panose="020B0604020104020204" pitchFamily="34" charset="0"/>
              </a:rPr>
              <a:t> – event occurs when the user releases a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F0478-D2EA-4D8D-9B1B-495045F0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" y="3319302"/>
            <a:ext cx="11293116" cy="25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92855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</p:spTree>
    <p:extLst>
      <p:ext uri="{BB962C8B-B14F-4D97-AF65-F5344CB8AC3E}">
        <p14:creationId xmlns:p14="http://schemas.microsoft.com/office/powerpoint/2010/main" val="30247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03979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E870-457D-4C09-92E7-54590324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9" y="1684588"/>
            <a:ext cx="10376058" cy="4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</p:spTree>
    <p:extLst>
      <p:ext uri="{BB962C8B-B14F-4D97-AF65-F5344CB8AC3E}">
        <p14:creationId xmlns:p14="http://schemas.microsoft.com/office/powerpoint/2010/main" val="36837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UiEvent</a:t>
            </a:r>
            <a:r>
              <a:rPr lang="en-US" sz="2000" dirty="0">
                <a:latin typeface="Abadi" panose="020B0604020104020204" pitchFamily="34" charset="0"/>
              </a:rPr>
              <a:t> /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32114" y="575198"/>
            <a:ext cx="10519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onload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has loaded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0D3AC-8C36-4883-ACB7-23298D40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27" y="2219721"/>
            <a:ext cx="10636941" cy="3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88999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07FEA-75B3-4BE4-A1F1-41D20448C027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FocusEvent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405C-CA1C-4D39-B66A-CA272BFB5BE4}"/>
              </a:ext>
            </a:extLst>
          </p:cNvPr>
          <p:cNvSpPr txBox="1"/>
          <p:nvPr/>
        </p:nvSpPr>
        <p:spPr>
          <a:xfrm>
            <a:off x="1180381" y="640853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onfocus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gets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2206-E5D3-4B9D-90B0-DE4BB82D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2261290"/>
            <a:ext cx="10549833" cy="4421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3A9FA-B429-4924-9EDF-A7F69036809E}"/>
              </a:ext>
            </a:extLst>
          </p:cNvPr>
          <p:cNvSpPr txBox="1"/>
          <p:nvPr/>
        </p:nvSpPr>
        <p:spPr>
          <a:xfrm>
            <a:off x="6312605" y="756524"/>
            <a:ext cx="40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badi" panose="020B0604020104020204" pitchFamily="34" charset="0"/>
              </a:rPr>
              <a:t>onblur</a:t>
            </a:r>
            <a:endParaRPr lang="en-US" sz="3200" b="1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Executes JavaScript when an element loses focus</a:t>
            </a:r>
          </a:p>
        </p:txBody>
      </p:sp>
    </p:spTree>
    <p:extLst>
      <p:ext uri="{BB962C8B-B14F-4D97-AF65-F5344CB8AC3E}">
        <p14:creationId xmlns:p14="http://schemas.microsoft.com/office/powerpoint/2010/main" val="199628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BF612-FAFD-48BA-8F90-695A22261BD4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3 Ways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CC6F8-B6DF-4F50-A83B-A869740C79DB}"/>
              </a:ext>
            </a:extLst>
          </p:cNvPr>
          <p:cNvSpPr txBox="1"/>
          <p:nvPr/>
        </p:nvSpPr>
        <p:spPr>
          <a:xfrm>
            <a:off x="700570" y="1284259"/>
            <a:ext cx="330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Click Me  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r>
              <a:rPr lang="en-US" sz="2800" dirty="0">
                <a:latin typeface="Abadi" panose="020B0604020104020204" pitchFamily="34" charset="0"/>
              </a:rPr>
              <a:t>YOU CLICKED ME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C8D16D-D438-4E95-BAF9-82A2060C7482}"/>
              </a:ext>
            </a:extLst>
          </p:cNvPr>
          <p:cNvSpPr/>
          <p:nvPr/>
        </p:nvSpPr>
        <p:spPr>
          <a:xfrm rot="5400000">
            <a:off x="1106127" y="2808962"/>
            <a:ext cx="1208539" cy="490024"/>
          </a:xfrm>
          <a:prstGeom prst="rightArrow">
            <a:avLst>
              <a:gd name="adj1" fmla="val 32775"/>
              <a:gd name="adj2" fmla="val 50000"/>
            </a:avLst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44EAE-3D79-4FED-81F2-852E763B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0"/>
            <a:ext cx="814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</p:spTree>
    <p:extLst>
      <p:ext uri="{BB962C8B-B14F-4D97-AF65-F5344CB8AC3E}">
        <p14:creationId xmlns:p14="http://schemas.microsoft.com/office/powerpoint/2010/main" val="66964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5659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0DB4E-136A-4557-92C8-6FB04594ABA3}"/>
              </a:ext>
            </a:extLst>
          </p:cNvPr>
          <p:cNvSpPr txBox="1"/>
          <p:nvPr/>
        </p:nvSpPr>
        <p:spPr>
          <a:xfrm>
            <a:off x="866775" y="40219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JavaScript Events are “things” that happen to 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00F5-0723-431A-9613-6736EA86D34A}"/>
              </a:ext>
            </a:extLst>
          </p:cNvPr>
          <p:cNvSpPr txBox="1"/>
          <p:nvPr/>
        </p:nvSpPr>
        <p:spPr>
          <a:xfrm>
            <a:off x="2262554" y="3215444"/>
            <a:ext cx="7666892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HTML elements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&lt;div </a:t>
            </a:r>
            <a:r>
              <a:rPr lang="en-US" sz="2800" dirty="0" err="1">
                <a:latin typeface="Abadi" panose="020B0604020104020204" pitchFamily="34" charset="0"/>
              </a:rPr>
              <a:t>onfocus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changeColor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&lt;p </a:t>
            </a:r>
            <a:r>
              <a:rPr lang="en-US" sz="2800" dirty="0" err="1">
                <a:latin typeface="Abadi" panose="020B0604020104020204" pitchFamily="34" charset="0"/>
              </a:rPr>
              <a:t>onmouseover</a:t>
            </a:r>
            <a:r>
              <a:rPr lang="en-US" sz="2800" dirty="0">
                <a:latin typeface="Abadi" panose="020B0604020104020204" pitchFamily="34" charset="0"/>
              </a:rPr>
              <a:t>=“highlight(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&lt;button onclick=“</a:t>
            </a:r>
            <a:r>
              <a:rPr lang="en-US" sz="2800" dirty="0" err="1">
                <a:latin typeface="Abadi" panose="020B0604020104020204" pitchFamily="34" charset="0"/>
              </a:rPr>
              <a:t>getInfo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&lt;input </a:t>
            </a:r>
            <a:r>
              <a:rPr lang="en-US" sz="2800" dirty="0" err="1">
                <a:latin typeface="Abadi" panose="020B0604020104020204" pitchFamily="34" charset="0"/>
              </a:rPr>
              <a:t>onsubmit</a:t>
            </a:r>
            <a:r>
              <a:rPr lang="en-US" sz="2800" dirty="0">
                <a:latin typeface="Abadi" panose="020B0604020104020204" pitchFamily="34" charset="0"/>
              </a:rPr>
              <a:t>=“return validate(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&lt;body onload=“</a:t>
            </a:r>
            <a:r>
              <a:rPr lang="en-US" sz="2800" dirty="0" err="1">
                <a:latin typeface="Abadi" panose="020B0604020104020204" pitchFamily="34" charset="0"/>
              </a:rPr>
              <a:t>hideElement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  <a:p>
            <a:pPr lvl="1"/>
            <a:r>
              <a:rPr lang="en-US" sz="2800" dirty="0">
                <a:latin typeface="Abadi" panose="020B0604020104020204" pitchFamily="34" charset="0"/>
              </a:rPr>
              <a:t>&lt;video </a:t>
            </a:r>
            <a:r>
              <a:rPr lang="en-US" sz="2800" dirty="0" err="1">
                <a:latin typeface="Abadi" panose="020B0604020104020204" pitchFamily="34" charset="0"/>
              </a:rPr>
              <a:t>onended</a:t>
            </a:r>
            <a:r>
              <a:rPr lang="en-US" sz="2800" dirty="0">
                <a:latin typeface="Abadi" panose="020B0604020104020204" pitchFamily="34" charset="0"/>
              </a:rPr>
              <a:t>=“</a:t>
            </a:r>
            <a:r>
              <a:rPr lang="en-US" sz="2800" dirty="0" err="1">
                <a:latin typeface="Abadi" panose="020B0604020104020204" pitchFamily="34" charset="0"/>
              </a:rPr>
              <a:t>endMessage</a:t>
            </a:r>
            <a:r>
              <a:rPr lang="en-US" sz="2800" dirty="0">
                <a:latin typeface="Abadi" panose="020B0604020104020204" pitchFamily="34" charset="0"/>
              </a:rPr>
              <a:t>( )”&gt;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A1D5D-FFA5-455E-A0BC-99C9D0AAD779}"/>
              </a:ext>
            </a:extLst>
          </p:cNvPr>
          <p:cNvSpPr txBox="1"/>
          <p:nvPr/>
        </p:nvSpPr>
        <p:spPr>
          <a:xfrm>
            <a:off x="866774" y="1244222"/>
            <a:ext cx="106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are a way to interact with the user on the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1EF0E-B81C-4967-B27B-AB9631BF0994}"/>
              </a:ext>
            </a:extLst>
          </p:cNvPr>
          <p:cNvSpPr txBox="1"/>
          <p:nvPr/>
        </p:nvSpPr>
        <p:spPr>
          <a:xfrm>
            <a:off x="866773" y="2086252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Events listen for something specific to happen and react in some way.</a:t>
            </a:r>
          </a:p>
        </p:txBody>
      </p:sp>
    </p:spTree>
    <p:extLst>
      <p:ext uri="{BB962C8B-B14F-4D97-AF65-F5344CB8AC3E}">
        <p14:creationId xmlns:p14="http://schemas.microsoft.com/office/powerpoint/2010/main" val="30901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</p:spTree>
    <p:extLst>
      <p:ext uri="{BB962C8B-B14F-4D97-AF65-F5344CB8AC3E}">
        <p14:creationId xmlns:p14="http://schemas.microsoft.com/office/powerpoint/2010/main" val="8628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</p:spTree>
    <p:extLst>
      <p:ext uri="{BB962C8B-B14F-4D97-AF65-F5344CB8AC3E}">
        <p14:creationId xmlns:p14="http://schemas.microsoft.com/office/powerpoint/2010/main" val="4742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9A42-596D-438D-815D-EDA6D4678E18}"/>
              </a:ext>
            </a:extLst>
          </p:cNvPr>
          <p:cNvSpPr txBox="1"/>
          <p:nvPr/>
        </p:nvSpPr>
        <p:spPr>
          <a:xfrm>
            <a:off x="654232" y="175088"/>
            <a:ext cx="995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Event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0352C-80FE-47A3-92AC-5C708BD7FF8F}"/>
              </a:ext>
            </a:extLst>
          </p:cNvPr>
          <p:cNvSpPr txBox="1"/>
          <p:nvPr/>
        </p:nvSpPr>
        <p:spPr>
          <a:xfrm>
            <a:off x="844731" y="766839"/>
            <a:ext cx="10118271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Project guidelines: “I expect events from at least three 									</a:t>
            </a:r>
            <a:r>
              <a:rPr lang="en-US" sz="2800" b="1" dirty="0">
                <a:latin typeface="Abadi" panose="020B0604020104020204" pitchFamily="34" charset="0"/>
              </a:rPr>
              <a:t>different</a:t>
            </a:r>
            <a:r>
              <a:rPr lang="en-US" sz="2800" dirty="0">
                <a:latin typeface="Abadi" panose="020B0604020104020204" pitchFamily="34" charset="0"/>
              </a:rPr>
              <a:t> families of event.”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D3D9-EB28-42C4-B41D-E3BAA050F6A9}"/>
              </a:ext>
            </a:extLst>
          </p:cNvPr>
          <p:cNvSpPr txBox="1"/>
          <p:nvPr/>
        </p:nvSpPr>
        <p:spPr>
          <a:xfrm>
            <a:off x="992777" y="2121056"/>
            <a:ext cx="1020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  <a:hlinkClick r:id="rId2"/>
              </a:rPr>
              <a:t>https://www.w3schools.com/jsref/dom_obj_event.asp</a:t>
            </a: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See “Belongs To”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type to go to a page with all events of that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Click on an event name to go to a page with examples of that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B31B-53B3-4A19-83AA-9F34786E95F0}"/>
              </a:ext>
            </a:extLst>
          </p:cNvPr>
          <p:cNvSpPr txBox="1"/>
          <p:nvPr/>
        </p:nvSpPr>
        <p:spPr>
          <a:xfrm>
            <a:off x="1521864" y="4460158"/>
            <a:ext cx="3717471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Some simple ones to try:</a:t>
            </a: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MouseEvent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KeyboardEvent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UiEvent</a:t>
            </a:r>
            <a:endParaRPr lang="en-US" sz="2400" dirty="0">
              <a:latin typeface="Abadi" panose="020B0604020104020204" pitchFamily="34" charset="0"/>
            </a:endParaRPr>
          </a:p>
          <a:p>
            <a:pPr lvl="2"/>
            <a:r>
              <a:rPr lang="en-US" sz="2400" dirty="0" err="1">
                <a:latin typeface="Abadi" panose="020B0604020104020204" pitchFamily="34" charset="0"/>
              </a:rPr>
              <a:t>FocusEvent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AFAB3-C29F-4177-B941-0770B7785E41}"/>
              </a:ext>
            </a:extLst>
          </p:cNvPr>
          <p:cNvSpPr txBox="1"/>
          <p:nvPr/>
        </p:nvSpPr>
        <p:spPr>
          <a:xfrm>
            <a:off x="7245530" y="4875443"/>
            <a:ext cx="37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** </a:t>
            </a:r>
            <a:r>
              <a:rPr lang="en-US" sz="2400" dirty="0" err="1">
                <a:latin typeface="Abadi" panose="020B0604020104020204" pitchFamily="34" charset="0"/>
              </a:rPr>
              <a:t>TouchEvents</a:t>
            </a:r>
            <a:r>
              <a:rPr lang="en-US" sz="2400" dirty="0">
                <a:latin typeface="Abadi" panose="020B0604020104020204" pitchFamily="34" charset="0"/>
              </a:rPr>
              <a:t> are for </a:t>
            </a:r>
          </a:p>
          <a:p>
            <a:r>
              <a:rPr lang="en-US" sz="2400" dirty="0">
                <a:latin typeface="Abadi" panose="020B0604020104020204" pitchFamily="34" charset="0"/>
              </a:rPr>
              <a:t>	touch screens only!</a:t>
            </a:r>
          </a:p>
        </p:txBody>
      </p:sp>
    </p:spTree>
    <p:extLst>
      <p:ext uri="{BB962C8B-B14F-4D97-AF65-F5344CB8AC3E}">
        <p14:creationId xmlns:p14="http://schemas.microsoft.com/office/powerpoint/2010/main" val="1526876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601</TotalTime>
  <Words>712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Abadi</vt:lpstr>
      <vt:lpstr>Arial</vt:lpstr>
      <vt:lpstr>Century Schoolbook</vt:lpstr>
      <vt:lpstr>Wingdings 2</vt:lpstr>
      <vt:lpstr>View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Amy Cook</dc:creator>
  <cp:lastModifiedBy>Amy Cook</cp:lastModifiedBy>
  <cp:revision>21</cp:revision>
  <dcterms:created xsi:type="dcterms:W3CDTF">2019-10-02T15:19:19Z</dcterms:created>
  <dcterms:modified xsi:type="dcterms:W3CDTF">2019-10-03T01:20:57Z</dcterms:modified>
</cp:coreProperties>
</file>