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20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D89B-F61D-41AF-A818-D02AE7F504D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E4B5-C60D-4508-A40F-719BED35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4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D89B-F61D-41AF-A818-D02AE7F504D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E4B5-C60D-4508-A40F-719BED35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5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D89B-F61D-41AF-A818-D02AE7F504D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E4B5-C60D-4508-A40F-719BED35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1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D89B-F61D-41AF-A818-D02AE7F504D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E4B5-C60D-4508-A40F-719BED35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6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D89B-F61D-41AF-A818-D02AE7F504D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E4B5-C60D-4508-A40F-719BED35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1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D89B-F61D-41AF-A818-D02AE7F504D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E4B5-C60D-4508-A40F-719BED35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6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D89B-F61D-41AF-A818-D02AE7F504D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E4B5-C60D-4508-A40F-719BED35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D89B-F61D-41AF-A818-D02AE7F504D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E4B5-C60D-4508-A40F-719BED35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8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D89B-F61D-41AF-A818-D02AE7F504D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E4B5-C60D-4508-A40F-719BED35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5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D89B-F61D-41AF-A818-D02AE7F504D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E4B5-C60D-4508-A40F-719BED35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AD89B-F61D-41AF-A818-D02AE7F504D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E4B5-C60D-4508-A40F-719BED35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9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AD89B-F61D-41AF-A818-D02AE7F504D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7E4B5-C60D-4508-A40F-719BED359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4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C23DCC-BF4B-6D47-7B08-F72E8EAA747E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A3733-BB31-1827-311E-E1B055201DBD}"/>
              </a:ext>
            </a:extLst>
          </p:cNvPr>
          <p:cNvSpPr txBox="1"/>
          <p:nvPr/>
        </p:nvSpPr>
        <p:spPr>
          <a:xfrm>
            <a:off x="409583" y="954671"/>
            <a:ext cx="58630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COOK COUNTY DEPARTMENT OF PUBLIC HEALTH</a:t>
            </a:r>
          </a:p>
          <a:p>
            <a:r>
              <a:rPr lang="en-US" sz="2000" dirty="0">
                <a:solidFill>
                  <a:schemeClr val="bg1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EPIDEMIOLOGY UNIT</a:t>
            </a:r>
          </a:p>
          <a:p>
            <a:r>
              <a:rPr lang="en-US" sz="2000" dirty="0">
                <a:solidFill>
                  <a:schemeClr val="bg1"/>
                </a:solidFill>
                <a:latin typeface="Franklin Gothic Heavy" panose="020B0903020102020204" pitchFamily="34" charset="0"/>
                <a:cs typeface="Aharoni" panose="02010803020104030203" pitchFamily="2" charset="-79"/>
              </a:rPr>
              <a:t>EMPLOYEE HANDBOOK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F9693A4-AED4-FF96-5741-0B6E2273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67" y="2464600"/>
            <a:ext cx="4804064" cy="4797968"/>
          </a:xfrm>
          <a:prstGeom prst="rect">
            <a:avLst/>
          </a:prstGeom>
        </p:spPr>
      </p:pic>
      <p:pic>
        <p:nvPicPr>
          <p:cNvPr id="27" name="Picture 26" descr="2019 CCDPH master logo_final_solid whiteOL_no tag.png">
            <a:extLst>
              <a:ext uri="{FF2B5EF4-FFF2-40B4-BE49-F238E27FC236}">
                <a16:creationId xmlns:a16="http://schemas.microsoft.com/office/drawing/2014/main" id="{D35ADE78-B0F4-6815-F9A2-A403CE824FD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83" y="8010774"/>
            <a:ext cx="3151632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4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238</TotalTime>
  <Words>10</Words>
  <Application>Microsoft Office PowerPoint</Application>
  <PresentationFormat>Letter Paper (8.5x11 in)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Heavy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Scott Smith</dc:creator>
  <cp:lastModifiedBy>C. Scott Smith</cp:lastModifiedBy>
  <cp:revision>1</cp:revision>
  <dcterms:created xsi:type="dcterms:W3CDTF">2023-03-09T19:51:57Z</dcterms:created>
  <dcterms:modified xsi:type="dcterms:W3CDTF">2023-03-09T23:50:36Z</dcterms:modified>
</cp:coreProperties>
</file>