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57" r:id="rId6"/>
    <p:sldId id="258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CC819-4AE9-19EB-2074-11A9D1096B4A}" v="1" dt="2024-03-25T13:48:56.284"/>
    <p1510:client id="{AB8775F4-CFF7-44E4-81D9-3EA5718C4B0F}" v="1196" dt="2024-03-25T21:30:00.104"/>
    <p1510:client id="{AE36D46B-A336-4D10-A04F-AF06FBF656CF}" v="6228" dt="2024-03-25T16:46:28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AB8775F4-CFF7-44E4-81D9-3EA5718C4B0F}"/>
    <pc:docChg chg="undo custSel modSld">
      <pc:chgData name="Smith, Christopher" userId="55859027-47ff-4ec1-a263-656b30aeb6f0" providerId="ADAL" clId="{AB8775F4-CFF7-44E4-81D9-3EA5718C4B0F}" dt="2024-03-25T21:30:00.104" v="1192" actId="20577"/>
      <pc:docMkLst>
        <pc:docMk/>
      </pc:docMkLst>
      <pc:sldChg chg="addSp delSp modSp mod">
        <pc:chgData name="Smith, Christopher" userId="55859027-47ff-4ec1-a263-656b30aeb6f0" providerId="ADAL" clId="{AB8775F4-CFF7-44E4-81D9-3EA5718C4B0F}" dt="2024-03-25T21:25:40.857" v="1103" actId="1038"/>
        <pc:sldMkLst>
          <pc:docMk/>
          <pc:sldMk cId="1508613108" sldId="256"/>
        </pc:sldMkLst>
        <pc:spChg chg="mod">
          <ac:chgData name="Smith, Christopher" userId="55859027-47ff-4ec1-a263-656b30aeb6f0" providerId="ADAL" clId="{AB8775F4-CFF7-44E4-81D9-3EA5718C4B0F}" dt="2024-03-25T21:06:45.936" v="484" actId="20577"/>
          <ac:spMkLst>
            <pc:docMk/>
            <pc:sldMk cId="1508613108" sldId="256"/>
            <ac:spMk id="2" creationId="{722FEC64-938A-E361-0AF7-06B0618383C0}"/>
          </ac:spMkLst>
        </pc:spChg>
        <pc:spChg chg="mod">
          <ac:chgData name="Smith, Christopher" userId="55859027-47ff-4ec1-a263-656b30aeb6f0" providerId="ADAL" clId="{AB8775F4-CFF7-44E4-81D9-3EA5718C4B0F}" dt="2024-03-25T21:05:59.807" v="405" actId="20577"/>
          <ac:spMkLst>
            <pc:docMk/>
            <pc:sldMk cId="1508613108" sldId="256"/>
            <ac:spMk id="3" creationId="{54EC53A0-247B-3827-F17A-A5EDB3107DAA}"/>
          </ac:spMkLst>
        </pc:spChg>
        <pc:spChg chg="del">
          <ac:chgData name="Smith, Christopher" userId="55859027-47ff-4ec1-a263-656b30aeb6f0" providerId="ADAL" clId="{AB8775F4-CFF7-44E4-81D9-3EA5718C4B0F}" dt="2024-03-25T21:07:07.267" v="486" actId="478"/>
          <ac:spMkLst>
            <pc:docMk/>
            <pc:sldMk cId="1508613108" sldId="256"/>
            <ac:spMk id="4" creationId="{3EA6B810-18AE-20D8-61BB-62A219D1BA0A}"/>
          </ac:spMkLst>
        </pc:spChg>
        <pc:spChg chg="del">
          <ac:chgData name="Smith, Christopher" userId="55859027-47ff-4ec1-a263-656b30aeb6f0" providerId="ADAL" clId="{AB8775F4-CFF7-44E4-81D9-3EA5718C4B0F}" dt="2024-03-25T21:07:16.052" v="488" actId="478"/>
          <ac:spMkLst>
            <pc:docMk/>
            <pc:sldMk cId="1508613108" sldId="256"/>
            <ac:spMk id="6" creationId="{F82E8653-B32F-5816-F407-960B1D0B74A5}"/>
          </ac:spMkLst>
        </pc:spChg>
        <pc:spChg chg="mod">
          <ac:chgData name="Smith, Christopher" userId="55859027-47ff-4ec1-a263-656b30aeb6f0" providerId="ADAL" clId="{AB8775F4-CFF7-44E4-81D9-3EA5718C4B0F}" dt="2024-03-25T21:09:57.337" v="618" actId="20577"/>
          <ac:spMkLst>
            <pc:docMk/>
            <pc:sldMk cId="1508613108" sldId="256"/>
            <ac:spMk id="12" creationId="{FA80ECFF-E25B-769E-BE84-054CE99BC017}"/>
          </ac:spMkLst>
        </pc:spChg>
        <pc:spChg chg="mod">
          <ac:chgData name="Smith, Christopher" userId="55859027-47ff-4ec1-a263-656b30aeb6f0" providerId="ADAL" clId="{AB8775F4-CFF7-44E4-81D9-3EA5718C4B0F}" dt="2024-03-25T21:13:30.591" v="757" actId="20577"/>
          <ac:spMkLst>
            <pc:docMk/>
            <pc:sldMk cId="1508613108" sldId="256"/>
            <ac:spMk id="13" creationId="{1844B9C0-F0F5-1F78-7761-D2ABC1283062}"/>
          </ac:spMkLst>
        </pc:spChg>
        <pc:spChg chg="mod">
          <ac:chgData name="Smith, Christopher" userId="55859027-47ff-4ec1-a263-656b30aeb6f0" providerId="ADAL" clId="{AB8775F4-CFF7-44E4-81D9-3EA5718C4B0F}" dt="2024-03-25T15:05:34.972" v="0" actId="552"/>
          <ac:spMkLst>
            <pc:docMk/>
            <pc:sldMk cId="1508613108" sldId="256"/>
            <ac:spMk id="14" creationId="{8270966B-487B-C255-854A-DE2F74F52F6F}"/>
          </ac:spMkLst>
        </pc:spChg>
        <pc:spChg chg="mod">
          <ac:chgData name="Smith, Christopher" userId="55859027-47ff-4ec1-a263-656b30aeb6f0" providerId="ADAL" clId="{AB8775F4-CFF7-44E4-81D9-3EA5718C4B0F}" dt="2024-03-25T21:17:58.991" v="828" actId="20577"/>
          <ac:spMkLst>
            <pc:docMk/>
            <pc:sldMk cId="1508613108" sldId="256"/>
            <ac:spMk id="15" creationId="{1E645396-FF9A-A0C6-D1AC-7914AAAF9A7E}"/>
          </ac:spMkLst>
        </pc:spChg>
        <pc:spChg chg="del mod">
          <ac:chgData name="Smith, Christopher" userId="55859027-47ff-4ec1-a263-656b30aeb6f0" providerId="ADAL" clId="{AB8775F4-CFF7-44E4-81D9-3EA5718C4B0F}" dt="2024-03-25T21:24:23.149" v="1071"/>
          <ac:spMkLst>
            <pc:docMk/>
            <pc:sldMk cId="1508613108" sldId="256"/>
            <ac:spMk id="19" creationId="{93CB8D3B-DA83-475A-25E5-24D215B092A7}"/>
          </ac:spMkLst>
        </pc:spChg>
        <pc:spChg chg="mod">
          <ac:chgData name="Smith, Christopher" userId="55859027-47ff-4ec1-a263-656b30aeb6f0" providerId="ADAL" clId="{AB8775F4-CFF7-44E4-81D9-3EA5718C4B0F}" dt="2024-03-25T21:18:03.732" v="829" actId="1035"/>
          <ac:spMkLst>
            <pc:docMk/>
            <pc:sldMk cId="1508613108" sldId="256"/>
            <ac:spMk id="20" creationId="{B0C4AD15-A0D9-5882-AFCD-2A1C5DFAB8DC}"/>
          </ac:spMkLst>
        </pc:spChg>
        <pc:spChg chg="add mod ord">
          <ac:chgData name="Smith, Christopher" userId="55859027-47ff-4ec1-a263-656b30aeb6f0" providerId="ADAL" clId="{AB8775F4-CFF7-44E4-81D9-3EA5718C4B0F}" dt="2024-03-25T21:25:40.857" v="1103" actId="1038"/>
          <ac:spMkLst>
            <pc:docMk/>
            <pc:sldMk cId="1508613108" sldId="256"/>
            <ac:spMk id="23" creationId="{18F52D46-5C62-5305-F716-6C6C939117F0}"/>
          </ac:spMkLst>
        </pc:spChg>
        <pc:picChg chg="del mod">
          <ac:chgData name="Smith, Christopher" userId="55859027-47ff-4ec1-a263-656b30aeb6f0" providerId="ADAL" clId="{AB8775F4-CFF7-44E4-81D9-3EA5718C4B0F}" dt="2024-03-25T21:07:03.908" v="485" actId="478"/>
          <ac:picMkLst>
            <pc:docMk/>
            <pc:sldMk cId="1508613108" sldId="256"/>
            <ac:picMk id="31" creationId="{44DA943B-982B-CB6D-44D7-E966DB7FF3C6}"/>
          </ac:picMkLst>
        </pc:picChg>
        <pc:picChg chg="del mod">
          <ac:chgData name="Smith, Christopher" userId="55859027-47ff-4ec1-a263-656b30aeb6f0" providerId="ADAL" clId="{AB8775F4-CFF7-44E4-81D9-3EA5718C4B0F}" dt="2024-03-25T21:07:12.660" v="487" actId="478"/>
          <ac:picMkLst>
            <pc:docMk/>
            <pc:sldMk cId="1508613108" sldId="256"/>
            <ac:picMk id="32" creationId="{9FA7B6E9-4A4E-15B1-E39E-F7011667794C}"/>
          </ac:picMkLst>
        </pc:picChg>
        <pc:picChg chg="del">
          <ac:chgData name="Smith, Christopher" userId="55859027-47ff-4ec1-a263-656b30aeb6f0" providerId="ADAL" clId="{AB8775F4-CFF7-44E4-81D9-3EA5718C4B0F}" dt="2024-03-25T21:07:22.720" v="489" actId="478"/>
          <ac:picMkLst>
            <pc:docMk/>
            <pc:sldMk cId="1508613108" sldId="256"/>
            <ac:picMk id="33" creationId="{B8EBF6AB-547C-6FE2-9DC7-F9B08DED941D}"/>
          </ac:picMkLst>
        </pc:picChg>
      </pc:sldChg>
      <pc:sldChg chg="delSp modSp mod">
        <pc:chgData name="Smith, Christopher" userId="55859027-47ff-4ec1-a263-656b30aeb6f0" providerId="ADAL" clId="{AB8775F4-CFF7-44E4-81D9-3EA5718C4B0F}" dt="2024-03-25T21:30:00.104" v="1192" actId="20577"/>
        <pc:sldMkLst>
          <pc:docMk/>
          <pc:sldMk cId="2709688371" sldId="257"/>
        </pc:sldMkLst>
        <pc:spChg chg="mod">
          <ac:chgData name="Smith, Christopher" userId="55859027-47ff-4ec1-a263-656b30aeb6f0" providerId="ADAL" clId="{AB8775F4-CFF7-44E4-81D9-3EA5718C4B0F}" dt="2024-03-25T21:30:00.104" v="1192" actId="20577"/>
          <ac:spMkLst>
            <pc:docMk/>
            <pc:sldMk cId="2709688371" sldId="257"/>
            <ac:spMk id="12" creationId="{FA80ECFF-E25B-769E-BE84-054CE99BC017}"/>
          </ac:spMkLst>
        </pc:spChg>
        <pc:spChg chg="mod">
          <ac:chgData name="Smith, Christopher" userId="55859027-47ff-4ec1-a263-656b30aeb6f0" providerId="ADAL" clId="{AB8775F4-CFF7-44E4-81D9-3EA5718C4B0F}" dt="2024-03-25T21:00:22.826" v="245" actId="1035"/>
          <ac:spMkLst>
            <pc:docMk/>
            <pc:sldMk cId="2709688371" sldId="257"/>
            <ac:spMk id="18" creationId="{D929E021-FC08-8B40-252E-A91A23D680F8}"/>
          </ac:spMkLst>
        </pc:spChg>
        <pc:spChg chg="mod">
          <ac:chgData name="Smith, Christopher" userId="55859027-47ff-4ec1-a263-656b30aeb6f0" providerId="ADAL" clId="{AB8775F4-CFF7-44E4-81D9-3EA5718C4B0F}" dt="2024-03-25T21:00:30.507" v="250" actId="1036"/>
          <ac:spMkLst>
            <pc:docMk/>
            <pc:sldMk cId="2709688371" sldId="257"/>
            <ac:spMk id="22" creationId="{2395687B-052B-7DFE-2022-45D3E52B096A}"/>
          </ac:spMkLst>
        </pc:spChg>
        <pc:spChg chg="mod">
          <ac:chgData name="Smith, Christopher" userId="55859027-47ff-4ec1-a263-656b30aeb6f0" providerId="ADAL" clId="{AB8775F4-CFF7-44E4-81D9-3EA5718C4B0F}" dt="2024-03-25T21:00:35.457" v="253" actId="1035"/>
          <ac:spMkLst>
            <pc:docMk/>
            <pc:sldMk cId="2709688371" sldId="257"/>
            <ac:spMk id="25" creationId="{C25A29D5-7C7A-CC4C-CDE1-16CE9B79012A}"/>
          </ac:spMkLst>
        </pc:spChg>
        <pc:picChg chg="del">
          <ac:chgData name="Smith, Christopher" userId="55859027-47ff-4ec1-a263-656b30aeb6f0" providerId="ADAL" clId="{AB8775F4-CFF7-44E4-81D9-3EA5718C4B0F}" dt="2024-03-25T15:58:53.186" v="98" actId="478"/>
          <ac:picMkLst>
            <pc:docMk/>
            <pc:sldMk cId="2709688371" sldId="257"/>
            <ac:picMk id="31" creationId="{44DA943B-982B-CB6D-44D7-E966DB7FF3C6}"/>
          </ac:picMkLst>
        </pc:picChg>
        <pc:picChg chg="del">
          <ac:chgData name="Smith, Christopher" userId="55859027-47ff-4ec1-a263-656b30aeb6f0" providerId="ADAL" clId="{AB8775F4-CFF7-44E4-81D9-3EA5718C4B0F}" dt="2024-03-25T15:59:04.589" v="99" actId="478"/>
          <ac:picMkLst>
            <pc:docMk/>
            <pc:sldMk cId="2709688371" sldId="257"/>
            <ac:picMk id="32" creationId="{9FA7B6E9-4A4E-15B1-E39E-F7011667794C}"/>
          </ac:picMkLst>
        </pc:picChg>
        <pc:picChg chg="del">
          <ac:chgData name="Smith, Christopher" userId="55859027-47ff-4ec1-a263-656b30aeb6f0" providerId="ADAL" clId="{AB8775F4-CFF7-44E4-81D9-3EA5718C4B0F}" dt="2024-03-25T15:59:27.901" v="100" actId="478"/>
          <ac:picMkLst>
            <pc:docMk/>
            <pc:sldMk cId="2709688371" sldId="257"/>
            <ac:picMk id="33" creationId="{B8EBF6AB-547C-6FE2-9DC7-F9B08DED941D}"/>
          </ac:picMkLst>
        </pc:picChg>
      </pc:sldChg>
      <pc:sldChg chg="addSp delSp modSp mod">
        <pc:chgData name="Smith, Christopher" userId="55859027-47ff-4ec1-a263-656b30aeb6f0" providerId="ADAL" clId="{AB8775F4-CFF7-44E4-81D9-3EA5718C4B0F}" dt="2024-03-25T21:03:37.710" v="338"/>
        <pc:sldMkLst>
          <pc:docMk/>
          <pc:sldMk cId="24017901" sldId="258"/>
        </pc:sldMkLst>
        <pc:spChg chg="add mod">
          <ac:chgData name="Smith, Christopher" userId="55859027-47ff-4ec1-a263-656b30aeb6f0" providerId="ADAL" clId="{AB8775F4-CFF7-44E4-81D9-3EA5718C4B0F}" dt="2024-03-25T21:03:37.710" v="338"/>
          <ac:spMkLst>
            <pc:docMk/>
            <pc:sldMk cId="24017901" sldId="258"/>
            <ac:spMk id="2" creationId="{879872F1-BC03-A4C0-516C-B114D9FAC348}"/>
          </ac:spMkLst>
        </pc:spChg>
        <pc:spChg chg="add mod">
          <ac:chgData name="Smith, Christopher" userId="55859027-47ff-4ec1-a263-656b30aeb6f0" providerId="ADAL" clId="{AB8775F4-CFF7-44E4-81D9-3EA5718C4B0F}" dt="2024-03-25T21:03:37.710" v="338"/>
          <ac:spMkLst>
            <pc:docMk/>
            <pc:sldMk cId="24017901" sldId="258"/>
            <ac:spMk id="3" creationId="{206D5063-2F72-98FA-7C53-76D6207835FD}"/>
          </ac:spMkLst>
        </pc:spChg>
        <pc:spChg chg="add mod">
          <ac:chgData name="Smith, Christopher" userId="55859027-47ff-4ec1-a263-656b30aeb6f0" providerId="ADAL" clId="{AB8775F4-CFF7-44E4-81D9-3EA5718C4B0F}" dt="2024-03-25T21:03:37.710" v="338"/>
          <ac:spMkLst>
            <pc:docMk/>
            <pc:sldMk cId="24017901" sldId="258"/>
            <ac:spMk id="4" creationId="{BDDB331D-F251-19F1-0E5E-9A4259A390FC}"/>
          </ac:spMkLst>
        </pc:spChg>
        <pc:spChg chg="mod">
          <ac:chgData name="Smith, Christopher" userId="55859027-47ff-4ec1-a263-656b30aeb6f0" providerId="ADAL" clId="{AB8775F4-CFF7-44E4-81D9-3EA5718C4B0F}" dt="2024-03-25T20:57:25.318" v="102" actId="20577"/>
          <ac:spMkLst>
            <pc:docMk/>
            <pc:sldMk cId="24017901" sldId="258"/>
            <ac:spMk id="13" creationId="{A807A6A9-FA8B-D5CF-106E-2EA44DD28208}"/>
          </ac:spMkLst>
        </pc:spChg>
        <pc:spChg chg="mod">
          <ac:chgData name="Smith, Christopher" userId="55859027-47ff-4ec1-a263-656b30aeb6f0" providerId="ADAL" clId="{AB8775F4-CFF7-44E4-81D9-3EA5718C4B0F}" dt="2024-03-25T21:02:47.883" v="333" actId="20577"/>
          <ac:spMkLst>
            <pc:docMk/>
            <pc:sldMk cId="24017901" sldId="258"/>
            <ac:spMk id="18" creationId="{2DE70205-0A23-D76C-6375-A1D7B9FA12CF}"/>
          </ac:spMkLst>
        </pc:spChg>
        <pc:spChg chg="mod">
          <ac:chgData name="Smith, Christopher" userId="55859027-47ff-4ec1-a263-656b30aeb6f0" providerId="ADAL" clId="{AB8775F4-CFF7-44E4-81D9-3EA5718C4B0F}" dt="2024-03-25T21:01:56.435" v="296" actId="20577"/>
          <ac:spMkLst>
            <pc:docMk/>
            <pc:sldMk cId="24017901" sldId="258"/>
            <ac:spMk id="22" creationId="{6693A047-0D6D-A04A-CC4C-ABA8ED20A6A0}"/>
          </ac:spMkLst>
        </pc:spChg>
        <pc:spChg chg="mod">
          <ac:chgData name="Smith, Christopher" userId="55859027-47ff-4ec1-a263-656b30aeb6f0" providerId="ADAL" clId="{AB8775F4-CFF7-44E4-81D9-3EA5718C4B0F}" dt="2024-03-25T21:02:29.895" v="330" actId="1035"/>
          <ac:spMkLst>
            <pc:docMk/>
            <pc:sldMk cId="24017901" sldId="258"/>
            <ac:spMk id="25" creationId="{8BAB8471-2373-13EF-A4B2-24859677219D}"/>
          </ac:spMkLst>
        </pc:spChg>
        <pc:spChg chg="del">
          <ac:chgData name="Smith, Christopher" userId="55859027-47ff-4ec1-a263-656b30aeb6f0" providerId="ADAL" clId="{AB8775F4-CFF7-44E4-81D9-3EA5718C4B0F}" dt="2024-03-25T21:03:36.704" v="337" actId="478"/>
          <ac:spMkLst>
            <pc:docMk/>
            <pc:sldMk cId="24017901" sldId="258"/>
            <ac:spMk id="29" creationId="{46830A01-0D02-2868-60D1-662E6AA2E838}"/>
          </ac:spMkLst>
        </pc:spChg>
        <pc:picChg chg="del">
          <ac:chgData name="Smith, Christopher" userId="55859027-47ff-4ec1-a263-656b30aeb6f0" providerId="ADAL" clId="{AB8775F4-CFF7-44E4-81D9-3EA5718C4B0F}" dt="2024-03-25T21:03:09.419" v="334" actId="478"/>
          <ac:picMkLst>
            <pc:docMk/>
            <pc:sldMk cId="24017901" sldId="258"/>
            <ac:picMk id="31" creationId="{267C71FE-4467-F1E8-5589-3E30A0C08091}"/>
          </ac:picMkLst>
        </pc:picChg>
        <pc:picChg chg="del">
          <ac:chgData name="Smith, Christopher" userId="55859027-47ff-4ec1-a263-656b30aeb6f0" providerId="ADAL" clId="{AB8775F4-CFF7-44E4-81D9-3EA5718C4B0F}" dt="2024-03-25T21:03:12.200" v="335" actId="478"/>
          <ac:picMkLst>
            <pc:docMk/>
            <pc:sldMk cId="24017901" sldId="258"/>
            <ac:picMk id="32" creationId="{FEB7391B-A34A-B39A-DB1C-8D0FD31646FE}"/>
          </ac:picMkLst>
        </pc:picChg>
        <pc:picChg chg="del">
          <ac:chgData name="Smith, Christopher" userId="55859027-47ff-4ec1-a263-656b30aeb6f0" providerId="ADAL" clId="{AB8775F4-CFF7-44E4-81D9-3EA5718C4B0F}" dt="2024-03-25T21:03:16.569" v="336" actId="478"/>
          <ac:picMkLst>
            <pc:docMk/>
            <pc:sldMk cId="24017901" sldId="258"/>
            <ac:picMk id="33" creationId="{DA244F33-13C0-FF48-55C7-07D26AA32C17}"/>
          </ac:picMkLst>
        </pc:picChg>
      </pc:sldChg>
    </pc:docChg>
  </pc:docChgLst>
  <pc:docChgLst>
    <pc:chgData name="Shosanya, Stephanie" userId="5f6cb234-3345-43dd-8d47-9d39b4060dc7" providerId="ADAL" clId="{AE36D46B-A336-4D10-A04F-AF06FBF656CF}"/>
    <pc:docChg chg="undo custSel addSld modSld">
      <pc:chgData name="Shosanya, Stephanie" userId="5f6cb234-3345-43dd-8d47-9d39b4060dc7" providerId="ADAL" clId="{AE36D46B-A336-4D10-A04F-AF06FBF656CF}" dt="2024-03-25T16:46:28.551" v="6213" actId="404"/>
      <pc:docMkLst>
        <pc:docMk/>
      </pc:docMkLst>
      <pc:sldChg chg="addSp modSp mod">
        <pc:chgData name="Shosanya, Stephanie" userId="5f6cb234-3345-43dd-8d47-9d39b4060dc7" providerId="ADAL" clId="{AE36D46B-A336-4D10-A04F-AF06FBF656CF}" dt="2024-03-25T16:46:28.551" v="6213" actId="404"/>
        <pc:sldMkLst>
          <pc:docMk/>
          <pc:sldMk cId="1508613108" sldId="256"/>
        </pc:sldMkLst>
        <pc:spChg chg="add mod">
          <ac:chgData name="Shosanya, Stephanie" userId="5f6cb234-3345-43dd-8d47-9d39b4060dc7" providerId="ADAL" clId="{AE36D46B-A336-4D10-A04F-AF06FBF656CF}" dt="2024-03-25T15:15:53.472" v="3142" actId="20577"/>
          <ac:spMkLst>
            <pc:docMk/>
            <pc:sldMk cId="1508613108" sldId="256"/>
            <ac:spMk id="2" creationId="{722FEC64-938A-E361-0AF7-06B0618383C0}"/>
          </ac:spMkLst>
        </pc:spChg>
        <pc:spChg chg="add mod">
          <ac:chgData name="Shosanya, Stephanie" userId="5f6cb234-3345-43dd-8d47-9d39b4060dc7" providerId="ADAL" clId="{AE36D46B-A336-4D10-A04F-AF06FBF656CF}" dt="2024-03-25T14:04:42.965" v="1017" actId="20577"/>
          <ac:spMkLst>
            <pc:docMk/>
            <pc:sldMk cId="1508613108" sldId="256"/>
            <ac:spMk id="3" creationId="{54EC53A0-247B-3827-F17A-A5EDB3107DAA}"/>
          </ac:spMkLst>
        </pc:spChg>
        <pc:spChg chg="add mod">
          <ac:chgData name="Shosanya, Stephanie" userId="5f6cb234-3345-43dd-8d47-9d39b4060dc7" providerId="ADAL" clId="{AE36D46B-A336-4D10-A04F-AF06FBF656CF}" dt="2024-03-25T15:13:55.211" v="3096" actId="207"/>
          <ac:spMkLst>
            <pc:docMk/>
            <pc:sldMk cId="1508613108" sldId="256"/>
            <ac:spMk id="4" creationId="{3EA6B810-18AE-20D8-61BB-62A219D1BA0A}"/>
          </ac:spMkLst>
        </pc:spChg>
        <pc:spChg chg="add mod">
          <ac:chgData name="Shosanya, Stephanie" userId="5f6cb234-3345-43dd-8d47-9d39b4060dc7" providerId="ADAL" clId="{AE36D46B-A336-4D10-A04F-AF06FBF656CF}" dt="2024-03-25T15:22:57.137" v="3641" actId="1076"/>
          <ac:spMkLst>
            <pc:docMk/>
            <pc:sldMk cId="1508613108" sldId="256"/>
            <ac:spMk id="6" creationId="{F82E8653-B32F-5816-F407-960B1D0B74A5}"/>
          </ac:spMkLst>
        </pc:spChg>
        <pc:spChg chg="mod">
          <ac:chgData name="Shosanya, Stephanie" userId="5f6cb234-3345-43dd-8d47-9d39b4060dc7" providerId="ADAL" clId="{AE36D46B-A336-4D10-A04F-AF06FBF656CF}" dt="2024-03-25T15:11:44.910" v="3017" actId="20577"/>
          <ac:spMkLst>
            <pc:docMk/>
            <pc:sldMk cId="1508613108" sldId="256"/>
            <ac:spMk id="12" creationId="{FA80ECFF-E25B-769E-BE84-054CE99BC017}"/>
          </ac:spMkLst>
        </pc:spChg>
        <pc:spChg chg="mod">
          <ac:chgData name="Shosanya, Stephanie" userId="5f6cb234-3345-43dd-8d47-9d39b4060dc7" providerId="ADAL" clId="{AE36D46B-A336-4D10-A04F-AF06FBF656CF}" dt="2024-03-25T15:17:42.370" v="3336" actId="20577"/>
          <ac:spMkLst>
            <pc:docMk/>
            <pc:sldMk cId="1508613108" sldId="256"/>
            <ac:spMk id="13" creationId="{1844B9C0-F0F5-1F78-7761-D2ABC1283062}"/>
          </ac:spMkLst>
        </pc:spChg>
        <pc:spChg chg="mod">
          <ac:chgData name="Shosanya, Stephanie" userId="5f6cb234-3345-43dd-8d47-9d39b4060dc7" providerId="ADAL" clId="{AE36D46B-A336-4D10-A04F-AF06FBF656CF}" dt="2024-03-25T15:23:44.477" v="3690" actId="20577"/>
          <ac:spMkLst>
            <pc:docMk/>
            <pc:sldMk cId="1508613108" sldId="256"/>
            <ac:spMk id="14" creationId="{8270966B-487B-C255-854A-DE2F74F52F6F}"/>
          </ac:spMkLst>
        </pc:spChg>
        <pc:spChg chg="mod">
          <ac:chgData name="Shosanya, Stephanie" userId="5f6cb234-3345-43dd-8d47-9d39b4060dc7" providerId="ADAL" clId="{AE36D46B-A336-4D10-A04F-AF06FBF656CF}" dt="2024-03-25T15:31:32.744" v="4185" actId="1076"/>
          <ac:spMkLst>
            <pc:docMk/>
            <pc:sldMk cId="1508613108" sldId="256"/>
            <ac:spMk id="15" creationId="{1E645396-FF9A-A0C6-D1AC-7914AAAF9A7E}"/>
          </ac:spMkLst>
        </pc:spChg>
        <pc:spChg chg="add mod">
          <ac:chgData name="Shosanya, Stephanie" userId="5f6cb234-3345-43dd-8d47-9d39b4060dc7" providerId="ADAL" clId="{AE36D46B-A336-4D10-A04F-AF06FBF656CF}" dt="2024-03-25T15:24:34.231" v="3693" actId="1076"/>
          <ac:spMkLst>
            <pc:docMk/>
            <pc:sldMk cId="1508613108" sldId="256"/>
            <ac:spMk id="16" creationId="{835BA109-B726-D50A-FC91-A3383DE059EB}"/>
          </ac:spMkLst>
        </pc:spChg>
        <pc:spChg chg="mod">
          <ac:chgData name="Shosanya, Stephanie" userId="5f6cb234-3345-43dd-8d47-9d39b4060dc7" providerId="ADAL" clId="{AE36D46B-A336-4D10-A04F-AF06FBF656CF}" dt="2024-03-25T16:45:59.169" v="6211" actId="207"/>
          <ac:spMkLst>
            <pc:docMk/>
            <pc:sldMk cId="1508613108" sldId="256"/>
            <ac:spMk id="18" creationId="{D929E021-FC08-8B40-252E-A91A23D680F8}"/>
          </ac:spMkLst>
        </pc:spChg>
        <pc:spChg chg="add mod">
          <ac:chgData name="Shosanya, Stephanie" userId="5f6cb234-3345-43dd-8d47-9d39b4060dc7" providerId="ADAL" clId="{AE36D46B-A336-4D10-A04F-AF06FBF656CF}" dt="2024-03-25T15:36:26.570" v="4267" actId="1076"/>
          <ac:spMkLst>
            <pc:docMk/>
            <pc:sldMk cId="1508613108" sldId="256"/>
            <ac:spMk id="19" creationId="{93CB8D3B-DA83-475A-25E5-24D215B092A7}"/>
          </ac:spMkLst>
        </pc:spChg>
        <pc:spChg chg="add mod">
          <ac:chgData name="Shosanya, Stephanie" userId="5f6cb234-3345-43dd-8d47-9d39b4060dc7" providerId="ADAL" clId="{AE36D46B-A336-4D10-A04F-AF06FBF656CF}" dt="2024-03-25T16:46:28.551" v="6213" actId="404"/>
          <ac:spMkLst>
            <pc:docMk/>
            <pc:sldMk cId="1508613108" sldId="256"/>
            <ac:spMk id="20" creationId="{B0C4AD15-A0D9-5882-AFCD-2A1C5DFAB8DC}"/>
          </ac:spMkLst>
        </pc:spChg>
        <pc:spChg chg="mod">
          <ac:chgData name="Shosanya, Stephanie" userId="5f6cb234-3345-43dd-8d47-9d39b4060dc7" providerId="ADAL" clId="{AE36D46B-A336-4D10-A04F-AF06FBF656CF}" dt="2024-03-25T14:00:20.974" v="707" actId="1076"/>
          <ac:spMkLst>
            <pc:docMk/>
            <pc:sldMk cId="1508613108" sldId="256"/>
            <ac:spMk id="22" creationId="{2395687B-052B-7DFE-2022-45D3E52B096A}"/>
          </ac:spMkLst>
        </pc:spChg>
        <pc:spChg chg="mod">
          <ac:chgData name="Shosanya, Stephanie" userId="5f6cb234-3345-43dd-8d47-9d39b4060dc7" providerId="ADAL" clId="{AE36D46B-A336-4D10-A04F-AF06FBF656CF}" dt="2024-03-25T14:01:50.635" v="849" actId="1076"/>
          <ac:spMkLst>
            <pc:docMk/>
            <pc:sldMk cId="1508613108" sldId="256"/>
            <ac:spMk id="25" creationId="{C25A29D5-7C7A-CC4C-CDE1-16CE9B79012A}"/>
          </ac:spMkLst>
        </pc:spChg>
      </pc:sldChg>
      <pc:sldChg chg="addSp delSp modSp mod modNotesTx">
        <pc:chgData name="Shosanya, Stephanie" userId="5f6cb234-3345-43dd-8d47-9d39b4060dc7" providerId="ADAL" clId="{AE36D46B-A336-4D10-A04F-AF06FBF656CF}" dt="2024-03-25T16:46:03.891" v="6212" actId="207"/>
        <pc:sldMkLst>
          <pc:docMk/>
          <pc:sldMk cId="2709688371" sldId="257"/>
        </pc:sldMkLst>
        <pc:spChg chg="add del mod">
          <ac:chgData name="Shosanya, Stephanie" userId="5f6cb234-3345-43dd-8d47-9d39b4060dc7" providerId="ADAL" clId="{AE36D46B-A336-4D10-A04F-AF06FBF656CF}" dt="2024-03-25T13:50:24.445" v="6" actId="478"/>
          <ac:spMkLst>
            <pc:docMk/>
            <pc:sldMk cId="2709688371" sldId="257"/>
            <ac:spMk id="2" creationId="{134C4AB5-A0C8-9DBC-7307-E30872BD1F2C}"/>
          </ac:spMkLst>
        </pc:spChg>
        <pc:spChg chg="add mod">
          <ac:chgData name="Shosanya, Stephanie" userId="5f6cb234-3345-43dd-8d47-9d39b4060dc7" providerId="ADAL" clId="{AE36D46B-A336-4D10-A04F-AF06FBF656CF}" dt="2024-03-25T13:50:14.504" v="2"/>
          <ac:spMkLst>
            <pc:docMk/>
            <pc:sldMk cId="2709688371" sldId="257"/>
            <ac:spMk id="3" creationId="{134C4AB5-A0C8-9DBC-7307-E30872BD1F2C}"/>
          </ac:spMkLst>
        </pc:spChg>
        <pc:spChg chg="mod">
          <ac:chgData name="Shosanya, Stephanie" userId="5f6cb234-3345-43dd-8d47-9d39b4060dc7" providerId="ADAL" clId="{AE36D46B-A336-4D10-A04F-AF06FBF656CF}" dt="2024-03-25T13:50:21.663" v="5"/>
          <ac:spMkLst>
            <pc:docMk/>
            <pc:sldMk cId="2709688371" sldId="257"/>
            <ac:spMk id="5" creationId="{AFBA41F2-5258-ABA8-AC1A-986D7EA34EE5}"/>
          </ac:spMkLst>
        </pc:spChg>
        <pc:spChg chg="mod">
          <ac:chgData name="Shosanya, Stephanie" userId="5f6cb234-3345-43dd-8d47-9d39b4060dc7" providerId="ADAL" clId="{AE36D46B-A336-4D10-A04F-AF06FBF656CF}" dt="2024-03-25T13:50:37.332" v="33" actId="20577"/>
          <ac:spMkLst>
            <pc:docMk/>
            <pc:sldMk cId="2709688371" sldId="257"/>
            <ac:spMk id="7" creationId="{06861766-225C-E309-B96D-5E715916481D}"/>
          </ac:spMkLst>
        </pc:spChg>
        <pc:spChg chg="mod">
          <ac:chgData name="Shosanya, Stephanie" userId="5f6cb234-3345-43dd-8d47-9d39b4060dc7" providerId="ADAL" clId="{AE36D46B-A336-4D10-A04F-AF06FBF656CF}" dt="2024-03-25T14:10:37.078" v="1323" actId="1076"/>
          <ac:spMkLst>
            <pc:docMk/>
            <pc:sldMk cId="2709688371" sldId="257"/>
            <ac:spMk id="11" creationId="{87ADAFB4-5381-3C79-1DA0-18DE5A9A3A48}"/>
          </ac:spMkLst>
        </pc:spChg>
        <pc:spChg chg="mod">
          <ac:chgData name="Shosanya, Stephanie" userId="5f6cb234-3345-43dd-8d47-9d39b4060dc7" providerId="ADAL" clId="{AE36D46B-A336-4D10-A04F-AF06FBF656CF}" dt="2024-03-25T15:51:13.789" v="4476" actId="1076"/>
          <ac:spMkLst>
            <pc:docMk/>
            <pc:sldMk cId="2709688371" sldId="257"/>
            <ac:spMk id="12" creationId="{FA80ECFF-E25B-769E-BE84-054CE99BC017}"/>
          </ac:spMkLst>
        </pc:spChg>
        <pc:spChg chg="mod">
          <ac:chgData name="Shosanya, Stephanie" userId="5f6cb234-3345-43dd-8d47-9d39b4060dc7" providerId="ADAL" clId="{AE36D46B-A336-4D10-A04F-AF06FBF656CF}" dt="2024-03-25T16:08:08.824" v="5296" actId="20577"/>
          <ac:spMkLst>
            <pc:docMk/>
            <pc:sldMk cId="2709688371" sldId="257"/>
            <ac:spMk id="13" creationId="{1844B9C0-F0F5-1F78-7761-D2ABC1283062}"/>
          </ac:spMkLst>
        </pc:spChg>
        <pc:spChg chg="mod">
          <ac:chgData name="Shosanya, Stephanie" userId="5f6cb234-3345-43dd-8d47-9d39b4060dc7" providerId="ADAL" clId="{AE36D46B-A336-4D10-A04F-AF06FBF656CF}" dt="2024-03-25T16:31:52.646" v="5893"/>
          <ac:spMkLst>
            <pc:docMk/>
            <pc:sldMk cId="2709688371" sldId="257"/>
            <ac:spMk id="14" creationId="{8270966B-487B-C255-854A-DE2F74F52F6F}"/>
          </ac:spMkLst>
        </pc:spChg>
        <pc:spChg chg="mod">
          <ac:chgData name="Shosanya, Stephanie" userId="5f6cb234-3345-43dd-8d47-9d39b4060dc7" providerId="ADAL" clId="{AE36D46B-A336-4D10-A04F-AF06FBF656CF}" dt="2024-03-25T15:58:34.197" v="4863" actId="1076"/>
          <ac:spMkLst>
            <pc:docMk/>
            <pc:sldMk cId="2709688371" sldId="257"/>
            <ac:spMk id="15" creationId="{1E645396-FF9A-A0C6-D1AC-7914AAAF9A7E}"/>
          </ac:spMkLst>
        </pc:spChg>
        <pc:spChg chg="mod">
          <ac:chgData name="Shosanya, Stephanie" userId="5f6cb234-3345-43dd-8d47-9d39b4060dc7" providerId="ADAL" clId="{AE36D46B-A336-4D10-A04F-AF06FBF656CF}" dt="2024-03-25T16:46:03.891" v="6212" actId="207"/>
          <ac:spMkLst>
            <pc:docMk/>
            <pc:sldMk cId="2709688371" sldId="257"/>
            <ac:spMk id="18" creationId="{D929E021-FC08-8B40-252E-A91A23D680F8}"/>
          </ac:spMkLst>
        </pc:spChg>
        <pc:spChg chg="add del mod">
          <ac:chgData name="Shosanya, Stephanie" userId="5f6cb234-3345-43dd-8d47-9d39b4060dc7" providerId="ADAL" clId="{AE36D46B-A336-4D10-A04F-AF06FBF656CF}" dt="2024-03-25T15:56:16.318" v="4698"/>
          <ac:spMkLst>
            <pc:docMk/>
            <pc:sldMk cId="2709688371" sldId="257"/>
            <ac:spMk id="19" creationId="{9CB0120F-1226-1C90-4013-EE35DE1235F1}"/>
          </ac:spMkLst>
        </pc:spChg>
        <pc:spChg chg="add mod">
          <ac:chgData name="Shosanya, Stephanie" userId="5f6cb234-3345-43dd-8d47-9d39b4060dc7" providerId="ADAL" clId="{AE36D46B-A336-4D10-A04F-AF06FBF656CF}" dt="2024-03-25T16:36:49.193" v="6006" actId="1076"/>
          <ac:spMkLst>
            <pc:docMk/>
            <pc:sldMk cId="2709688371" sldId="257"/>
            <ac:spMk id="20" creationId="{13ADFF96-1A3D-BF8A-8171-505EF07AC813}"/>
          </ac:spMkLst>
        </pc:spChg>
        <pc:spChg chg="mod">
          <ac:chgData name="Shosanya, Stephanie" userId="5f6cb234-3345-43dd-8d47-9d39b4060dc7" providerId="ADAL" clId="{AE36D46B-A336-4D10-A04F-AF06FBF656CF}" dt="2024-03-25T14:10:21.227" v="1322" actId="1076"/>
          <ac:spMkLst>
            <pc:docMk/>
            <pc:sldMk cId="2709688371" sldId="257"/>
            <ac:spMk id="22" creationId="{2395687B-052B-7DFE-2022-45D3E52B096A}"/>
          </ac:spMkLst>
        </pc:spChg>
        <pc:spChg chg="add mod">
          <ac:chgData name="Shosanya, Stephanie" userId="5f6cb234-3345-43dd-8d47-9d39b4060dc7" providerId="ADAL" clId="{AE36D46B-A336-4D10-A04F-AF06FBF656CF}" dt="2024-03-25T16:38:31.031" v="6202" actId="20577"/>
          <ac:spMkLst>
            <pc:docMk/>
            <pc:sldMk cId="2709688371" sldId="257"/>
            <ac:spMk id="23" creationId="{ED4295FB-8C5F-E279-148D-31F4A75FFCE1}"/>
          </ac:spMkLst>
        </pc:spChg>
        <pc:spChg chg="mod">
          <ac:chgData name="Shosanya, Stephanie" userId="5f6cb234-3345-43dd-8d47-9d39b4060dc7" providerId="ADAL" clId="{AE36D46B-A336-4D10-A04F-AF06FBF656CF}" dt="2024-03-25T16:08:19.801" v="5297" actId="1076"/>
          <ac:spMkLst>
            <pc:docMk/>
            <pc:sldMk cId="2709688371" sldId="257"/>
            <ac:spMk id="25" creationId="{C25A29D5-7C7A-CC4C-CDE1-16CE9B79012A}"/>
          </ac:spMkLst>
        </pc:spChg>
        <pc:picChg chg="add mod">
          <ac:chgData name="Shosanya, Stephanie" userId="5f6cb234-3345-43dd-8d47-9d39b4060dc7" providerId="ADAL" clId="{AE36D46B-A336-4D10-A04F-AF06FBF656CF}" dt="2024-03-25T16:07:48.890" v="5225" actId="1076"/>
          <ac:picMkLst>
            <pc:docMk/>
            <pc:sldMk cId="2709688371" sldId="257"/>
            <ac:picMk id="6" creationId="{914C17B1-DEB6-0AD5-AE4B-045E0AF20386}"/>
          </ac:picMkLst>
        </pc:picChg>
        <pc:picChg chg="add mod">
          <ac:chgData name="Shosanya, Stephanie" userId="5f6cb234-3345-43dd-8d47-9d39b4060dc7" providerId="ADAL" clId="{AE36D46B-A336-4D10-A04F-AF06FBF656CF}" dt="2024-03-25T14:20:19.349" v="2063"/>
          <ac:picMkLst>
            <pc:docMk/>
            <pc:sldMk cId="2709688371" sldId="257"/>
            <ac:picMk id="16" creationId="{AB461D46-174A-3E51-E636-979380343B8B}"/>
          </ac:picMkLst>
        </pc:picChg>
      </pc:sldChg>
      <pc:sldChg chg="addSp delSp modSp add mod">
        <pc:chgData name="Shosanya, Stephanie" userId="5f6cb234-3345-43dd-8d47-9d39b4060dc7" providerId="ADAL" clId="{AE36D46B-A336-4D10-A04F-AF06FBF656CF}" dt="2024-03-25T16:38:57.999" v="6210" actId="478"/>
        <pc:sldMkLst>
          <pc:docMk/>
          <pc:sldMk cId="24017901" sldId="258"/>
        </pc:sldMkLst>
        <pc:spChg chg="mod">
          <ac:chgData name="Shosanya, Stephanie" userId="5f6cb234-3345-43dd-8d47-9d39b4060dc7" providerId="ADAL" clId="{AE36D46B-A336-4D10-A04F-AF06FBF656CF}" dt="2024-03-25T13:53:07.869" v="213"/>
          <ac:spMkLst>
            <pc:docMk/>
            <pc:sldMk cId="24017901" sldId="258"/>
            <ac:spMk id="5" creationId="{87F39888-F689-C9A7-43E4-6583860D51E4}"/>
          </ac:spMkLst>
        </pc:spChg>
        <pc:spChg chg="mod">
          <ac:chgData name="Shosanya, Stephanie" userId="5f6cb234-3345-43dd-8d47-9d39b4060dc7" providerId="ADAL" clId="{AE36D46B-A336-4D10-A04F-AF06FBF656CF}" dt="2024-03-25T13:53:02.545" v="210" actId="20577"/>
          <ac:spMkLst>
            <pc:docMk/>
            <pc:sldMk cId="24017901" sldId="258"/>
            <ac:spMk id="7" creationId="{BD05A678-A85D-5A1F-6973-D5D0CE238820}"/>
          </ac:spMkLst>
        </pc:spChg>
        <pc:spChg chg="add del">
          <ac:chgData name="Shosanya, Stephanie" userId="5f6cb234-3345-43dd-8d47-9d39b4060dc7" providerId="ADAL" clId="{AE36D46B-A336-4D10-A04F-AF06FBF656CF}" dt="2024-03-25T16:38:57.999" v="6210" actId="478"/>
          <ac:spMkLst>
            <pc:docMk/>
            <pc:sldMk cId="24017901" sldId="258"/>
            <ac:spMk id="11" creationId="{B6AE4ABF-B6C8-4302-BA80-8F7F5CF70733}"/>
          </ac:spMkLst>
        </pc:spChg>
        <pc:spChg chg="add del">
          <ac:chgData name="Shosanya, Stephanie" userId="5f6cb234-3345-43dd-8d47-9d39b4060dc7" providerId="ADAL" clId="{AE36D46B-A336-4D10-A04F-AF06FBF656CF}" dt="2024-03-25T16:38:56.857" v="6208" actId="478"/>
          <ac:spMkLst>
            <pc:docMk/>
            <pc:sldMk cId="24017901" sldId="258"/>
            <ac:spMk id="14" creationId="{9699B836-B928-4888-A402-E694C077C36F}"/>
          </ac:spMkLst>
        </pc:spChg>
        <pc:spChg chg="mod">
          <ac:chgData name="Shosanya, Stephanie" userId="5f6cb234-3345-43dd-8d47-9d39b4060dc7" providerId="ADAL" clId="{AE36D46B-A336-4D10-A04F-AF06FBF656CF}" dt="2024-03-25T14:50:38.516" v="2850" actId="1076"/>
          <ac:spMkLst>
            <pc:docMk/>
            <pc:sldMk cId="24017901" sldId="258"/>
            <ac:spMk id="18" creationId="{2DE70205-0A23-D76C-6375-A1D7B9FA12CF}"/>
          </ac:spMkLst>
        </pc:spChg>
        <pc:spChg chg="add del">
          <ac:chgData name="Shosanya, Stephanie" userId="5f6cb234-3345-43dd-8d47-9d39b4060dc7" providerId="ADAL" clId="{AE36D46B-A336-4D10-A04F-AF06FBF656CF}" dt="2024-03-25T16:38:57.275" v="6209" actId="478"/>
          <ac:spMkLst>
            <pc:docMk/>
            <pc:sldMk cId="24017901" sldId="258"/>
            <ac:spMk id="25" creationId="{8BAB8471-2373-13EF-A4B2-24859677219D}"/>
          </ac:spMkLst>
        </pc:spChg>
        <pc:spChg chg="mod">
          <ac:chgData name="Shosanya, Stephanie" userId="5f6cb234-3345-43dd-8d47-9d39b4060dc7" providerId="ADAL" clId="{AE36D46B-A336-4D10-A04F-AF06FBF656CF}" dt="2024-03-25T14:50:42.058" v="2851" actId="1076"/>
          <ac:spMkLst>
            <pc:docMk/>
            <pc:sldMk cId="24017901" sldId="258"/>
            <ac:spMk id="29" creationId="{46830A01-0D02-2868-60D1-662E6AA2E838}"/>
          </ac:spMkLst>
        </pc:spChg>
        <pc:picChg chg="add del">
          <ac:chgData name="Shosanya, Stephanie" userId="5f6cb234-3345-43dd-8d47-9d39b4060dc7" providerId="ADAL" clId="{AE36D46B-A336-4D10-A04F-AF06FBF656CF}" dt="2024-03-25T16:38:56.338" v="6207" actId="478"/>
          <ac:picMkLst>
            <pc:docMk/>
            <pc:sldMk cId="24017901" sldId="258"/>
            <ac:picMk id="33" creationId="{DA244F33-13C0-FF48-55C7-07D26AA32C17}"/>
          </ac:picMkLst>
        </pc:picChg>
      </pc:sldChg>
    </pc:docChg>
  </pc:docChgLst>
  <pc:docChgLst>
    <pc:chgData name="Shosanya, Stephanie" userId="S::stephanie.shosanya@cookcountyhealth.org::5f6cb234-3345-43dd-8d47-9d39b4060dc7" providerId="AD" clId="Web-{440CC819-4AE9-19EB-2074-11A9D1096B4A}"/>
    <pc:docChg chg="addSld">
      <pc:chgData name="Shosanya, Stephanie" userId="S::stephanie.shosanya@cookcountyhealth.org::5f6cb234-3345-43dd-8d47-9d39b4060dc7" providerId="AD" clId="Web-{440CC819-4AE9-19EB-2074-11A9D1096B4A}" dt="2024-03-25T13:48:56.284" v="0"/>
      <pc:docMkLst>
        <pc:docMk/>
      </pc:docMkLst>
      <pc:sldChg chg="add replId">
        <pc:chgData name="Shosanya, Stephanie" userId="S::stephanie.shosanya@cookcountyhealth.org::5f6cb234-3345-43dd-8d47-9d39b4060dc7" providerId="AD" clId="Web-{440CC819-4AE9-19EB-2074-11A9D1096B4A}" dt="2024-03-25T13:48:56.284" v="0"/>
        <pc:sldMkLst>
          <pc:docMk/>
          <pc:sldMk cId="270968837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D150-221C-4189-95FF-3A0C0BF2191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12ED-2E42-45C2-BE24-83987DA2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custom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On the left side of the screen, click “Locations”</a:t>
            </a:r>
            <a:r>
              <a:rPr lang="en-US" sz="1200" i="1">
                <a:solidFill>
                  <a:srgbClr val="002060"/>
                </a:solidFill>
                <a:latin typeface="Peace Sans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“Suburban Cook County” as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“Data” and click “Clear all indicators” above the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Click the “Indicators”        icon on the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Type in “Fall-related hospitalization rate” and select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6: Type in “Traumatic brain injury related ED Visit rate” and select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7: Add stratifications by clicking on the three dots below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8: Click “Change Data Shown”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9: Select a stratification and click “Add as new row”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10: Download table by clicking the download icon on the bottom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11: Select download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Creating custom maps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Type in “Fall-related hospitalization rate” into search bar at the top of the page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To highlight a location on the map, click the “Highlighted Places”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Type in “Alsip” or any other specific location within suburban Cook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 Step 4: To change the map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Click “Map Settings” icon on bottom right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Stratifying </a:t>
            </a:r>
            <a:r>
              <a:rPr lang="en-US" sz="1200" err="1">
                <a:solidFill>
                  <a:srgbClr val="002060"/>
                </a:solidFill>
                <a:latin typeface="Peace Sans"/>
              </a:rPr>
              <a:t>Indcators</a:t>
            </a:r>
            <a:r>
              <a:rPr lang="en-US" sz="1200">
                <a:solidFill>
                  <a:srgbClr val="002060"/>
                </a:solidFill>
                <a:latin typeface="Peace Sans"/>
              </a:rPr>
              <a:t>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What population groups have the highest or lowest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C12ED-2E42-45C2-BE24-83987DA2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C12ED-2E42-45C2-BE24-83987DA27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6072-564B-42EB-A01E-7A845F6C989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A41F2-5258-ABA8-AC1A-986D7EA34EE5}"/>
              </a:ext>
            </a:extLst>
          </p:cNvPr>
          <p:cNvSpPr txBox="1"/>
          <p:nvPr/>
        </p:nvSpPr>
        <p:spPr>
          <a:xfrm>
            <a:off x="-16354" y="528574"/>
            <a:ext cx="68743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Explore broader patterns of health outcomes, behaviors, and social determinants of health.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61766-225C-E309-B96D-5E715916481D}"/>
              </a:ext>
            </a:extLst>
          </p:cNvPr>
          <p:cNvSpPr txBox="1"/>
          <p:nvPr/>
        </p:nvSpPr>
        <p:spPr>
          <a:xfrm>
            <a:off x="-16354" y="145088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2060"/>
                </a:solidFill>
                <a:latin typeface="Peace Sans"/>
              </a:rPr>
              <a:t>IDENTIFYING HEALTH ISSUES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740F10-98B8-6C14-13DA-74E486FD8A37}"/>
              </a:ext>
            </a:extLst>
          </p:cNvPr>
          <p:cNvSpPr/>
          <p:nvPr/>
        </p:nvSpPr>
        <p:spPr>
          <a:xfrm>
            <a:off x="0" y="1282389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F1325E-E363-8A40-4426-BF412EDCD69D}"/>
              </a:ext>
            </a:extLst>
          </p:cNvPr>
          <p:cNvSpPr/>
          <p:nvPr/>
        </p:nvSpPr>
        <p:spPr>
          <a:xfrm>
            <a:off x="1" y="6737232"/>
            <a:ext cx="6874354" cy="1779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58E8A-21CE-B5CB-1092-02981D7E88C8}"/>
              </a:ext>
            </a:extLst>
          </p:cNvPr>
          <p:cNvSpPr/>
          <p:nvPr/>
        </p:nvSpPr>
        <p:spPr>
          <a:xfrm>
            <a:off x="0" y="3100670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ADAFB4-5381-3C79-1DA0-18DE5A9A3A48}"/>
              </a:ext>
            </a:extLst>
          </p:cNvPr>
          <p:cNvSpPr/>
          <p:nvPr/>
        </p:nvSpPr>
        <p:spPr>
          <a:xfrm>
            <a:off x="0" y="4918951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0ECFF-E25B-769E-BE84-054CE99BC017}"/>
              </a:ext>
            </a:extLst>
          </p:cNvPr>
          <p:cNvSpPr/>
          <p:nvPr/>
        </p:nvSpPr>
        <p:spPr>
          <a:xfrm>
            <a:off x="1918010" y="1282389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Navigate to the suburban Cook County Health Atlas  (</a:t>
            </a:r>
            <a:r>
              <a:rPr lang="en-US" sz="1200" i="1">
                <a:solidFill>
                  <a:srgbClr val="002060"/>
                </a:solidFill>
                <a:latin typeface="Peace Sans"/>
              </a:rPr>
              <a:t>cookcountyhealthatlas.org)</a:t>
            </a:r>
            <a:r>
              <a:rPr lang="en-US" sz="1200">
                <a:solidFill>
                  <a:srgbClr val="002060"/>
                </a:solidFill>
                <a:latin typeface="Peace Sans"/>
              </a:rPr>
              <a:t>. 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the “Data Summary Reports” option on the left navigation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“Injury Burden” to view the associated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4B9C0-F0F5-1F78-7761-D2ABC1283062}"/>
              </a:ext>
            </a:extLst>
          </p:cNvPr>
          <p:cNvSpPr/>
          <p:nvPr/>
        </p:nvSpPr>
        <p:spPr>
          <a:xfrm>
            <a:off x="1918010" y="3116171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1. Return to the atlas home page.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Type “Fall-related hospitalization rate” into the search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“More Information” to retrieve the indicator’s description, units, public health importance, and data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Navigate to the “Indicators” page on the left navigation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Type “Fall-related hospitalization rate” into search bar.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0966B-487B-C255-854A-DE2F74F52F6F}"/>
              </a:ext>
            </a:extLst>
          </p:cNvPr>
          <p:cNvSpPr/>
          <p:nvPr/>
        </p:nvSpPr>
        <p:spPr>
          <a:xfrm>
            <a:off x="1901655" y="4899345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Click “Fall-related hospitalization rate”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“Visualize this indicator” to open  interactive map and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Interpret the map legend and identify patterns across the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Hover over particular zip codes to retrieve place specific rates (or counts)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45396-FF9A-A0C6-D1AC-7914AAAF9A7E}"/>
              </a:ext>
            </a:extLst>
          </p:cNvPr>
          <p:cNvSpPr/>
          <p:nvPr/>
        </p:nvSpPr>
        <p:spPr>
          <a:xfrm>
            <a:off x="219438" y="7108985"/>
            <a:ext cx="6545463" cy="317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02060"/>
                </a:solidFill>
                <a:latin typeface="Peace Sans"/>
              </a:rPr>
              <a:t>CHALLENGE 1. </a:t>
            </a:r>
            <a:r>
              <a:rPr lang="en-US" sz="1400" b="1" i="1">
                <a:solidFill>
                  <a:srgbClr val="002060"/>
                </a:solidFill>
                <a:latin typeface="Peace Sans"/>
              </a:rPr>
              <a:t>Use the search and visualization tools to explore one or more of the listed injury-related indicators.</a:t>
            </a:r>
            <a:endParaRPr lang="en-US" sz="1400" b="1">
              <a:solidFill>
                <a:srgbClr val="002060"/>
              </a:solidFill>
              <a:latin typeface="Peace Sans"/>
            </a:endParaRPr>
          </a:p>
          <a:p>
            <a:endParaRPr lang="en-US" sz="1400" b="1">
              <a:solidFill>
                <a:srgbClr val="002060"/>
              </a:solidFill>
              <a:latin typeface="Peace Sans"/>
            </a:endParaRPr>
          </a:p>
          <a:p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55F86C30-3D78-E4DE-A818-C268C598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49" y="1419727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9E021-FC08-8B40-252E-A91A23D680F8}"/>
              </a:ext>
            </a:extLst>
          </p:cNvPr>
          <p:cNvSpPr txBox="1"/>
          <p:nvPr/>
        </p:nvSpPr>
        <p:spPr>
          <a:xfrm>
            <a:off x="274797" y="1350838"/>
            <a:ext cx="12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CUSTOM REPORTS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C2FB66BE-6D30-CF65-A021-2D38B194F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98" y="3346444"/>
            <a:ext cx="1225555" cy="1225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5687B-052B-7DFE-2022-45D3E52B096A}"/>
              </a:ext>
            </a:extLst>
          </p:cNvPr>
          <p:cNvSpPr txBox="1"/>
          <p:nvPr/>
        </p:nvSpPr>
        <p:spPr>
          <a:xfrm>
            <a:off x="274797" y="3211179"/>
            <a:ext cx="12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SEARCH INDICATORS</a:t>
            </a:r>
          </a:p>
        </p:txBody>
      </p:sp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B9144278-110E-8EBB-7DC2-723FB79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249" y="5014757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5A29D5-7C7A-CC4C-CDE1-16CE9B79012A}"/>
              </a:ext>
            </a:extLst>
          </p:cNvPr>
          <p:cNvSpPr txBox="1"/>
          <p:nvPr/>
        </p:nvSpPr>
        <p:spPr>
          <a:xfrm>
            <a:off x="89080" y="5054816"/>
            <a:ext cx="15779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VISUALIZE INDICATORS</a:t>
            </a:r>
          </a:p>
          <a:p>
            <a:pPr algn="ctr"/>
            <a:endParaRPr lang="en-US" sz="1500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783060-371B-D8D7-15FE-701A3E25D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55" y="8811742"/>
            <a:ext cx="1828800" cy="3042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FA9F5D-CAD1-66F7-8727-CBB9860D4445}"/>
              </a:ext>
            </a:extLst>
          </p:cNvPr>
          <p:cNvSpPr txBox="1"/>
          <p:nvPr/>
        </p:nvSpPr>
        <p:spPr>
          <a:xfrm>
            <a:off x="-1" y="1872169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CCDPH publishes brief, interactive reports on the atlas that provide useful information on emerging health issues.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FEC64-938A-E361-0AF7-06B0618383C0}"/>
              </a:ext>
            </a:extLst>
          </p:cNvPr>
          <p:cNvSpPr txBox="1"/>
          <p:nvPr/>
        </p:nvSpPr>
        <p:spPr>
          <a:xfrm>
            <a:off x="12848" y="3705705"/>
            <a:ext cx="175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The atlas has over 350 indicators derived from federal, state, and local data sources.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53A0-247B-3827-F17A-A5EDB3107DAA}"/>
              </a:ext>
            </a:extLst>
          </p:cNvPr>
          <p:cNvSpPr txBox="1"/>
          <p:nvPr/>
        </p:nvSpPr>
        <p:spPr>
          <a:xfrm>
            <a:off x="48278" y="5527016"/>
            <a:ext cx="1756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Each indicator can be explored through an interactive map.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8F52D46-5C62-5305-F716-6C6C939117F0}"/>
              </a:ext>
            </a:extLst>
          </p:cNvPr>
          <p:cNvSpPr/>
          <p:nvPr/>
        </p:nvSpPr>
        <p:spPr>
          <a:xfrm>
            <a:off x="4000407" y="7257142"/>
            <a:ext cx="2722673" cy="1107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i="1">
                <a:solidFill>
                  <a:srgbClr val="002060"/>
                </a:solidFill>
                <a:latin typeface="Peace Sans"/>
              </a:rPr>
              <a:t>What patterns do you see on the map?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i="1">
                <a:solidFill>
                  <a:srgbClr val="002060"/>
                </a:solidFill>
                <a:latin typeface="Peace Sans"/>
              </a:rPr>
              <a:t>Which zip codes have lower or higher indicator values?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i="1">
                <a:solidFill>
                  <a:srgbClr val="002060"/>
                </a:solidFill>
                <a:latin typeface="Peace Sans"/>
              </a:rPr>
              <a:t>What are the indicator values in your organization’s service area?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4AD15-A0D9-5882-AFCD-2A1C5DFAB8DC}"/>
              </a:ext>
            </a:extLst>
          </p:cNvPr>
          <p:cNvSpPr txBox="1"/>
          <p:nvPr/>
        </p:nvSpPr>
        <p:spPr>
          <a:xfrm>
            <a:off x="195945" y="7325946"/>
            <a:ext cx="3281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Hip fracture-related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Assault-related ED visits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Traumatic brain injury-related hospitalizations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Suicide 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Intentional injury ED visit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  <a:latin typeface="Peace Sans"/>
              </a:rPr>
              <a:t>Unintentional injury-related ED visit rate </a:t>
            </a:r>
          </a:p>
        </p:txBody>
      </p:sp>
    </p:spTree>
    <p:extLst>
      <p:ext uri="{BB962C8B-B14F-4D97-AF65-F5344CB8AC3E}">
        <p14:creationId xmlns:p14="http://schemas.microsoft.com/office/powerpoint/2010/main" val="15086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A41F2-5258-ABA8-AC1A-986D7EA34EE5}"/>
              </a:ext>
            </a:extLst>
          </p:cNvPr>
          <p:cNvSpPr txBox="1"/>
          <p:nvPr/>
        </p:nvSpPr>
        <p:spPr>
          <a:xfrm>
            <a:off x="-16354" y="528574"/>
            <a:ext cx="68743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Demonstrate need and/or build a compelling case for the potential impact of proposed initiatives.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61766-225C-E309-B96D-5E715916481D}"/>
              </a:ext>
            </a:extLst>
          </p:cNvPr>
          <p:cNvSpPr txBox="1"/>
          <p:nvPr/>
        </p:nvSpPr>
        <p:spPr>
          <a:xfrm>
            <a:off x="-16354" y="145088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2060"/>
                </a:solidFill>
                <a:latin typeface="Peace Sans"/>
              </a:rPr>
              <a:t>Grant Writing &amp; Fundraising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740F10-98B8-6C14-13DA-74E486FD8A37}"/>
              </a:ext>
            </a:extLst>
          </p:cNvPr>
          <p:cNvSpPr/>
          <p:nvPr/>
        </p:nvSpPr>
        <p:spPr>
          <a:xfrm>
            <a:off x="0" y="1282389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F1325E-E363-8A40-4426-BF412EDCD69D}"/>
              </a:ext>
            </a:extLst>
          </p:cNvPr>
          <p:cNvSpPr/>
          <p:nvPr/>
        </p:nvSpPr>
        <p:spPr>
          <a:xfrm>
            <a:off x="1" y="6737232"/>
            <a:ext cx="6874354" cy="1779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58E8A-21CE-B5CB-1092-02981D7E88C8}"/>
              </a:ext>
            </a:extLst>
          </p:cNvPr>
          <p:cNvSpPr/>
          <p:nvPr/>
        </p:nvSpPr>
        <p:spPr>
          <a:xfrm>
            <a:off x="0" y="3100670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ADAFB4-5381-3C79-1DA0-18DE5A9A3A48}"/>
              </a:ext>
            </a:extLst>
          </p:cNvPr>
          <p:cNvSpPr/>
          <p:nvPr/>
        </p:nvSpPr>
        <p:spPr>
          <a:xfrm>
            <a:off x="89081" y="4944544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0ECFF-E25B-769E-BE84-054CE99BC017}"/>
              </a:ext>
            </a:extLst>
          </p:cNvPr>
          <p:cNvSpPr/>
          <p:nvPr/>
        </p:nvSpPr>
        <p:spPr>
          <a:xfrm>
            <a:off x="1882055" y="1258696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Click the “Chart” option on the “Fall-related hospitalization rate” map page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Under “Chart View” click “Change Stratification of Time Period”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“Race”, “Sex “ or “Age” from the list to create charts from  the stratified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Interpret the stratification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Hover over each bar to see the group specific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4B9C0-F0F5-1F78-7761-D2ABC1283062}"/>
              </a:ext>
            </a:extLst>
          </p:cNvPr>
          <p:cNvSpPr/>
          <p:nvPr/>
        </p:nvSpPr>
        <p:spPr>
          <a:xfrm>
            <a:off x="1918010" y="3116171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On the left side of the screen, click “Locations”</a:t>
            </a:r>
            <a:r>
              <a:rPr lang="en-US" sz="1200" i="1">
                <a:solidFill>
                  <a:srgbClr val="002060"/>
                </a:solidFill>
                <a:latin typeface="Peace Sans"/>
              </a:rPr>
              <a:t> </a:t>
            </a:r>
            <a:r>
              <a:rPr lang="en-US" sz="1200">
                <a:solidFill>
                  <a:srgbClr val="002060"/>
                </a:solidFill>
                <a:latin typeface="Peace Sans"/>
              </a:rPr>
              <a:t> and select Suburban Cook County” as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“Data” and click “Clear all indicators” above the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the “Indicators”        icon on the right and search for injury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Add stratified data by ellipses under “Actions”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Click the “Download” icon and save data in desired format</a:t>
            </a:r>
          </a:p>
          <a:p>
            <a:endParaRPr lang="en-US" sz="1200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0966B-487B-C255-854A-DE2F74F52F6F}"/>
              </a:ext>
            </a:extLst>
          </p:cNvPr>
          <p:cNvSpPr/>
          <p:nvPr/>
        </p:nvSpPr>
        <p:spPr>
          <a:xfrm>
            <a:off x="1901655" y="4899345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1. Type in “Assault related ED Visit rates”  in the search bar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Settings at the bottom right of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Change map legend to represent 5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Hover over the legend to explore the rate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Filter the map according  “Median household income” to display zip codes within selected income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6: Click the “Download” icon and save data in desired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45396-FF9A-A0C6-D1AC-7914AAAF9A7E}"/>
              </a:ext>
            </a:extLst>
          </p:cNvPr>
          <p:cNvSpPr/>
          <p:nvPr/>
        </p:nvSpPr>
        <p:spPr>
          <a:xfrm>
            <a:off x="274797" y="7019993"/>
            <a:ext cx="6248090" cy="317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002060"/>
                </a:solidFill>
                <a:latin typeface="Peace Sans"/>
              </a:rPr>
              <a:t>CHALLENGE 1.  Create a custom table and/or map using the steps outlined above  to explore one or more of the following injury-related indicators</a:t>
            </a:r>
          </a:p>
          <a:p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55F86C30-3D78-E4DE-A818-C268C598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9" y="1419727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9E021-FC08-8B40-252E-A91A23D680F8}"/>
              </a:ext>
            </a:extLst>
          </p:cNvPr>
          <p:cNvSpPr txBox="1"/>
          <p:nvPr/>
        </p:nvSpPr>
        <p:spPr>
          <a:xfrm>
            <a:off x="274797" y="1325438"/>
            <a:ext cx="12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STRATIFY INDICATORS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C2FB66BE-6D30-CF65-A021-2D38B194F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98" y="3346444"/>
            <a:ext cx="1225555" cy="1225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5687B-052B-7DFE-2022-45D3E52B096A}"/>
              </a:ext>
            </a:extLst>
          </p:cNvPr>
          <p:cNvSpPr txBox="1"/>
          <p:nvPr/>
        </p:nvSpPr>
        <p:spPr>
          <a:xfrm>
            <a:off x="129221" y="3099013"/>
            <a:ext cx="1497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CREATE CUSTOM TABLES</a:t>
            </a:r>
          </a:p>
        </p:txBody>
      </p:sp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B9144278-110E-8EBB-7DC2-723FB7981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249" y="5014757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5A29D5-7C7A-CC4C-CDE1-16CE9B79012A}"/>
              </a:ext>
            </a:extLst>
          </p:cNvPr>
          <p:cNvSpPr txBox="1"/>
          <p:nvPr/>
        </p:nvSpPr>
        <p:spPr>
          <a:xfrm>
            <a:off x="195822" y="4910071"/>
            <a:ext cx="157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CREATE CUSTOM MAPS</a:t>
            </a:r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783060-371B-D8D7-15FE-701A3E25D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55" y="8811742"/>
            <a:ext cx="1828800" cy="3042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FA9F5D-CAD1-66F7-8727-CBB9860D4445}"/>
              </a:ext>
            </a:extLst>
          </p:cNvPr>
          <p:cNvSpPr txBox="1"/>
          <p:nvPr/>
        </p:nvSpPr>
        <p:spPr>
          <a:xfrm>
            <a:off x="-1" y="1872169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CCDPH publishes brief, interactive reports on the atlas that provide useful information on emerging health 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17B1-DEB6-0AD5-AE4B-045E0AF203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5176" y="3754611"/>
            <a:ext cx="207740" cy="2308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ADFF96-1A3D-BF8A-8171-505EF07AC813}"/>
              </a:ext>
            </a:extLst>
          </p:cNvPr>
          <p:cNvSpPr txBox="1"/>
          <p:nvPr/>
        </p:nvSpPr>
        <p:spPr>
          <a:xfrm>
            <a:off x="274797" y="7345286"/>
            <a:ext cx="331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Hip-Fracture 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Assault related ED Visits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Traumatic Brain Injury Related Hospitalizations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Suicide 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Intentional injury ED Visit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2060"/>
                </a:solidFill>
                <a:latin typeface="Peace Sans"/>
              </a:rPr>
              <a:t>Unintentional injury related ED Visit rate </a:t>
            </a:r>
          </a:p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295FB-8C5F-E279-148D-31F4A75FFCE1}"/>
              </a:ext>
            </a:extLst>
          </p:cNvPr>
          <p:cNvSpPr txBox="1"/>
          <p:nvPr/>
        </p:nvSpPr>
        <p:spPr>
          <a:xfrm>
            <a:off x="3593206" y="7330629"/>
            <a:ext cx="3281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solidFill>
                  <a:srgbClr val="002060"/>
                </a:solidFill>
                <a:latin typeface="Peace Sans"/>
              </a:rPr>
              <a:t>How could your organization use these custom tables/maps in your fundraising, grant writing, and/or outreach or awareness activities?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32BE-48A1-A622-5643-07B6DDDF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F39888-F689-C9A7-43E4-6583860D51E4}"/>
              </a:ext>
            </a:extLst>
          </p:cNvPr>
          <p:cNvSpPr txBox="1"/>
          <p:nvPr/>
        </p:nvSpPr>
        <p:spPr>
          <a:xfrm>
            <a:off x="-16354" y="528574"/>
            <a:ext cx="68743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Monitoring changes over time to identify community trends and evaluate program effectiveness.​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5A678-A85D-5A1F-6973-D5D0CE238820}"/>
              </a:ext>
            </a:extLst>
          </p:cNvPr>
          <p:cNvSpPr txBox="1"/>
          <p:nvPr/>
        </p:nvSpPr>
        <p:spPr>
          <a:xfrm>
            <a:off x="192249" y="170058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2060"/>
                </a:solidFill>
                <a:latin typeface="Peace Sans"/>
              </a:rPr>
              <a:t>Monitor Changes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A6ECCF-C297-0B6A-684E-9A03882AF2EF}"/>
              </a:ext>
            </a:extLst>
          </p:cNvPr>
          <p:cNvSpPr/>
          <p:nvPr/>
        </p:nvSpPr>
        <p:spPr>
          <a:xfrm>
            <a:off x="0" y="1282389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898AB-3B50-16A0-A5B1-D3FF1C9D35C9}"/>
              </a:ext>
            </a:extLst>
          </p:cNvPr>
          <p:cNvSpPr/>
          <p:nvPr/>
        </p:nvSpPr>
        <p:spPr>
          <a:xfrm>
            <a:off x="1" y="6737232"/>
            <a:ext cx="6874354" cy="1779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E6955A-E998-7668-4A68-9429D61B95C3}"/>
              </a:ext>
            </a:extLst>
          </p:cNvPr>
          <p:cNvSpPr/>
          <p:nvPr/>
        </p:nvSpPr>
        <p:spPr>
          <a:xfrm>
            <a:off x="0" y="3100670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E4ABF-B6C8-4302-BA80-8F7F5CF70733}"/>
              </a:ext>
            </a:extLst>
          </p:cNvPr>
          <p:cNvSpPr/>
          <p:nvPr/>
        </p:nvSpPr>
        <p:spPr>
          <a:xfrm>
            <a:off x="0" y="4918951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ED2E0-7213-77D3-B6A8-70F3C2333D2E}"/>
              </a:ext>
            </a:extLst>
          </p:cNvPr>
          <p:cNvSpPr/>
          <p:nvPr/>
        </p:nvSpPr>
        <p:spPr>
          <a:xfrm>
            <a:off x="1918010" y="1282389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1. 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7A6A9-FA8B-D5CF-106E-2EA44DD28208}"/>
              </a:ext>
            </a:extLst>
          </p:cNvPr>
          <p:cNvSpPr/>
          <p:nvPr/>
        </p:nvSpPr>
        <p:spPr>
          <a:xfrm>
            <a:off x="1918010" y="3116171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1. </a:t>
            </a:r>
            <a:endParaRPr lang="en-US" sz="1200" i="1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9B836-B928-4888-A402-E694C077C36F}"/>
              </a:ext>
            </a:extLst>
          </p:cNvPr>
          <p:cNvSpPr/>
          <p:nvPr/>
        </p:nvSpPr>
        <p:spPr>
          <a:xfrm>
            <a:off x="1901655" y="4899345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1. Navigate to the atlas home page, </a:t>
            </a:r>
            <a:r>
              <a:rPr lang="en-US" sz="1200" i="1">
                <a:solidFill>
                  <a:srgbClr val="002060"/>
                </a:solidFill>
                <a:latin typeface="Peace Sans"/>
              </a:rPr>
              <a:t>cookcountyhealthatlas.org..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Type in “falls-related hospitalizations”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D8685-1599-C498-DE7A-32B53C7BB29D}"/>
              </a:ext>
            </a:extLst>
          </p:cNvPr>
          <p:cNvSpPr/>
          <p:nvPr/>
        </p:nvSpPr>
        <p:spPr>
          <a:xfrm>
            <a:off x="368610" y="6908489"/>
            <a:ext cx="6248090" cy="317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002060"/>
                </a:solidFill>
                <a:latin typeface="Peace Sans"/>
              </a:rPr>
              <a:t>CHALLENGE 1. </a:t>
            </a:r>
            <a:r>
              <a:rPr lang="en-US" sz="1500" b="1" i="1">
                <a:solidFill>
                  <a:srgbClr val="002060"/>
                </a:solidFill>
                <a:latin typeface="Peace Sans"/>
              </a:rPr>
              <a:t>Find, explore and map an injury-related health indicator</a:t>
            </a:r>
            <a:r>
              <a:rPr lang="en-US" sz="1500" b="1">
                <a:solidFill>
                  <a:srgbClr val="002060"/>
                </a:solidFill>
                <a:latin typeface="Peace Sans"/>
              </a:rPr>
              <a:t> </a:t>
            </a:r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DB35D6BB-958A-A91A-F5CC-EA2C633D7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9" y="1419727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E70205-0A23-D76C-6375-A1D7B9FA12CF}"/>
              </a:ext>
            </a:extLst>
          </p:cNvPr>
          <p:cNvSpPr txBox="1"/>
          <p:nvPr/>
        </p:nvSpPr>
        <p:spPr>
          <a:xfrm>
            <a:off x="89081" y="1264376"/>
            <a:ext cx="1643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latin typeface="Peace Sans"/>
              </a:rPr>
              <a:t>HEALTH</a:t>
            </a:r>
          </a:p>
          <a:p>
            <a:pPr algn="ctr"/>
            <a:r>
              <a:rPr lang="en-US" sz="1500" b="1">
                <a:latin typeface="Peace Sans"/>
              </a:rPr>
              <a:t>TRENDS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A3E2F907-F6B9-10F0-7FF6-671566BFB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98" y="3346444"/>
            <a:ext cx="1225555" cy="1225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93A047-0D6D-A04A-CC4C-ABA8ED20A6A0}"/>
              </a:ext>
            </a:extLst>
          </p:cNvPr>
          <p:cNvSpPr txBox="1"/>
          <p:nvPr/>
        </p:nvSpPr>
        <p:spPr>
          <a:xfrm>
            <a:off x="1" y="3123422"/>
            <a:ext cx="173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POPULATION CHANGES</a:t>
            </a:r>
          </a:p>
        </p:txBody>
      </p:sp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94E3C887-FF23-0215-808F-55754AC21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249" y="5014757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B8471-2373-13EF-A4B2-24859677219D}"/>
              </a:ext>
            </a:extLst>
          </p:cNvPr>
          <p:cNvSpPr txBox="1"/>
          <p:nvPr/>
        </p:nvSpPr>
        <p:spPr>
          <a:xfrm>
            <a:off x="89081" y="4877459"/>
            <a:ext cx="157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2060"/>
                </a:solidFill>
                <a:latin typeface="Peace Sans"/>
              </a:rPr>
              <a:t>CREATE SCATTERPLOTS</a:t>
            </a:r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0243A-53C9-CBC5-81E1-269A7AF382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55" y="8811742"/>
            <a:ext cx="1828800" cy="304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9872F1-BC03-A4C0-516C-B114D9FAC348}"/>
              </a:ext>
            </a:extLst>
          </p:cNvPr>
          <p:cNvSpPr txBox="1"/>
          <p:nvPr/>
        </p:nvSpPr>
        <p:spPr>
          <a:xfrm>
            <a:off x="-1" y="1872169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CCDPH publishes brief, interactive reports on the atlas that provide useful information on emerging health issues.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D5063-2F72-98FA-7C53-76D6207835FD}"/>
              </a:ext>
            </a:extLst>
          </p:cNvPr>
          <p:cNvSpPr txBox="1"/>
          <p:nvPr/>
        </p:nvSpPr>
        <p:spPr>
          <a:xfrm>
            <a:off x="12848" y="3705705"/>
            <a:ext cx="175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The atlas has over  300 health indicators spanning across eight categories.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331D-F251-19F1-0E5E-9A4259A390FC}"/>
              </a:ext>
            </a:extLst>
          </p:cNvPr>
          <p:cNvSpPr txBox="1"/>
          <p:nvPr/>
        </p:nvSpPr>
        <p:spPr>
          <a:xfrm>
            <a:off x="48278" y="5527016"/>
            <a:ext cx="1756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Each indicator can be explored through an interactive map or chart </a:t>
            </a:r>
          </a:p>
        </p:txBody>
      </p:sp>
    </p:spTree>
    <p:extLst>
      <p:ext uri="{BB962C8B-B14F-4D97-AF65-F5344CB8AC3E}">
        <p14:creationId xmlns:p14="http://schemas.microsoft.com/office/powerpoint/2010/main" val="2401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498EA7BACB146A627AFE84097E2DB" ma:contentTypeVersion="18" ma:contentTypeDescription="Create a new document." ma:contentTypeScope="" ma:versionID="6c7863f5c0ae4497165b48705f4a257d">
  <xsd:schema xmlns:xsd="http://www.w3.org/2001/XMLSchema" xmlns:xs="http://www.w3.org/2001/XMLSchema" xmlns:p="http://schemas.microsoft.com/office/2006/metadata/properties" xmlns:ns3="ef71a7cb-f38d-41e3-9cd1-e30274701f16" xmlns:ns4="84dc4be9-2469-4ad0-9570-2082289f3cfe" targetNamespace="http://schemas.microsoft.com/office/2006/metadata/properties" ma:root="true" ma:fieldsID="8b86b55ceac14a34faa2b3139952c5f1" ns3:_="" ns4:_="">
    <xsd:import namespace="ef71a7cb-f38d-41e3-9cd1-e30274701f16"/>
    <xsd:import namespace="84dc4be9-2469-4ad0-9570-2082289f3c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a7cb-f38d-41e3-9cd1-e30274701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c4be9-2469-4ad0-9570-2082289f3cf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71a7cb-f38d-41e3-9cd1-e30274701f16" xsi:nil="true"/>
  </documentManagement>
</p:properties>
</file>

<file path=customXml/itemProps1.xml><?xml version="1.0" encoding="utf-8"?>
<ds:datastoreItem xmlns:ds="http://schemas.openxmlformats.org/officeDocument/2006/customXml" ds:itemID="{40688762-3361-45DB-B7DF-6255B2391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DC3AB-441D-4260-B5D2-75A4FAA42ACB}">
  <ds:schemaRefs>
    <ds:schemaRef ds:uri="84dc4be9-2469-4ad0-9570-2082289f3cfe"/>
    <ds:schemaRef ds:uri="ef71a7cb-f38d-41e3-9cd1-e30274701f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72DD97-9770-45E0-BA14-F4EE81194E63}">
  <ds:schemaRefs>
    <ds:schemaRef ds:uri="84dc4be9-2469-4ad0-9570-2082289f3cfe"/>
    <ds:schemaRef ds:uri="ef71a7cb-f38d-41e3-9cd1-e30274701f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revision>1</cp:revision>
  <dcterms:created xsi:type="dcterms:W3CDTF">2024-03-20T20:09:44Z</dcterms:created>
  <dcterms:modified xsi:type="dcterms:W3CDTF">2024-03-25T21:30:45Z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0x01010047E498EA7BACB146A627AFE84097E2DB</vt:lpwstr>
  </property>
</Properties>
</file>