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2_16E7BE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8"/>
  </p:notesMasterIdLst>
  <p:sldIdLst>
    <p:sldId id="256" r:id="rId5"/>
    <p:sldId id="257" r:id="rId6"/>
    <p:sldId id="258" r:id="rId7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7A1716-666B-0118-D840-7A165DA748A8}" name="Smith, Christopher" initials="CS" userId="S::christopher.smith@cookcountyhealth.org::55859027-47ff-4ec1-a263-656b30aeb6f0" providerId="AD"/>
  <p188:author id="{4620E936-392F-F26C-BECD-B13C9409D6DC}" name="Shosanya, Stephanie" initials="SS" userId="S::stephanie.shosanya@cookcountyhealth.org::5f6cb234-3345-43dd-8d47-9d39b4060dc7" providerId="AD"/>
  <p188:author id="{21B820AA-D918-0EC3-AE59-C9CDCD813672}" name="Gardner, Madison" initials="GM" userId="S::madison.gardner@cookcountyhealth.org::5db78729-c03f-4d88-ae99-f8659cb853a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AC"/>
    <a:srgbClr val="DFED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6D46B-A336-4D10-A04F-AF06FBF656CF}" v="537" dt="2024-04-02T22:27:16.852"/>
    <p1510:client id="{CA840DE5-24D0-4CDE-B715-47147F442EAF}" v="62" dt="2024-04-04T19:20:37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Christopher" userId="55859027-47ff-4ec1-a263-656b30aeb6f0" providerId="ADAL" clId="{AB8775F4-CFF7-44E4-81D9-3EA5718C4B0F}"/>
    <pc:docChg chg="undo custSel modSld">
      <pc:chgData name="Smith, Christopher" userId="55859027-47ff-4ec1-a263-656b30aeb6f0" providerId="ADAL" clId="{AB8775F4-CFF7-44E4-81D9-3EA5718C4B0F}" dt="2024-04-01T17:56:47.758" v="9874" actId="20577"/>
      <pc:docMkLst>
        <pc:docMk/>
      </pc:docMkLst>
      <pc:sldChg chg="addSp delSp modSp mod modCm">
        <pc:chgData name="Smith, Christopher" userId="55859027-47ff-4ec1-a263-656b30aeb6f0" providerId="ADAL" clId="{AB8775F4-CFF7-44E4-81D9-3EA5718C4B0F}" dt="2024-04-01T17:50:29.873" v="9868" actId="207"/>
        <pc:sldMkLst>
          <pc:docMk/>
          <pc:sldMk cId="1508613108" sldId="256"/>
        </pc:sldMkLst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2" creationId="{722FEC64-938A-E361-0AF7-06B0618383C0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3" creationId="{54EC53A0-247B-3827-F17A-A5EDB3107DAA}"/>
          </ac:spMkLst>
        </pc:spChg>
        <pc:spChg chg="del">
          <ac:chgData name="Smith, Christopher" userId="55859027-47ff-4ec1-a263-656b30aeb6f0" providerId="ADAL" clId="{AB8775F4-CFF7-44E4-81D9-3EA5718C4B0F}" dt="2024-03-25T21:07:07.267" v="486" actId="478"/>
          <ac:spMkLst>
            <pc:docMk/>
            <pc:sldMk cId="1508613108" sldId="256"/>
            <ac:spMk id="4" creationId="{3EA6B810-18AE-20D8-61BB-62A219D1BA0A}"/>
          </ac:spMkLst>
        </pc:spChg>
        <pc:spChg chg="mod">
          <ac:chgData name="Smith, Christopher" userId="55859027-47ff-4ec1-a263-656b30aeb6f0" providerId="ADAL" clId="{AB8775F4-CFF7-44E4-81D9-3EA5718C4B0F}" dt="2024-03-26T14:19:44.746" v="2166" actId="20577"/>
          <ac:spMkLst>
            <pc:docMk/>
            <pc:sldMk cId="1508613108" sldId="256"/>
            <ac:spMk id="5" creationId="{AFBA41F2-5258-ABA8-AC1A-986D7EA34EE5}"/>
          </ac:spMkLst>
        </pc:spChg>
        <pc:spChg chg="del">
          <ac:chgData name="Smith, Christopher" userId="55859027-47ff-4ec1-a263-656b30aeb6f0" providerId="ADAL" clId="{AB8775F4-CFF7-44E4-81D9-3EA5718C4B0F}" dt="2024-03-25T21:07:16.052" v="488" actId="478"/>
          <ac:spMkLst>
            <pc:docMk/>
            <pc:sldMk cId="1508613108" sldId="256"/>
            <ac:spMk id="6" creationId="{F82E8653-B32F-5816-F407-960B1D0B74A5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8" creationId="{E9740F10-98B8-6C14-13DA-74E486FD8A37}"/>
          </ac:spMkLst>
        </pc:spChg>
        <pc:spChg chg="mod">
          <ac:chgData name="Smith, Christopher" userId="55859027-47ff-4ec1-a263-656b30aeb6f0" providerId="ADAL" clId="{AB8775F4-CFF7-44E4-81D9-3EA5718C4B0F}" dt="2024-04-01T17:50:24.575" v="9867" actId="207"/>
          <ac:spMkLst>
            <pc:docMk/>
            <pc:sldMk cId="1508613108" sldId="256"/>
            <ac:spMk id="9" creationId="{FFF1325E-E363-8A40-4426-BF412EDCD69D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0" creationId="{78658E8A-21CE-B5CB-1092-02981D7E88C8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1" creationId="{87ADAFB4-5381-3C79-1DA0-18DE5A9A3A48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2" creationId="{FA80ECFF-E25B-769E-BE84-054CE99BC017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3" creationId="{1844B9C0-F0F5-1F78-7761-D2ABC1283062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4" creationId="{8270966B-487B-C255-854A-DE2F74F52F6F}"/>
          </ac:spMkLst>
        </pc:spChg>
        <pc:spChg chg="add del mod">
          <ac:chgData name="Smith, Christopher" userId="55859027-47ff-4ec1-a263-656b30aeb6f0" providerId="ADAL" clId="{AB8775F4-CFF7-44E4-81D9-3EA5718C4B0F}" dt="2024-04-01T17:50:29.873" v="9868" actId="207"/>
          <ac:spMkLst>
            <pc:docMk/>
            <pc:sldMk cId="1508613108" sldId="256"/>
            <ac:spMk id="15" creationId="{1E645396-FF9A-A0C6-D1AC-7914AAAF9A7E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18" creationId="{D929E021-FC08-8B40-252E-A91A23D680F8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19" creationId="{4613D772-74CC-9B7B-7299-BBD48DCDDD72}"/>
          </ac:spMkLst>
        </pc:spChg>
        <pc:spChg chg="del mod">
          <ac:chgData name="Smith, Christopher" userId="55859027-47ff-4ec1-a263-656b30aeb6f0" providerId="ADAL" clId="{AB8775F4-CFF7-44E4-81D9-3EA5718C4B0F}" dt="2024-03-25T21:24:23.149" v="1071"/>
          <ac:spMkLst>
            <pc:docMk/>
            <pc:sldMk cId="1508613108" sldId="256"/>
            <ac:spMk id="19" creationId="{93CB8D3B-DA83-475A-25E5-24D215B092A7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20" creationId="{B0C4AD15-A0D9-5882-AFCD-2A1C5DFAB8DC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22" creationId="{2395687B-052B-7DFE-2022-45D3E52B096A}"/>
          </ac:spMkLst>
        </pc:spChg>
        <pc:spChg chg="add mod ord">
          <ac:chgData name="Smith, Christopher" userId="55859027-47ff-4ec1-a263-656b30aeb6f0" providerId="ADAL" clId="{AB8775F4-CFF7-44E4-81D9-3EA5718C4B0F}" dt="2024-04-01T17:38:51.402" v="9641" actId="20577"/>
          <ac:spMkLst>
            <pc:docMk/>
            <pc:sldMk cId="1508613108" sldId="256"/>
            <ac:spMk id="23" creationId="{18F52D46-5C62-5305-F716-6C6C939117F0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25" creationId="{C25A29D5-7C7A-CC4C-CDE1-16CE9B79012A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26" creationId="{56EF58DC-2812-182A-9650-561A5A88E497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27" creationId="{082CB39B-1141-B7C5-8AF0-5595B97CC4F1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28" creationId="{4154F487-ED53-6E91-DEEB-0377CBEAC199}"/>
          </ac:spMkLst>
        </pc:spChg>
        <pc:spChg chg="mod">
          <ac:chgData name="Smith, Christopher" userId="55859027-47ff-4ec1-a263-656b30aeb6f0" providerId="ADAL" clId="{AB8775F4-CFF7-44E4-81D9-3EA5718C4B0F}" dt="2024-04-01T15:51:55.190" v="9509" actId="1035"/>
          <ac:spMkLst>
            <pc:docMk/>
            <pc:sldMk cId="1508613108" sldId="256"/>
            <ac:spMk id="29" creationId="{BCFA9F5D-CAD1-66F7-8727-CBB9860D4445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38" creationId="{C8BDF68D-E84C-EFFF-BCB1-FBB15AA9B4C5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39" creationId="{8C383732-B85B-AEE9-355E-D3FEAD0B03A6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40" creationId="{EF54F2E3-07D1-9618-62EF-3BB003F6B225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41" creationId="{3086B110-208A-9271-3687-8F259CA76F42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42" creationId="{87047DB4-DE6F-4BB8-9069-41752A16F7B8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43" creationId="{A2F3AD02-DDA3-75AC-4489-F1F092111847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44" creationId="{B89A8024-EB06-B704-7CDC-6D3732E05FB5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46" creationId="{70A7008A-9C21-52F7-A65C-69A08B3C7783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50" creationId="{5A77EEE5-07F5-2E53-C6AB-0279DBC958C0}"/>
          </ac:spMkLst>
        </pc:spChg>
        <pc:spChg chg="mod">
          <ac:chgData name="Smith, Christopher" userId="55859027-47ff-4ec1-a263-656b30aeb6f0" providerId="ADAL" clId="{AB8775F4-CFF7-44E4-81D9-3EA5718C4B0F}" dt="2024-04-01T15:50:55.480" v="9483"/>
          <ac:spMkLst>
            <pc:docMk/>
            <pc:sldMk cId="1508613108" sldId="256"/>
            <ac:spMk id="54" creationId="{68E4E07B-777D-72CD-728D-3D34F85016DB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58" creationId="{9FF56A3B-EB2F-DD98-10B5-2B422ED1E696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59" creationId="{0C107770-F42A-8343-E378-D15D533B029E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60" creationId="{5CE73FFF-D7B5-47EB-48ED-DAAE539004E1}"/>
          </ac:spMkLst>
        </pc:spChg>
        <pc:spChg chg="add mod topLvl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61" creationId="{778A9E9D-6CAC-E6E4-66A5-2554FA6A20EC}"/>
          </ac:spMkLst>
        </pc:spChg>
        <pc:spChg chg="add mod">
          <ac:chgData name="Smith, Christopher" userId="55859027-47ff-4ec1-a263-656b30aeb6f0" providerId="ADAL" clId="{AB8775F4-CFF7-44E4-81D9-3EA5718C4B0F}" dt="2024-03-29T16:59:19.514" v="7416" actId="164"/>
          <ac:spMkLst>
            <pc:docMk/>
            <pc:sldMk cId="1508613108" sldId="256"/>
            <ac:spMk id="67" creationId="{090E49C7-39FA-4E87-1D6B-3EF1F8CA9E04}"/>
          </ac:spMkLst>
        </pc:spChg>
        <pc:grpChg chg="add mod">
          <ac:chgData name="Smith, Christopher" userId="55859027-47ff-4ec1-a263-656b30aeb6f0" providerId="ADAL" clId="{AB8775F4-CFF7-44E4-81D9-3EA5718C4B0F}" dt="2024-04-01T15:50:55.480" v="9483"/>
          <ac:grpSpMkLst>
            <pc:docMk/>
            <pc:sldMk cId="1508613108" sldId="256"/>
            <ac:grpSpMk id="4" creationId="{A7136F3E-946C-7A2A-6701-87727773690B}"/>
          </ac:grpSpMkLst>
        </pc:grpChg>
        <pc:grpChg chg="add del mod">
          <ac:chgData name="Smith, Christopher" userId="55859027-47ff-4ec1-a263-656b30aeb6f0" providerId="ADAL" clId="{AB8775F4-CFF7-44E4-81D9-3EA5718C4B0F}" dt="2024-03-29T16:57:49.341" v="7209" actId="165"/>
          <ac:grpSpMkLst>
            <pc:docMk/>
            <pc:sldMk cId="1508613108" sldId="256"/>
            <ac:grpSpMk id="62" creationId="{D4D6A7CD-5A9B-9594-0A56-5F0291482C1A}"/>
          </ac:grpSpMkLst>
        </pc:grpChg>
        <pc:grpChg chg="add del mod">
          <ac:chgData name="Smith, Christopher" userId="55859027-47ff-4ec1-a263-656b30aeb6f0" providerId="ADAL" clId="{AB8775F4-CFF7-44E4-81D9-3EA5718C4B0F}" dt="2024-04-01T15:50:55.067" v="9482" actId="478"/>
          <ac:grpSpMkLst>
            <pc:docMk/>
            <pc:sldMk cId="1508613108" sldId="256"/>
            <ac:grpSpMk id="68" creationId="{1919378F-706A-006D-FA9E-8B1B8E9B9A97}"/>
          </ac:grpSpMkLst>
        </pc:grpChg>
        <pc:picChg chg="add del mod">
          <ac:chgData name="Smith, Christopher" userId="55859027-47ff-4ec1-a263-656b30aeb6f0" providerId="ADAL" clId="{AB8775F4-CFF7-44E4-81D9-3EA5718C4B0F}" dt="2024-03-29T16:45:41.368" v="6966" actId="478"/>
          <ac:picMkLst>
            <pc:docMk/>
            <pc:sldMk cId="1508613108" sldId="256"/>
            <ac:picMk id="6" creationId="{368563A0-194A-8DD3-C2B6-805879440ABC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6" creationId="{AF23603C-0971-3A2F-6FF0-1B528EDFC056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16" creationId="{13634706-9629-EDF8-A278-46B01BA693BD}"/>
          </ac:picMkLst>
        </pc:picChg>
        <pc:picChg chg="mod">
          <ac:chgData name="Smith, Christopher" userId="55859027-47ff-4ec1-a263-656b30aeb6f0" providerId="ADAL" clId="{AB8775F4-CFF7-44E4-81D9-3EA5718C4B0F}" dt="2024-04-01T15:51:55.190" v="9509" actId="1035"/>
          <ac:picMkLst>
            <pc:docMk/>
            <pc:sldMk cId="1508613108" sldId="256"/>
            <ac:picMk id="17" creationId="{55F86C30-3D78-E4DE-A818-C268C5989F07}"/>
          </ac:picMkLst>
        </pc:picChg>
        <pc:picChg chg="add del mod">
          <ac:chgData name="Smith, Christopher" userId="55859027-47ff-4ec1-a263-656b30aeb6f0" providerId="ADAL" clId="{AB8775F4-CFF7-44E4-81D9-3EA5718C4B0F}" dt="2024-03-29T16:45:48.527" v="6968" actId="478"/>
          <ac:picMkLst>
            <pc:docMk/>
            <pc:sldMk cId="1508613108" sldId="256"/>
            <ac:picMk id="19" creationId="{9DDBAAFF-D8C2-883F-3B06-4A65267F03BA}"/>
          </ac:picMkLst>
        </pc:picChg>
        <pc:picChg chg="mod">
          <ac:chgData name="Smith, Christopher" userId="55859027-47ff-4ec1-a263-656b30aeb6f0" providerId="ADAL" clId="{AB8775F4-CFF7-44E4-81D9-3EA5718C4B0F}" dt="2024-04-01T15:51:55.190" v="9509" actId="1035"/>
          <ac:picMkLst>
            <pc:docMk/>
            <pc:sldMk cId="1508613108" sldId="256"/>
            <ac:picMk id="21" creationId="{C2FB66BE-6D30-CF65-A021-2D38B194FC36}"/>
          </ac:picMkLst>
        </pc:picChg>
        <pc:picChg chg="mod">
          <ac:chgData name="Smith, Christopher" userId="55859027-47ff-4ec1-a263-656b30aeb6f0" providerId="ADAL" clId="{AB8775F4-CFF7-44E4-81D9-3EA5718C4B0F}" dt="2024-04-01T15:51:55.190" v="9509" actId="1035"/>
          <ac:picMkLst>
            <pc:docMk/>
            <pc:sldMk cId="1508613108" sldId="256"/>
            <ac:picMk id="24" creationId="{B9144278-110E-8EBB-7DC2-723FB7981EF1}"/>
          </ac:picMkLst>
        </pc:picChg>
        <pc:picChg chg="del mod">
          <ac:chgData name="Smith, Christopher" userId="55859027-47ff-4ec1-a263-656b30aeb6f0" providerId="ADAL" clId="{AB8775F4-CFF7-44E4-81D9-3EA5718C4B0F}" dt="2024-03-29T16:44:11.064" v="6953" actId="478"/>
          <ac:picMkLst>
            <pc:docMk/>
            <pc:sldMk cId="1508613108" sldId="256"/>
            <ac:picMk id="27" creationId="{2E783060-371B-D8D7-15FE-701A3E25DB44}"/>
          </ac:picMkLst>
        </pc:picChg>
        <pc:picChg chg="add del mod">
          <ac:chgData name="Smith, Christopher" userId="55859027-47ff-4ec1-a263-656b30aeb6f0" providerId="ADAL" clId="{AB8775F4-CFF7-44E4-81D9-3EA5718C4B0F}" dt="2024-03-29T16:46:12.727" v="6972" actId="478"/>
          <ac:picMkLst>
            <pc:docMk/>
            <pc:sldMk cId="1508613108" sldId="256"/>
            <ac:picMk id="28" creationId="{D3520360-A6DE-B980-FA29-029F300243AD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0" creationId="{221BA0F0-A3CA-5D85-25BB-DF96090ECB7F}"/>
          </ac:picMkLst>
        </pc:picChg>
        <pc:picChg chg="del mod">
          <ac:chgData name="Smith, Christopher" userId="55859027-47ff-4ec1-a263-656b30aeb6f0" providerId="ADAL" clId="{AB8775F4-CFF7-44E4-81D9-3EA5718C4B0F}" dt="2024-03-25T21:07:03.908" v="485" actId="478"/>
          <ac:picMkLst>
            <pc:docMk/>
            <pc:sldMk cId="1508613108" sldId="256"/>
            <ac:picMk id="31" creationId="{44DA943B-982B-CB6D-44D7-E966DB7FF3C6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1" creationId="{67238F06-E713-8C02-6492-DFD581A35943}"/>
          </ac:picMkLst>
        </pc:picChg>
        <pc:picChg chg="add del mod">
          <ac:chgData name="Smith, Christopher" userId="55859027-47ff-4ec1-a263-656b30aeb6f0" providerId="ADAL" clId="{AB8775F4-CFF7-44E4-81D9-3EA5718C4B0F}" dt="2024-03-29T16:37:26.134" v="6843" actId="478"/>
          <ac:picMkLst>
            <pc:docMk/>
            <pc:sldMk cId="1508613108" sldId="256"/>
            <ac:picMk id="31" creationId="{B5CF8623-31AF-26D1-C66F-07C50B212FF8}"/>
          </ac:picMkLst>
        </pc:picChg>
        <pc:picChg chg="del mod">
          <ac:chgData name="Smith, Christopher" userId="55859027-47ff-4ec1-a263-656b30aeb6f0" providerId="ADAL" clId="{AB8775F4-CFF7-44E4-81D9-3EA5718C4B0F}" dt="2024-03-25T21:07:12.660" v="487" actId="478"/>
          <ac:picMkLst>
            <pc:docMk/>
            <pc:sldMk cId="1508613108" sldId="256"/>
            <ac:picMk id="32" creationId="{9FA7B6E9-4A4E-15B1-E39E-F7011667794C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2" creationId="{D3058078-28C1-251E-0B9D-8BE5F72D29C4}"/>
          </ac:picMkLst>
        </pc:picChg>
        <pc:picChg chg="add del mod">
          <ac:chgData name="Smith, Christopher" userId="55859027-47ff-4ec1-a263-656b30aeb6f0" providerId="ADAL" clId="{AB8775F4-CFF7-44E4-81D9-3EA5718C4B0F}" dt="2024-03-29T16:47:09.808" v="6974" actId="478"/>
          <ac:picMkLst>
            <pc:docMk/>
            <pc:sldMk cId="1508613108" sldId="256"/>
            <ac:picMk id="33" creationId="{0B12FD20-D8E9-4614-CBC5-F8C00E0AE4F0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3" creationId="{9B2AB27E-FE3C-4285-AF62-2D064DCD8EE5}"/>
          </ac:picMkLst>
        </pc:picChg>
        <pc:picChg chg="del">
          <ac:chgData name="Smith, Christopher" userId="55859027-47ff-4ec1-a263-656b30aeb6f0" providerId="ADAL" clId="{AB8775F4-CFF7-44E4-81D9-3EA5718C4B0F}" dt="2024-03-25T21:07:22.720" v="489" actId="478"/>
          <ac:picMkLst>
            <pc:docMk/>
            <pc:sldMk cId="1508613108" sldId="256"/>
            <ac:picMk id="33" creationId="{B8EBF6AB-547C-6FE2-9DC7-F9B08DED941D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4" creationId="{DF6CEC68-C3DB-8330-03F9-2E83E4B76441}"/>
          </ac:picMkLst>
        </pc:picChg>
        <pc:picChg chg="add mod topLvl modCrop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35" creationId="{FC5C915D-7AB6-8995-1108-E77B196F2721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36" creationId="{7E9A61C1-61D8-92DE-3247-BF9CEC3784C5}"/>
          </ac:picMkLst>
        </pc:picChg>
        <pc:picChg chg="add mod topLvl modCrop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37" creationId="{286ABB8E-C259-32E9-C5EC-94DB6B8B7281}"/>
          </ac:picMkLst>
        </pc:picChg>
        <pc:picChg chg="add del mod">
          <ac:chgData name="Smith, Christopher" userId="55859027-47ff-4ec1-a263-656b30aeb6f0" providerId="ADAL" clId="{AB8775F4-CFF7-44E4-81D9-3EA5718C4B0F}" dt="2024-03-29T16:49:14.608" v="6988" actId="478"/>
          <ac:picMkLst>
            <pc:docMk/>
            <pc:sldMk cId="1508613108" sldId="256"/>
            <ac:picMk id="39" creationId="{58FF014B-A8B3-B33E-2159-C49A641807F4}"/>
          </ac:picMkLst>
        </pc:picChg>
        <pc:picChg chg="add mod topLvl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45" creationId="{83AFD45A-764C-C4AB-C208-7F3DCF4F7ED7}"/>
          </ac:picMkLst>
        </pc:picChg>
        <pc:picChg chg="add mod topLvl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47" creationId="{060357BC-C9FE-38B9-2344-0074ACB7EFCD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48" creationId="{03882659-A0E0-8EA8-47C5-6540B7211387}"/>
          </ac:picMkLst>
        </pc:picChg>
        <pc:picChg chg="add mod topLvl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49" creationId="{37D363CA-2281-017F-F33F-EE30A014B76D}"/>
          </ac:picMkLst>
        </pc:picChg>
        <pc:picChg chg="add mod topLvl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51" creationId="{A6E749A1-140E-593F-BF2F-8BE08F898167}"/>
          </ac:picMkLst>
        </pc:picChg>
        <pc:picChg chg="mod">
          <ac:chgData name="Smith, Christopher" userId="55859027-47ff-4ec1-a263-656b30aeb6f0" providerId="ADAL" clId="{AB8775F4-CFF7-44E4-81D9-3EA5718C4B0F}" dt="2024-04-01T15:50:55.480" v="9483"/>
          <ac:picMkLst>
            <pc:docMk/>
            <pc:sldMk cId="1508613108" sldId="256"/>
            <ac:picMk id="52" creationId="{2711DC8B-2E93-9CD4-C823-88DE56CE2930}"/>
          </ac:picMkLst>
        </pc:picChg>
        <pc:picChg chg="add mod topLvl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53" creationId="{ACB5F32C-101E-3662-1D27-F8BA96ED822E}"/>
          </ac:picMkLst>
        </pc:picChg>
        <pc:picChg chg="add del">
          <ac:chgData name="Smith, Christopher" userId="55859027-47ff-4ec1-a263-656b30aeb6f0" providerId="ADAL" clId="{AB8775F4-CFF7-44E4-81D9-3EA5718C4B0F}" dt="2024-03-29T16:47:25.815" v="6976" actId="22"/>
          <ac:picMkLst>
            <pc:docMk/>
            <pc:sldMk cId="1508613108" sldId="256"/>
            <ac:picMk id="55" creationId="{8CF480AA-23CB-2C72-4D2F-2D54F06B54EF}"/>
          </ac:picMkLst>
        </pc:picChg>
        <pc:picChg chg="add mod topLvl modCrop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57" creationId="{8D0D86CF-19D9-CA75-F4BE-FA6F2EBDF47D}"/>
          </ac:picMkLst>
        </pc:picChg>
        <pc:picChg chg="add mod modCrop">
          <ac:chgData name="Smith, Christopher" userId="55859027-47ff-4ec1-a263-656b30aeb6f0" providerId="ADAL" clId="{AB8775F4-CFF7-44E4-81D9-3EA5718C4B0F}" dt="2024-03-29T16:59:19.514" v="7416" actId="164"/>
          <ac:picMkLst>
            <pc:docMk/>
            <pc:sldMk cId="1508613108" sldId="256"/>
            <ac:picMk id="64" creationId="{D3714988-CD72-61EA-CBE0-549FDD8B51CB}"/>
          </ac:picMkLst>
        </pc:picChg>
        <pc:picChg chg="add del">
          <ac:chgData name="Smith, Christopher" userId="55859027-47ff-4ec1-a263-656b30aeb6f0" providerId="ADAL" clId="{AB8775F4-CFF7-44E4-81D9-3EA5718C4B0F}" dt="2024-03-29T16:57:17.349" v="7205" actId="478"/>
          <ac:picMkLst>
            <pc:docMk/>
            <pc:sldMk cId="1508613108" sldId="256"/>
            <ac:picMk id="66" creationId="{75D02630-E5BC-870B-C8B4-75D9344FFAFF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Smith, Christopher" userId="55859027-47ff-4ec1-a263-656b30aeb6f0" providerId="ADAL" clId="{AB8775F4-CFF7-44E4-81D9-3EA5718C4B0F}" dt="2024-04-01T15:13:01.476" v="8121" actId="20577"/>
              <pc2:cmMkLst xmlns:pc2="http://schemas.microsoft.com/office/powerpoint/2019/9/main/command">
                <pc:docMk/>
                <pc:sldMk cId="1508613108" sldId="256"/>
                <pc2:cmMk id="{3CEB1B27-6C7D-4AB0-A383-68988DF37FB9}"/>
              </pc2:cmMkLst>
            </pc226:cmChg>
            <pc226:cmChg xmlns:pc226="http://schemas.microsoft.com/office/powerpoint/2022/06/main/command" chg="mod">
              <pc226:chgData name="Smith, Christopher" userId="55859027-47ff-4ec1-a263-656b30aeb6f0" providerId="ADAL" clId="{AB8775F4-CFF7-44E4-81D9-3EA5718C4B0F}" dt="2024-04-01T15:11:43.566" v="8097" actId="20577"/>
              <pc2:cmMkLst xmlns:pc2="http://schemas.microsoft.com/office/powerpoint/2019/9/main/command">
                <pc:docMk/>
                <pc:sldMk cId="1508613108" sldId="256"/>
                <pc2:cmMk id="{0D8E7D78-AECD-4282-A532-2BBE3168E94A}"/>
              </pc2:cmMkLst>
            </pc226:cmChg>
          </p:ext>
        </pc:extLst>
      </pc:sldChg>
      <pc:sldChg chg="addSp delSp modSp mod delCm modCm">
        <pc:chgData name="Smith, Christopher" userId="55859027-47ff-4ec1-a263-656b30aeb6f0" providerId="ADAL" clId="{AB8775F4-CFF7-44E4-81D9-3EA5718C4B0F}" dt="2024-04-01T17:50:17.823" v="9866" actId="207"/>
        <pc:sldMkLst>
          <pc:docMk/>
          <pc:sldMk cId="2709688371" sldId="257"/>
        </pc:sldMkLst>
        <pc:spChg chg="add 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3" creationId="{556AB593-1FFC-418C-C3E8-95E6892521EF}"/>
          </ac:spMkLst>
        </pc:spChg>
        <pc:spChg chg="add 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4" creationId="{4C650263-511F-1AA3-5B37-123D024DB42F}"/>
          </ac:spMkLst>
        </pc:spChg>
        <pc:spChg chg="mod">
          <ac:chgData name="Smith, Christopher" userId="55859027-47ff-4ec1-a263-656b30aeb6f0" providerId="ADAL" clId="{AB8775F4-CFF7-44E4-81D9-3EA5718C4B0F}" dt="2024-03-26T14:19:28.642" v="2145" actId="20577"/>
          <ac:spMkLst>
            <pc:docMk/>
            <pc:sldMk cId="2709688371" sldId="257"/>
            <ac:spMk id="5" creationId="{AFBA41F2-5258-ABA8-AC1A-986D7EA34EE5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8" creationId="{E9740F10-98B8-6C14-13DA-74E486FD8A37}"/>
          </ac:spMkLst>
        </pc:spChg>
        <pc:spChg chg="mod">
          <ac:chgData name="Smith, Christopher" userId="55859027-47ff-4ec1-a263-656b30aeb6f0" providerId="ADAL" clId="{AB8775F4-CFF7-44E4-81D9-3EA5718C4B0F}" dt="2024-04-01T17:50:12.191" v="9865" actId="207"/>
          <ac:spMkLst>
            <pc:docMk/>
            <pc:sldMk cId="2709688371" sldId="257"/>
            <ac:spMk id="9" creationId="{FFF1325E-E363-8A40-4426-BF412EDCD69D}"/>
          </ac:spMkLst>
        </pc:spChg>
        <pc:spChg chg="mod or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0" creationId="{78658E8A-21CE-B5CB-1092-02981D7E88C8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1" creationId="{87ADAFB4-5381-3C79-1DA0-18DE5A9A3A48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2" creationId="{FA80ECFF-E25B-769E-BE84-054CE99BC017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3" creationId="{1844B9C0-F0F5-1F78-7761-D2ABC1283062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4" creationId="{8270966B-487B-C255-854A-DE2F74F52F6F}"/>
          </ac:spMkLst>
        </pc:spChg>
        <pc:spChg chg="mod">
          <ac:chgData name="Smith, Christopher" userId="55859027-47ff-4ec1-a263-656b30aeb6f0" providerId="ADAL" clId="{AB8775F4-CFF7-44E4-81D9-3EA5718C4B0F}" dt="2024-04-01T17:50:17.823" v="9866" actId="207"/>
          <ac:spMkLst>
            <pc:docMk/>
            <pc:sldMk cId="2709688371" sldId="257"/>
            <ac:spMk id="15" creationId="{1E645396-FF9A-A0C6-D1AC-7914AAAF9A7E}"/>
          </ac:spMkLst>
        </pc:spChg>
        <pc:spChg chg="add 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6" creationId="{4B135D26-24D8-63E7-7657-E5575B8AF153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18" creationId="{D929E021-FC08-8B40-252E-A91A23D680F8}"/>
          </ac:spMkLst>
        </pc:spChg>
        <pc:spChg chg="add del mod">
          <ac:chgData name="Smith, Christopher" userId="55859027-47ff-4ec1-a263-656b30aeb6f0" providerId="ADAL" clId="{AB8775F4-CFF7-44E4-81D9-3EA5718C4B0F}" dt="2024-03-26T14:16:11.923" v="1979" actId="478"/>
          <ac:spMkLst>
            <pc:docMk/>
            <pc:sldMk cId="2709688371" sldId="257"/>
            <ac:spMk id="19" creationId="{357E707D-39AD-ACC7-B056-71A8681321B9}"/>
          </ac:spMkLst>
        </pc:spChg>
        <pc:spChg chg="mod">
          <ac:chgData name="Smith, Christopher" userId="55859027-47ff-4ec1-a263-656b30aeb6f0" providerId="ADAL" clId="{AB8775F4-CFF7-44E4-81D9-3EA5718C4B0F}" dt="2024-04-01T15:52:07.875" v="9515" actId="20577"/>
          <ac:spMkLst>
            <pc:docMk/>
            <pc:sldMk cId="2709688371" sldId="257"/>
            <ac:spMk id="20" creationId="{13ADFF96-1A3D-BF8A-8171-505EF07AC813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22" creationId="{2395687B-052B-7DFE-2022-45D3E52B096A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23" creationId="{A508694B-B4AA-4F63-125B-913CDFFD8F1A}"/>
          </ac:spMkLst>
        </pc:spChg>
        <pc:spChg chg="del mod">
          <ac:chgData name="Smith, Christopher" userId="55859027-47ff-4ec1-a263-656b30aeb6f0" providerId="ADAL" clId="{AB8775F4-CFF7-44E4-81D9-3EA5718C4B0F}" dt="2024-03-26T14:15:08.616" v="1938" actId="478"/>
          <ac:spMkLst>
            <pc:docMk/>
            <pc:sldMk cId="2709688371" sldId="257"/>
            <ac:spMk id="23" creationId="{ED4295FB-8C5F-E279-148D-31F4A75FFCE1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25" creationId="{C25A29D5-7C7A-CC4C-CDE1-16CE9B79012A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26" creationId="{0579F1B2-6733-3317-64DA-39E8E35E3BF9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27" creationId="{51B5B663-B1CA-D028-22D3-47487D326940}"/>
          </ac:spMkLst>
        </pc:spChg>
        <pc:spChg chg="mod">
          <ac:chgData name="Smith, Christopher" userId="55859027-47ff-4ec1-a263-656b30aeb6f0" providerId="ADAL" clId="{AB8775F4-CFF7-44E4-81D9-3EA5718C4B0F}" dt="2024-04-01T15:52:03.925" v="9514" actId="1035"/>
          <ac:spMkLst>
            <pc:docMk/>
            <pc:sldMk cId="2709688371" sldId="257"/>
            <ac:spMk id="29" creationId="{BCFA9F5D-CAD1-66F7-8727-CBB9860D4445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30" creationId="{4D37AFF4-1980-A97E-D490-204B5D49DC2C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34" creationId="{4503902A-2CC8-437C-A364-DFBD43849F5A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37" creationId="{BD27204F-AA61-93D3-2768-C26DB6963E14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37" creationId="{EF61BACE-EC01-B07B-32A8-5435E4896298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38" creationId="{29F8E75F-C8DD-95D5-AA92-D1EDFE593BFB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38" creationId="{DD314017-254E-1E9C-46AC-61A977A4C7ED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39" creationId="{726DDF70-C449-8CF7-9F02-8E7C98B48CDC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39" creationId="{870CB3AE-5FF3-26DC-BA17-1D2E27F2A046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40" creationId="{8D9EBB29-F3EC-6F68-DEED-09CA853170DD}"/>
          </ac:spMkLst>
        </pc:spChg>
        <pc:spChg chg="mod">
          <ac:chgData name="Smith, Christopher" userId="55859027-47ff-4ec1-a263-656b30aeb6f0" providerId="ADAL" clId="{AB8775F4-CFF7-44E4-81D9-3EA5718C4B0F}" dt="2024-04-01T15:50:35.287" v="9478"/>
          <ac:spMkLst>
            <pc:docMk/>
            <pc:sldMk cId="2709688371" sldId="257"/>
            <ac:spMk id="42" creationId="{F423D75F-7BAD-75DD-CB86-C921B7242F91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46" creationId="{400D32DE-8174-ED3A-E60B-EECE4E44BD59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46" creationId="{9F284CCB-BAAF-4FAF-BFC1-19A56EDDFEBB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47" creationId="{8185590A-DD61-BC08-1354-52B977E8C307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47" creationId="{A822566F-2ED5-53CB-EEBA-F52BB4F15CF2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48" creationId="{B5D56581-D64F-F6F6-D6F2-B334E5295002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48" creationId="{CA83FF93-95D5-F951-75F7-3BCB2D41086A}"/>
          </ac:spMkLst>
        </pc:spChg>
        <pc:spChg chg="mod">
          <ac:chgData name="Smith, Christopher" userId="55859027-47ff-4ec1-a263-656b30aeb6f0" providerId="ADAL" clId="{AB8775F4-CFF7-44E4-81D9-3EA5718C4B0F}" dt="2024-03-29T16:52:57.746" v="7145"/>
          <ac:spMkLst>
            <pc:docMk/>
            <pc:sldMk cId="2709688371" sldId="257"/>
            <ac:spMk id="49" creationId="{4A3DCA5F-0421-899D-1938-8D8010FE6352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49" creationId="{F71AF41B-8090-5477-F7CD-26F9069E883B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53" creationId="{2A36A720-AAF7-9137-7C60-2003647588C0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54" creationId="{9F999E5C-8651-5027-693F-A8F4ECCA33B8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55" creationId="{3C195503-ADF8-1D95-4824-A4EEEB89E9E9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56" creationId="{7F66A240-AD4D-B5CF-D082-89C42D5B47EF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63" creationId="{D5608F1A-160B-7556-8FE8-1F72E003312B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64" creationId="{46151A6F-9E72-A8C7-DAC5-E681D53B5CE2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65" creationId="{F6730087-0835-475E-1E58-2B9A9FD3F3D7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66" creationId="{86B21B36-615B-7AEF-1E08-601209D365ED}"/>
          </ac:spMkLst>
        </pc:spChg>
        <pc:spChg chg="mod">
          <ac:chgData name="Smith, Christopher" userId="55859027-47ff-4ec1-a263-656b30aeb6f0" providerId="ADAL" clId="{AB8775F4-CFF7-44E4-81D9-3EA5718C4B0F}" dt="2024-03-29T16:59:23.895" v="7418"/>
          <ac:spMkLst>
            <pc:docMk/>
            <pc:sldMk cId="2709688371" sldId="257"/>
            <ac:spMk id="68" creationId="{6B508EEC-1DFF-B750-36A5-6B8D6AF97B1B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75" creationId="{1ED90CDF-56DE-13E9-4A89-844F41023443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76" creationId="{0D8B3AF3-A483-270D-C698-DCA2FCE239A9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77" creationId="{93B6341E-1216-FCB1-DE3B-D30B9CFFA846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78" creationId="{DE3C2BDD-C965-70EE-CD68-F61E5028C953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80" creationId="{200E0D21-33D7-D331-1EEA-73FCABD96037}"/>
          </ac:spMkLst>
        </pc:spChg>
        <pc:spChg chg="mod">
          <ac:chgData name="Smith, Christopher" userId="55859027-47ff-4ec1-a263-656b30aeb6f0" providerId="ADAL" clId="{AB8775F4-CFF7-44E4-81D9-3EA5718C4B0F}" dt="2024-04-01T15:50:52.058" v="9481"/>
          <ac:spMkLst>
            <pc:docMk/>
            <pc:sldMk cId="2709688371" sldId="257"/>
            <ac:spMk id="82" creationId="{DDEA0220-FE24-AD78-AEA0-E7B143D5257D}"/>
          </ac:spMkLst>
        </pc:spChg>
        <pc:grpChg chg="add del mod">
          <ac:chgData name="Smith, Christopher" userId="55859027-47ff-4ec1-a263-656b30aeb6f0" providerId="ADAL" clId="{AB8775F4-CFF7-44E4-81D9-3EA5718C4B0F}" dt="2024-04-01T15:50:51.605" v="9480" actId="478"/>
          <ac:grpSpMkLst>
            <pc:docMk/>
            <pc:sldMk cId="2709688371" sldId="257"/>
            <ac:grpSpMk id="2" creationId="{95DBD297-B69B-2FDB-E440-56C88CE34789}"/>
          </ac:grpSpMkLst>
        </pc:grpChg>
        <pc:grpChg chg="add del mod">
          <ac:chgData name="Smith, Christopher" userId="55859027-47ff-4ec1-a263-656b30aeb6f0" providerId="ADAL" clId="{AB8775F4-CFF7-44E4-81D9-3EA5718C4B0F}" dt="2024-03-29T16:59:22.825" v="7417" actId="478"/>
          <ac:grpSpMkLst>
            <pc:docMk/>
            <pc:sldMk cId="2709688371" sldId="257"/>
            <ac:grpSpMk id="31" creationId="{BBBFA5CB-C6D5-F780-1A1E-D79EDE6E23DD}"/>
          </ac:grpSpMkLst>
        </pc:grpChg>
        <pc:grpChg chg="add mod">
          <ac:chgData name="Smith, Christopher" userId="55859027-47ff-4ec1-a263-656b30aeb6f0" providerId="ADAL" clId="{AB8775F4-CFF7-44E4-81D9-3EA5718C4B0F}" dt="2024-04-01T15:50:52.058" v="9481"/>
          <ac:grpSpMkLst>
            <pc:docMk/>
            <pc:sldMk cId="2709688371" sldId="257"/>
            <ac:grpSpMk id="43" creationId="{3C9D6C21-3667-2B99-C49A-38F6B85B7455}"/>
          </ac:grpSpMkLst>
        </pc:grpChg>
        <pc:grpChg chg="add del mod">
          <ac:chgData name="Smith, Christopher" userId="55859027-47ff-4ec1-a263-656b30aeb6f0" providerId="ADAL" clId="{AB8775F4-CFF7-44E4-81D9-3EA5718C4B0F}" dt="2024-04-01T15:50:34.834" v="9477" actId="478"/>
          <ac:grpSpMkLst>
            <pc:docMk/>
            <pc:sldMk cId="2709688371" sldId="257"/>
            <ac:grpSpMk id="50" creationId="{F9F086AB-76B1-7561-4EBC-2DD0561D006C}"/>
          </ac:grpSpMkLst>
        </pc:grpChg>
        <pc:picChg chg="add del mod">
          <ac:chgData name="Smith, Christopher" userId="55859027-47ff-4ec1-a263-656b30aeb6f0" providerId="ADAL" clId="{AB8775F4-CFF7-44E4-81D9-3EA5718C4B0F}" dt="2024-03-29T16:52:56.746" v="7144" actId="478"/>
          <ac:picMkLst>
            <pc:docMk/>
            <pc:sldMk cId="2709688371" sldId="257"/>
            <ac:picMk id="2" creationId="{77A6F99F-2B3E-7C70-7963-D4B06E5CB2D5}"/>
          </ac:picMkLst>
        </pc:picChg>
        <pc:picChg chg="del mod">
          <ac:chgData name="Smith, Christopher" userId="55859027-47ff-4ec1-a263-656b30aeb6f0" providerId="ADAL" clId="{AB8775F4-CFF7-44E4-81D9-3EA5718C4B0F}" dt="2024-04-01T15:11:56.197" v="8098" actId="478"/>
          <ac:picMkLst>
            <pc:docMk/>
            <pc:sldMk cId="2709688371" sldId="257"/>
            <ac:picMk id="6" creationId="{914C17B1-DEB6-0AD5-AE4B-045E0AF20386}"/>
          </ac:picMkLst>
        </pc:picChg>
        <pc:picChg chg="mod">
          <ac:chgData name="Smith, Christopher" userId="55859027-47ff-4ec1-a263-656b30aeb6f0" providerId="ADAL" clId="{AB8775F4-CFF7-44E4-81D9-3EA5718C4B0F}" dt="2024-04-01T15:52:03.925" v="9514" actId="1035"/>
          <ac:picMkLst>
            <pc:docMk/>
            <pc:sldMk cId="2709688371" sldId="257"/>
            <ac:picMk id="17" creationId="{55F86C30-3D78-E4DE-A818-C268C5989F07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19" creationId="{982EEBBA-8F7B-3942-FE20-D4D513327D6A}"/>
          </ac:picMkLst>
        </pc:picChg>
        <pc:picChg chg="del">
          <ac:chgData name="Smith, Christopher" userId="55859027-47ff-4ec1-a263-656b30aeb6f0" providerId="ADAL" clId="{AB8775F4-CFF7-44E4-81D9-3EA5718C4B0F}" dt="2024-03-26T14:55:15.320" v="3206" actId="478"/>
          <ac:picMkLst>
            <pc:docMk/>
            <pc:sldMk cId="2709688371" sldId="257"/>
            <ac:picMk id="21" creationId="{C2FB66BE-6D30-CF65-A021-2D38B194FC36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21" creationId="{CE10367E-9ED1-24CF-E510-0FCEB344FFAE}"/>
          </ac:picMkLst>
        </pc:picChg>
        <pc:picChg chg="mod">
          <ac:chgData name="Smith, Christopher" userId="55859027-47ff-4ec1-a263-656b30aeb6f0" providerId="ADAL" clId="{AB8775F4-CFF7-44E4-81D9-3EA5718C4B0F}" dt="2024-04-01T15:52:03.925" v="9514" actId="1035"/>
          <ac:picMkLst>
            <pc:docMk/>
            <pc:sldMk cId="2709688371" sldId="257"/>
            <ac:picMk id="24" creationId="{B9144278-110E-8EBB-7DC2-723FB7981EF1}"/>
          </ac:picMkLst>
        </pc:picChg>
        <pc:picChg chg="del">
          <ac:chgData name="Smith, Christopher" userId="55859027-47ff-4ec1-a263-656b30aeb6f0" providerId="ADAL" clId="{AB8775F4-CFF7-44E4-81D9-3EA5718C4B0F}" dt="2024-03-26T14:05:23.133" v="1477" actId="478"/>
          <ac:picMkLst>
            <pc:docMk/>
            <pc:sldMk cId="2709688371" sldId="257"/>
            <ac:picMk id="27" creationId="{2E783060-371B-D8D7-15FE-701A3E25DB44}"/>
          </ac:picMkLst>
        </pc:picChg>
        <pc:picChg chg="add mod ord">
          <ac:chgData name="Smith, Christopher" userId="55859027-47ff-4ec1-a263-656b30aeb6f0" providerId="ADAL" clId="{AB8775F4-CFF7-44E4-81D9-3EA5718C4B0F}" dt="2024-04-01T15:52:03.925" v="9514" actId="1035"/>
          <ac:picMkLst>
            <pc:docMk/>
            <pc:sldMk cId="2709688371" sldId="257"/>
            <ac:picMk id="28" creationId="{037B4193-CF17-1DC5-CEB8-DB587B32CA70}"/>
          </ac:picMkLst>
        </pc:picChg>
        <pc:picChg chg="del">
          <ac:chgData name="Smith, Christopher" userId="55859027-47ff-4ec1-a263-656b30aeb6f0" providerId="ADAL" clId="{AB8775F4-CFF7-44E4-81D9-3EA5718C4B0F}" dt="2024-03-29T16:56:01.251" v="7199" actId="478"/>
          <ac:picMkLst>
            <pc:docMk/>
            <pc:sldMk cId="2709688371" sldId="257"/>
            <ac:picMk id="30" creationId="{58B92DCC-65D5-8EFC-6163-D49B8EAEC574}"/>
          </ac:picMkLst>
        </pc:picChg>
        <pc:picChg chg="del">
          <ac:chgData name="Smith, Christopher" userId="55859027-47ff-4ec1-a263-656b30aeb6f0" providerId="ADAL" clId="{AB8775F4-CFF7-44E4-81D9-3EA5718C4B0F}" dt="2024-03-25T15:58:53.186" v="98" actId="478"/>
          <ac:picMkLst>
            <pc:docMk/>
            <pc:sldMk cId="2709688371" sldId="257"/>
            <ac:picMk id="31" creationId="{44DA943B-982B-CB6D-44D7-E966DB7FF3C6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1" creationId="{7DD6141A-A3AB-7F34-2A5B-DDCA8E6ACF51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32" creationId="{141A68F9-BDE3-6655-F396-84BE61317EA0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2" creationId="{3B7D3B91-A00E-4146-E2C4-133D4E8CADF5}"/>
          </ac:picMkLst>
        </pc:picChg>
        <pc:picChg chg="del">
          <ac:chgData name="Smith, Christopher" userId="55859027-47ff-4ec1-a263-656b30aeb6f0" providerId="ADAL" clId="{AB8775F4-CFF7-44E4-81D9-3EA5718C4B0F}" dt="2024-03-25T15:59:04.589" v="99" actId="478"/>
          <ac:picMkLst>
            <pc:docMk/>
            <pc:sldMk cId="2709688371" sldId="257"/>
            <ac:picMk id="32" creationId="{9FA7B6E9-4A4E-15B1-E39E-F7011667794C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33" creationId="{595E9DEB-896A-6DC4-68D8-35D494A69940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3" creationId="{6D3ED385-DA74-C6FC-B668-2CE6EA861E37}"/>
          </ac:picMkLst>
        </pc:picChg>
        <pc:picChg chg="del">
          <ac:chgData name="Smith, Christopher" userId="55859027-47ff-4ec1-a263-656b30aeb6f0" providerId="ADAL" clId="{AB8775F4-CFF7-44E4-81D9-3EA5718C4B0F}" dt="2024-03-25T15:59:27.901" v="100" actId="478"/>
          <ac:picMkLst>
            <pc:docMk/>
            <pc:sldMk cId="2709688371" sldId="257"/>
            <ac:picMk id="33" creationId="{B8EBF6AB-547C-6FE2-9DC7-F9B08DED941D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4" creationId="{CDCBF836-DBE4-4792-E8BD-73506983462F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5" creationId="{6E93E022-CC96-B2FF-887A-A1C7D2F129A4}"/>
          </ac:picMkLst>
        </pc:picChg>
        <pc:picChg chg="del">
          <ac:chgData name="Smith, Christopher" userId="55859027-47ff-4ec1-a263-656b30aeb6f0" providerId="ADAL" clId="{AB8775F4-CFF7-44E4-81D9-3EA5718C4B0F}" dt="2024-03-29T16:56:09.715" v="7201" actId="478"/>
          <ac:picMkLst>
            <pc:docMk/>
            <pc:sldMk cId="2709688371" sldId="257"/>
            <ac:picMk id="35" creationId="{F81D4B48-C717-B78A-4FA1-503AC892DC35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36" creationId="{B1EE2650-91C3-638D-B753-8338A6E86A6F}"/>
          </ac:picMkLst>
        </pc:picChg>
        <pc:picChg chg="del">
          <ac:chgData name="Smith, Christopher" userId="55859027-47ff-4ec1-a263-656b30aeb6f0" providerId="ADAL" clId="{AB8775F4-CFF7-44E4-81D9-3EA5718C4B0F}" dt="2024-03-29T16:56:07.074" v="7200" actId="478"/>
          <ac:picMkLst>
            <pc:docMk/>
            <pc:sldMk cId="2709688371" sldId="257"/>
            <ac:picMk id="36" creationId="{E7E38C3E-6636-FCDC-8347-CE154BD308A6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0" creationId="{802D36F6-CF1C-CB42-AEAE-1026888AF36D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1" creationId="{3BEF466E-D165-8E53-FFDD-710C3FFEA994}"/>
          </ac:picMkLst>
        </pc:picChg>
        <pc:picChg chg="mod">
          <ac:chgData name="Smith, Christopher" userId="55859027-47ff-4ec1-a263-656b30aeb6f0" providerId="ADAL" clId="{AB8775F4-CFF7-44E4-81D9-3EA5718C4B0F}" dt="2024-04-01T15:50:35.287" v="9478"/>
          <ac:picMkLst>
            <pc:docMk/>
            <pc:sldMk cId="2709688371" sldId="257"/>
            <ac:picMk id="41" creationId="{3F8CA9F5-8417-15FF-C695-418F496C74BC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2" creationId="{35A48C64-159E-9B01-DA77-F68F012BA3DB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3" creationId="{257FDDBB-ECB3-F1F2-E526-5EFDF652D2F3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44" creationId="{3D3E97E0-24B7-016A-D568-14F990DD7052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4" creationId="{68C552B7-37A1-C39B-B184-47E5B5FFC45B}"/>
          </ac:picMkLst>
        </pc:picChg>
        <pc:picChg chg="mod">
          <ac:chgData name="Smith, Christopher" userId="55859027-47ff-4ec1-a263-656b30aeb6f0" providerId="ADAL" clId="{AB8775F4-CFF7-44E4-81D9-3EA5718C4B0F}" dt="2024-03-29T16:52:57.746" v="7145"/>
          <ac:picMkLst>
            <pc:docMk/>
            <pc:sldMk cId="2709688371" sldId="257"/>
            <ac:picMk id="45" creationId="{3A9758C6-AE38-F804-5507-1FA57C9ACE7F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45" creationId="{DCD1E90C-7BC6-8DD8-6309-E3DEF853C5E1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51" creationId="{8378DD32-0E65-421B-B54D-79AE510DDE96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52" creationId="{763C0641-06D3-57BA-0ED5-849AA9058B72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57" creationId="{B83AF584-BE82-087D-D81A-9EA278D1F6AA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58" creationId="{BE979C33-AC65-B7AA-A68A-0F335176FE62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59" creationId="{DDAF3AF7-78A5-E7EE-80D0-241D3AA6C9C7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60" creationId="{7F5C11C7-9294-7DEA-CA4F-93FF70D88CA8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61" creationId="{F16F5E65-DFF6-BD38-1256-687454824541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62" creationId="{9E301DC4-7735-DE69-230F-22E42B1858AB}"/>
          </ac:picMkLst>
        </pc:picChg>
        <pc:picChg chg="mod">
          <ac:chgData name="Smith, Christopher" userId="55859027-47ff-4ec1-a263-656b30aeb6f0" providerId="ADAL" clId="{AB8775F4-CFF7-44E4-81D9-3EA5718C4B0F}" dt="2024-03-29T16:59:23.895" v="7418"/>
          <ac:picMkLst>
            <pc:docMk/>
            <pc:sldMk cId="2709688371" sldId="257"/>
            <ac:picMk id="67" creationId="{0665A53A-4869-418A-1F1D-3684241D31FC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69" creationId="{9191C4E8-7641-80A9-6F9A-3DC8CD3B2073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0" creationId="{887B267B-B747-A40A-B869-A0EF8C3FA7AE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1" creationId="{4482B1B9-8422-D539-FF2C-BDDCF4613940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2" creationId="{8152EF3E-6C8B-1361-DE4E-5242F35D790E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3" creationId="{549F8335-6CDA-CE67-B973-BD61DDD1CA57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4" creationId="{420DDD3E-F9B1-5B93-D291-6A39015FAF95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79" creationId="{E307EBFB-E51B-7C5E-4DA9-1DACD46262D8}"/>
          </ac:picMkLst>
        </pc:picChg>
        <pc:picChg chg="mod">
          <ac:chgData name="Smith, Christopher" userId="55859027-47ff-4ec1-a263-656b30aeb6f0" providerId="ADAL" clId="{AB8775F4-CFF7-44E4-81D9-3EA5718C4B0F}" dt="2024-04-01T15:50:52.058" v="9481"/>
          <ac:picMkLst>
            <pc:docMk/>
            <pc:sldMk cId="2709688371" sldId="257"/>
            <ac:picMk id="81" creationId="{40B0F561-34F5-F4E6-1C26-7694AB56DBE5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Smith, Christopher" userId="55859027-47ff-4ec1-a263-656b30aeb6f0" providerId="ADAL" clId="{AB8775F4-CFF7-44E4-81D9-3EA5718C4B0F}" dt="2024-03-29T16:55:53.760" v="7198"/>
              <pc2:cmMkLst xmlns:pc2="http://schemas.microsoft.com/office/powerpoint/2019/9/main/command">
                <pc:docMk/>
                <pc:sldMk cId="2709688371" sldId="257"/>
                <pc2:cmMk id="{2A89FC91-3A71-4042-B47E-3660248DCFF0}"/>
              </pc2:cmMkLst>
            </pc226:cmChg>
          </p:ext>
        </pc:extLst>
      </pc:sldChg>
      <pc:sldChg chg="addSp delSp modSp mod modCm">
        <pc:chgData name="Smith, Christopher" userId="55859027-47ff-4ec1-a263-656b30aeb6f0" providerId="ADAL" clId="{AB8775F4-CFF7-44E4-81D9-3EA5718C4B0F}" dt="2024-04-01T17:56:47.758" v="9874" actId="20577"/>
        <pc:sldMkLst>
          <pc:docMk/>
          <pc:sldMk cId="24017901" sldId="258"/>
        </pc:sldMkLst>
        <pc:spChg chg="add 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2" creationId="{879872F1-BC03-A4C0-516C-B114D9FAC348}"/>
          </ac:spMkLst>
        </pc:spChg>
        <pc:spChg chg="add 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3" creationId="{206D5063-2F72-98FA-7C53-76D6207835FD}"/>
          </ac:spMkLst>
        </pc:spChg>
        <pc:spChg chg="add mod">
          <ac:chgData name="Smith, Christopher" userId="55859027-47ff-4ec1-a263-656b30aeb6f0" providerId="ADAL" clId="{AB8775F4-CFF7-44E4-81D9-3EA5718C4B0F}" dt="2024-04-01T15:53:25.023" v="9620" actId="20577"/>
          <ac:spMkLst>
            <pc:docMk/>
            <pc:sldMk cId="24017901" sldId="258"/>
            <ac:spMk id="4" creationId="{BDDB331D-F251-19F1-0E5E-9A4259A390FC}"/>
          </ac:spMkLst>
        </pc:spChg>
        <pc:spChg chg="del">
          <ac:chgData name="Smith, Christopher" userId="55859027-47ff-4ec1-a263-656b30aeb6f0" providerId="ADAL" clId="{AB8775F4-CFF7-44E4-81D9-3EA5718C4B0F}" dt="2024-03-26T14:20:32.980" v="2192" actId="478"/>
          <ac:spMkLst>
            <pc:docMk/>
            <pc:sldMk cId="24017901" sldId="258"/>
            <ac:spMk id="5" creationId="{87F39888-F689-C9A7-43E4-6583860D51E4}"/>
          </ac:spMkLst>
        </pc:spChg>
        <pc:spChg chg="del">
          <ac:chgData name="Smith, Christopher" userId="55859027-47ff-4ec1-a263-656b30aeb6f0" providerId="ADAL" clId="{AB8775F4-CFF7-44E4-81D9-3EA5718C4B0F}" dt="2024-03-26T14:20:32.980" v="2192" actId="478"/>
          <ac:spMkLst>
            <pc:docMk/>
            <pc:sldMk cId="24017901" sldId="258"/>
            <ac:spMk id="7" creationId="{BD05A678-A85D-5A1F-6973-D5D0CE238820}"/>
          </ac:spMkLst>
        </pc:spChg>
        <pc:spChg chg="add mod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7" creationId="{FC9B6675-CD5B-E401-FF70-56E0DF42F918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8" creationId="{D1A6ECCF-C297-0B6A-684E-9A03882AF2EF}"/>
          </ac:spMkLst>
        </pc:spChg>
        <pc:spChg chg="mod">
          <ac:chgData name="Smith, Christopher" userId="55859027-47ff-4ec1-a263-656b30aeb6f0" providerId="ADAL" clId="{AB8775F4-CFF7-44E4-81D9-3EA5718C4B0F}" dt="2024-04-01T17:49:49.676" v="9863" actId="207"/>
          <ac:spMkLst>
            <pc:docMk/>
            <pc:sldMk cId="24017901" sldId="258"/>
            <ac:spMk id="9" creationId="{4A7898AB-3B50-16A0-A5B1-D3FF1C9D35C9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10" creationId="{7EE6955A-E998-7668-4A68-9429D61B95C3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11" creationId="{B6AE4ABF-B6C8-4302-BA80-8F7F5CF70733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12" creationId="{0E7ED2E0-7213-77D3-B6A8-70F3C2333D2E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13" creationId="{A807A6A9-FA8B-D5CF-106E-2EA44DD28208}"/>
          </ac:spMkLst>
        </pc:spChg>
        <pc:spChg chg="mod">
          <ac:chgData name="Smith, Christopher" userId="55859027-47ff-4ec1-a263-656b30aeb6f0" providerId="ADAL" clId="{AB8775F4-CFF7-44E4-81D9-3EA5718C4B0F}" dt="2024-04-01T17:41:37.430" v="9821" actId="20577"/>
          <ac:spMkLst>
            <pc:docMk/>
            <pc:sldMk cId="24017901" sldId="258"/>
            <ac:spMk id="14" creationId="{9699B836-B928-4888-A402-E694C077C36F}"/>
          </ac:spMkLst>
        </pc:spChg>
        <pc:spChg chg="del">
          <ac:chgData name="Smith, Christopher" userId="55859027-47ff-4ec1-a263-656b30aeb6f0" providerId="ADAL" clId="{AB8775F4-CFF7-44E4-81D9-3EA5718C4B0F}" dt="2024-03-26T14:25:12.122" v="2547" actId="478"/>
          <ac:spMkLst>
            <pc:docMk/>
            <pc:sldMk cId="24017901" sldId="258"/>
            <ac:spMk id="15" creationId="{B7BD8685-1599-C498-DE7A-32B53C7BB29D}"/>
          </ac:spMkLst>
        </pc:spChg>
        <pc:spChg chg="add mod">
          <ac:chgData name="Smith, Christopher" userId="55859027-47ff-4ec1-a263-656b30aeb6f0" providerId="ADAL" clId="{AB8775F4-CFF7-44E4-81D9-3EA5718C4B0F}" dt="2024-03-29T16:54:18.099" v="7161" actId="20577"/>
          <ac:spMkLst>
            <pc:docMk/>
            <pc:sldMk cId="24017901" sldId="258"/>
            <ac:spMk id="16" creationId="{063A0552-5B74-AB25-E1A0-0AF45D5A099F}"/>
          </ac:spMkLst>
        </pc:spChg>
        <pc:spChg chg="mod">
          <ac:chgData name="Smith, Christopher" userId="55859027-47ff-4ec1-a263-656b30aeb6f0" providerId="ADAL" clId="{AB8775F4-CFF7-44E4-81D9-3EA5718C4B0F}" dt="2024-04-01T17:56:47.758" v="9874" actId="20577"/>
          <ac:spMkLst>
            <pc:docMk/>
            <pc:sldMk cId="24017901" sldId="258"/>
            <ac:spMk id="18" creationId="{2DE70205-0A23-D76C-6375-A1D7B9FA12CF}"/>
          </ac:spMkLst>
        </pc:spChg>
        <pc:spChg chg="add mod">
          <ac:chgData name="Smith, Christopher" userId="55859027-47ff-4ec1-a263-656b30aeb6f0" providerId="ADAL" clId="{AB8775F4-CFF7-44E4-81D9-3EA5718C4B0F}" dt="2024-03-26T14:20:40.215" v="2229" actId="1037"/>
          <ac:spMkLst>
            <pc:docMk/>
            <pc:sldMk cId="24017901" sldId="258"/>
            <ac:spMk id="19" creationId="{A6EF4E5C-7C51-2DB7-91C7-64DDF9452625}"/>
          </ac:spMkLst>
        </pc:spChg>
        <pc:spChg chg="add mod">
          <ac:chgData name="Smith, Christopher" userId="55859027-47ff-4ec1-a263-656b30aeb6f0" providerId="ADAL" clId="{AB8775F4-CFF7-44E4-81D9-3EA5718C4B0F}" dt="2024-04-01T17:49:54.844" v="9864" actId="207"/>
          <ac:spMkLst>
            <pc:docMk/>
            <pc:sldMk cId="24017901" sldId="258"/>
            <ac:spMk id="20" creationId="{AD59F4D0-028D-F7F4-A229-12CC6688C510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22" creationId="{6693A047-0D6D-A04A-CC4C-ABA8ED20A6A0}"/>
          </ac:spMkLst>
        </pc:spChg>
        <pc:spChg chg="add mod topLvl">
          <ac:chgData name="Smith, Christopher" userId="55859027-47ff-4ec1-a263-656b30aeb6f0" providerId="ADAL" clId="{AB8775F4-CFF7-44E4-81D9-3EA5718C4B0F}" dt="2024-04-01T17:48:52.266" v="9862" actId="164"/>
          <ac:spMkLst>
            <pc:docMk/>
            <pc:sldMk cId="24017901" sldId="258"/>
            <ac:spMk id="23" creationId="{84DA006D-6F79-267D-52AC-B3722DE8AE79}"/>
          </ac:spMkLst>
        </pc:spChg>
        <pc:spChg chg="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25" creationId="{8BAB8471-2373-13EF-A4B2-24859677219D}"/>
          </ac:spMkLst>
        </pc:spChg>
        <pc:spChg chg="add mod">
          <ac:chgData name="Smith, Christopher" userId="55859027-47ff-4ec1-a263-656b30aeb6f0" providerId="ADAL" clId="{AB8775F4-CFF7-44E4-81D9-3EA5718C4B0F}" dt="2024-04-01T15:52:16.035" v="9520" actId="1035"/>
          <ac:spMkLst>
            <pc:docMk/>
            <pc:sldMk cId="24017901" sldId="258"/>
            <ac:spMk id="26" creationId="{1AF2C3FC-3036-8C40-C3B0-90388E0B2D92}"/>
          </ac:spMkLst>
        </pc:spChg>
        <pc:spChg chg="add mod topLvl">
          <ac:chgData name="Smith, Christopher" userId="55859027-47ff-4ec1-a263-656b30aeb6f0" providerId="ADAL" clId="{AB8775F4-CFF7-44E4-81D9-3EA5718C4B0F}" dt="2024-04-01T17:48:52.266" v="9862" actId="164"/>
          <ac:spMkLst>
            <pc:docMk/>
            <pc:sldMk cId="24017901" sldId="258"/>
            <ac:spMk id="28" creationId="{E7CFB435-8470-8A7B-2EBD-CC02422EE251}"/>
          </ac:spMkLst>
        </pc:spChg>
        <pc:spChg chg="del">
          <ac:chgData name="Smith, Christopher" userId="55859027-47ff-4ec1-a263-656b30aeb6f0" providerId="ADAL" clId="{AB8775F4-CFF7-44E4-81D9-3EA5718C4B0F}" dt="2024-03-25T21:03:36.704" v="337" actId="478"/>
          <ac:spMkLst>
            <pc:docMk/>
            <pc:sldMk cId="24017901" sldId="258"/>
            <ac:spMk id="29" creationId="{46830A01-0D02-2868-60D1-662E6AA2E838}"/>
          </ac:spMkLst>
        </pc:spChg>
        <pc:spChg chg="add mod topLvl">
          <ac:chgData name="Smith, Christopher" userId="55859027-47ff-4ec1-a263-656b30aeb6f0" providerId="ADAL" clId="{AB8775F4-CFF7-44E4-81D9-3EA5718C4B0F}" dt="2024-04-01T17:48:52.266" v="9862" actId="164"/>
          <ac:spMkLst>
            <pc:docMk/>
            <pc:sldMk cId="24017901" sldId="258"/>
            <ac:spMk id="29" creationId="{491EDDE2-182D-BBB8-74AF-4B46206FB406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33" creationId="{2782B874-EA10-BFEA-4C02-46BB1E060C90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34" creationId="{6AF40BBC-6D6A-1CED-47DD-6EF6F99E1979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35" creationId="{3237C872-B622-A150-E529-BD8B217790B0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36" creationId="{A7914356-E23E-7972-6DF5-8D829726650E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43" creationId="{5C16687A-F189-AD19-003A-665F8D300801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44" creationId="{B08CEF0B-C388-A748-B4B0-437F99A9A523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45" creationId="{5914B269-1176-73D3-66D0-E1D4903C8EA6}"/>
          </ac:spMkLst>
        </pc:spChg>
        <pc:spChg chg="mod">
          <ac:chgData name="Smith, Christopher" userId="55859027-47ff-4ec1-a263-656b30aeb6f0" providerId="ADAL" clId="{AB8775F4-CFF7-44E4-81D9-3EA5718C4B0F}" dt="2024-03-29T16:53:03.265" v="7147"/>
          <ac:spMkLst>
            <pc:docMk/>
            <pc:sldMk cId="24017901" sldId="258"/>
            <ac:spMk id="46" creationId="{0A652E3D-D0DB-85DD-01F2-D9B93C437E8D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51" creationId="{2E4F8EB9-BB75-D9E7-B6FB-2A9715C69423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52" creationId="{A00FA316-5E65-25E5-3585-34EFE10AF15B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53" creationId="{CED80CCB-8FF1-14A1-7EE8-191E8E686F62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54" creationId="{F0C64B27-2D58-11F5-DD14-841309F17001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61" creationId="{155F8BCA-3B35-2061-F36C-9D072F6646B6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62" creationId="{269072E9-9030-3BBB-3239-73ED1689B63F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63" creationId="{13F7BB72-CDC7-D7C3-6F4B-847B6370B8C7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64" creationId="{54F5867E-D9D5-DB24-2684-FDAB450ADA56}"/>
          </ac:spMkLst>
        </pc:spChg>
        <pc:spChg chg="mod topLvl">
          <ac:chgData name="Smith, Christopher" userId="55859027-47ff-4ec1-a263-656b30aeb6f0" providerId="ADAL" clId="{AB8775F4-CFF7-44E4-81D9-3EA5718C4B0F}" dt="2024-04-01T15:50:43.815" v="9479" actId="164"/>
          <ac:spMkLst>
            <pc:docMk/>
            <pc:sldMk cId="24017901" sldId="258"/>
            <ac:spMk id="66" creationId="{0DDB597F-50BF-E7F3-04CB-4AC6A4E98656}"/>
          </ac:spMkLst>
        </pc:spChg>
        <pc:grpChg chg="add mod">
          <ac:chgData name="Smith, Christopher" userId="55859027-47ff-4ec1-a263-656b30aeb6f0" providerId="ADAL" clId="{AB8775F4-CFF7-44E4-81D9-3EA5718C4B0F}" dt="2024-04-01T17:48:52.266" v="9862" actId="164"/>
          <ac:grpSpMkLst>
            <pc:docMk/>
            <pc:sldMk cId="24017901" sldId="258"/>
            <ac:grpSpMk id="5" creationId="{483B1866-9F10-121A-0FBD-F2051878516A}"/>
          </ac:grpSpMkLst>
        </pc:grpChg>
        <pc:grpChg chg="add mod">
          <ac:chgData name="Smith, Christopher" userId="55859027-47ff-4ec1-a263-656b30aeb6f0" providerId="ADAL" clId="{AB8775F4-CFF7-44E4-81D9-3EA5718C4B0F}" dt="2024-04-01T15:50:43.815" v="9479" actId="164"/>
          <ac:grpSpMkLst>
            <pc:docMk/>
            <pc:sldMk cId="24017901" sldId="258"/>
            <ac:grpSpMk id="15" creationId="{3328CD42-77A4-556F-DF54-0EF66BB82439}"/>
          </ac:grpSpMkLst>
        </pc:grpChg>
        <pc:grpChg chg="add del mod">
          <ac:chgData name="Smith, Christopher" userId="55859027-47ff-4ec1-a263-656b30aeb6f0" providerId="ADAL" clId="{AB8775F4-CFF7-44E4-81D9-3EA5718C4B0F}" dt="2024-03-29T16:59:27.449" v="7419" actId="478"/>
          <ac:grpSpMkLst>
            <pc:docMk/>
            <pc:sldMk cId="24017901" sldId="258"/>
            <ac:grpSpMk id="30" creationId="{4AA5F1B3-CD57-4A46-514F-8436094C1BB3}"/>
          </ac:grpSpMkLst>
        </pc:grpChg>
        <pc:grpChg chg="add del mod">
          <ac:chgData name="Smith, Christopher" userId="55859027-47ff-4ec1-a263-656b30aeb6f0" providerId="ADAL" clId="{AB8775F4-CFF7-44E4-81D9-3EA5718C4B0F}" dt="2024-04-01T17:47:53.980" v="9848" actId="165"/>
          <ac:grpSpMkLst>
            <pc:docMk/>
            <pc:sldMk cId="24017901" sldId="258"/>
            <ac:grpSpMk id="47" creationId="{C1F88E23-7EFB-E452-9C47-9C64ACD03261}"/>
          </ac:grpSpMkLst>
        </pc:grpChg>
        <pc:grpChg chg="add del mod">
          <ac:chgData name="Smith, Christopher" userId="55859027-47ff-4ec1-a263-656b30aeb6f0" providerId="ADAL" clId="{AB8775F4-CFF7-44E4-81D9-3EA5718C4B0F}" dt="2024-04-01T15:40:56.962" v="9172" actId="165"/>
          <ac:grpSpMkLst>
            <pc:docMk/>
            <pc:sldMk cId="24017901" sldId="258"/>
            <ac:grpSpMk id="48" creationId="{24AFDC5A-CA18-F9EC-FEAA-2698A480CB94}"/>
          </ac:grpSpMkLst>
        </pc:grpChg>
        <pc:picChg chg="add del mod">
          <ac:chgData name="Smith, Christopher" userId="55859027-47ff-4ec1-a263-656b30aeb6f0" providerId="ADAL" clId="{AB8775F4-CFF7-44E4-81D9-3EA5718C4B0F}" dt="2024-03-29T16:53:02.048" v="7146" actId="478"/>
          <ac:picMkLst>
            <pc:docMk/>
            <pc:sldMk cId="24017901" sldId="258"/>
            <ac:picMk id="6" creationId="{0120AB38-157F-F99C-11DB-7451970A5BC1}"/>
          </ac:picMkLst>
        </pc:picChg>
        <pc:picChg chg="add mod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6" creationId="{ADC84C4B-398A-A637-ACAA-B3D4CAFB5905}"/>
          </ac:picMkLst>
        </pc:picChg>
        <pc:picChg chg="mod">
          <ac:chgData name="Smith, Christopher" userId="55859027-47ff-4ec1-a263-656b30aeb6f0" providerId="ADAL" clId="{AB8775F4-CFF7-44E4-81D9-3EA5718C4B0F}" dt="2024-04-01T15:52:16.035" v="9520" actId="1035"/>
          <ac:picMkLst>
            <pc:docMk/>
            <pc:sldMk cId="24017901" sldId="258"/>
            <ac:picMk id="17" creationId="{DB35D6BB-958A-A91A-F5CC-EA2C633D73E6}"/>
          </ac:picMkLst>
        </pc:picChg>
        <pc:picChg chg="mod">
          <ac:chgData name="Smith, Christopher" userId="55859027-47ff-4ec1-a263-656b30aeb6f0" providerId="ADAL" clId="{AB8775F4-CFF7-44E4-81D9-3EA5718C4B0F}" dt="2024-04-01T15:52:16.035" v="9520" actId="1035"/>
          <ac:picMkLst>
            <pc:docMk/>
            <pc:sldMk cId="24017901" sldId="258"/>
            <ac:picMk id="21" creationId="{A3E2F907-F6B9-10F0-7FF6-671566BFB52D}"/>
          </ac:picMkLst>
        </pc:picChg>
        <pc:picChg chg="mod">
          <ac:chgData name="Smith, Christopher" userId="55859027-47ff-4ec1-a263-656b30aeb6f0" providerId="ADAL" clId="{AB8775F4-CFF7-44E4-81D9-3EA5718C4B0F}" dt="2024-04-01T15:52:16.035" v="9520" actId="1035"/>
          <ac:picMkLst>
            <pc:docMk/>
            <pc:sldMk cId="24017901" sldId="258"/>
            <ac:picMk id="24" creationId="{94E3C887-FF23-0215-808F-55754AC21559}"/>
          </ac:picMkLst>
        </pc:picChg>
        <pc:picChg chg="del">
          <ac:chgData name="Smith, Christopher" userId="55859027-47ff-4ec1-a263-656b30aeb6f0" providerId="ADAL" clId="{AB8775F4-CFF7-44E4-81D9-3EA5718C4B0F}" dt="2024-03-26T14:05:27.592" v="1479" actId="478"/>
          <ac:picMkLst>
            <pc:docMk/>
            <pc:sldMk cId="24017901" sldId="258"/>
            <ac:picMk id="27" creationId="{72F0243A-53C9-CBC5-81E1-269A7AF3822C}"/>
          </ac:picMkLst>
        </pc:picChg>
        <pc:picChg chg="del">
          <ac:chgData name="Smith, Christopher" userId="55859027-47ff-4ec1-a263-656b30aeb6f0" providerId="ADAL" clId="{AB8775F4-CFF7-44E4-81D9-3EA5718C4B0F}" dt="2024-03-25T21:03:09.419" v="334" actId="478"/>
          <ac:picMkLst>
            <pc:docMk/>
            <pc:sldMk cId="24017901" sldId="258"/>
            <ac:picMk id="31" creationId="{267C71FE-4467-F1E8-5589-3E30A0C08091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31" creationId="{44A5351F-E8C4-0483-59EA-27E40F24A456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32" creationId="{C0F5640E-8F87-BB6C-D6C7-D67572DBAD1A}"/>
          </ac:picMkLst>
        </pc:picChg>
        <pc:picChg chg="del">
          <ac:chgData name="Smith, Christopher" userId="55859027-47ff-4ec1-a263-656b30aeb6f0" providerId="ADAL" clId="{AB8775F4-CFF7-44E4-81D9-3EA5718C4B0F}" dt="2024-03-25T21:03:12.200" v="335" actId="478"/>
          <ac:picMkLst>
            <pc:docMk/>
            <pc:sldMk cId="24017901" sldId="258"/>
            <ac:picMk id="32" creationId="{FEB7391B-A34A-B39A-DB1C-8D0FD31646FE}"/>
          </ac:picMkLst>
        </pc:picChg>
        <pc:picChg chg="del">
          <ac:chgData name="Smith, Christopher" userId="55859027-47ff-4ec1-a263-656b30aeb6f0" providerId="ADAL" clId="{AB8775F4-CFF7-44E4-81D9-3EA5718C4B0F}" dt="2024-03-25T21:03:16.569" v="336" actId="478"/>
          <ac:picMkLst>
            <pc:docMk/>
            <pc:sldMk cId="24017901" sldId="258"/>
            <ac:picMk id="33" creationId="{DA244F33-13C0-FF48-55C7-07D26AA32C17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37" creationId="{A0B23ADF-B87F-AB36-4AB8-04D165B51C67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38" creationId="{A87FF6EA-7514-05FC-1223-3CEF9970F0CC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39" creationId="{98B6DCC1-65E8-58FC-22F3-36EF6415BC9C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40" creationId="{C3D1725B-6476-8FA9-5299-B0B7DD4A71DA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41" creationId="{0A0DF492-7355-D061-C9E5-DB01D7876070}"/>
          </ac:picMkLst>
        </pc:picChg>
        <pc:picChg chg="mod">
          <ac:chgData name="Smith, Christopher" userId="55859027-47ff-4ec1-a263-656b30aeb6f0" providerId="ADAL" clId="{AB8775F4-CFF7-44E4-81D9-3EA5718C4B0F}" dt="2024-03-29T16:53:03.265" v="7147"/>
          <ac:picMkLst>
            <pc:docMk/>
            <pc:sldMk cId="24017901" sldId="258"/>
            <ac:picMk id="42" creationId="{4F1ECB45-F174-510B-B82D-E0B735470E2D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49" creationId="{5954BE48-43F5-181E-6697-32BC0EB4E30D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0" creationId="{8E368592-5584-C711-3FC8-2A2823278C54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5" creationId="{580EA123-B80A-0728-A332-7AB9D886657E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6" creationId="{6D79E7AC-AB66-1BD2-38D7-554B201283FC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7" creationId="{2F441D92-0859-617D-7AA4-39A51FF1243B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8" creationId="{0DAE0C90-4D4C-4160-4D9E-F62A4E786EF6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59" creationId="{599DA2B4-B8D4-FE94-3145-E0C15290DA61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60" creationId="{FF25D38E-D9F3-1D7C-95A4-2E1AB8634B5C}"/>
          </ac:picMkLst>
        </pc:picChg>
        <pc:picChg chg="mod topLvl">
          <ac:chgData name="Smith, Christopher" userId="55859027-47ff-4ec1-a263-656b30aeb6f0" providerId="ADAL" clId="{AB8775F4-CFF7-44E4-81D9-3EA5718C4B0F}" dt="2024-04-01T15:50:43.815" v="9479" actId="164"/>
          <ac:picMkLst>
            <pc:docMk/>
            <pc:sldMk cId="24017901" sldId="258"/>
            <ac:picMk id="65" creationId="{7FFF3B60-F700-24E4-E1DB-561A48D662F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mith, Christopher" userId="55859027-47ff-4ec1-a263-656b30aeb6f0" providerId="ADAL" clId="{AB8775F4-CFF7-44E4-81D9-3EA5718C4B0F}" dt="2024-04-01T15:46:20.050" v="9469" actId="20577"/>
              <pc2:cmMkLst xmlns:pc2="http://schemas.microsoft.com/office/powerpoint/2019/9/main/command">
                <pc:docMk/>
                <pc:sldMk cId="24017901" sldId="258"/>
                <pc2:cmMk id="{B066A181-AC4D-4FFC-A272-1550E9AF3D4D}"/>
              </pc2:cmMkLst>
            </pc226:cmChg>
            <pc226:cmChg xmlns:pc226="http://schemas.microsoft.com/office/powerpoint/2022/06/main/command" chg="mod">
              <pc226:chgData name="Smith, Christopher" userId="55859027-47ff-4ec1-a263-656b30aeb6f0" providerId="ADAL" clId="{AB8775F4-CFF7-44E4-81D9-3EA5718C4B0F}" dt="2024-04-01T17:41:37.430" v="9821" actId="20577"/>
              <pc2:cmMkLst xmlns:pc2="http://schemas.microsoft.com/office/powerpoint/2019/9/main/command">
                <pc:docMk/>
                <pc:sldMk cId="24017901" sldId="258"/>
                <pc2:cmMk id="{18587AAF-8127-4497-BE69-26D34C0C68C7}"/>
              </pc2:cmMkLst>
            </pc226:cmChg>
          </p:ext>
        </pc:extLst>
      </pc:sldChg>
    </pc:docChg>
  </pc:docChgLst>
  <pc:docChgLst>
    <pc:chgData name="Christopher Smith" userId="55859027-47ff-4ec1-a263-656b30aeb6f0" providerId="ADAL" clId="{CA840DE5-24D0-4CDE-B715-47147F442EAF}"/>
    <pc:docChg chg="undo custSel modSld">
      <pc:chgData name="Christopher Smith" userId="55859027-47ff-4ec1-a263-656b30aeb6f0" providerId="ADAL" clId="{CA840DE5-24D0-4CDE-B715-47147F442EAF}" dt="2024-04-02T13:46:11.258" v="60" actId="207"/>
      <pc:docMkLst>
        <pc:docMk/>
      </pc:docMkLst>
      <pc:sldChg chg="modSp mod">
        <pc:chgData name="Christopher Smith" userId="55859027-47ff-4ec1-a263-656b30aeb6f0" providerId="ADAL" clId="{CA840DE5-24D0-4CDE-B715-47147F442EAF}" dt="2024-04-02T13:45:09.763" v="7" actId="207"/>
        <pc:sldMkLst>
          <pc:docMk/>
          <pc:sldMk cId="1508613108" sldId="256"/>
        </pc:sldMkLst>
        <pc:spChg chg="mod">
          <ac:chgData name="Christopher Smith" userId="55859027-47ff-4ec1-a263-656b30aeb6f0" providerId="ADAL" clId="{CA840DE5-24D0-4CDE-B715-47147F442EAF}" dt="2024-04-02T13:45:09.763" v="7" actId="207"/>
          <ac:spMkLst>
            <pc:docMk/>
            <pc:sldMk cId="1508613108" sldId="256"/>
            <ac:spMk id="5" creationId="{AFBA41F2-5258-ABA8-AC1A-986D7EA34EE5}"/>
          </ac:spMkLst>
        </pc:spChg>
        <pc:spChg chg="mod">
          <ac:chgData name="Christopher Smith" userId="55859027-47ff-4ec1-a263-656b30aeb6f0" providerId="ADAL" clId="{CA840DE5-24D0-4CDE-B715-47147F442EAF}" dt="2024-04-02T13:44:27.157" v="5" actId="207"/>
          <ac:spMkLst>
            <pc:docMk/>
            <pc:sldMk cId="1508613108" sldId="256"/>
            <ac:spMk id="7" creationId="{06861766-225C-E309-B96D-5E715916481D}"/>
          </ac:spMkLst>
        </pc:spChg>
        <pc:spChg chg="mod">
          <ac:chgData name="Christopher Smith" userId="55859027-47ff-4ec1-a263-656b30aeb6f0" providerId="ADAL" clId="{CA840DE5-24D0-4CDE-B715-47147F442EAF}" dt="2024-04-02T13:43:31.780" v="0" actId="207"/>
          <ac:spMkLst>
            <pc:docMk/>
            <pc:sldMk cId="1508613108" sldId="256"/>
            <ac:spMk id="9" creationId="{FFF1325E-E363-8A40-4426-BF412EDCD69D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12" creationId="{FA80ECFF-E25B-769E-BE84-054CE99BC017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13" creationId="{1844B9C0-F0F5-1F78-7761-D2ABC1283062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14" creationId="{8270966B-487B-C255-854A-DE2F74F52F6F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15" creationId="{1E645396-FF9A-A0C6-D1AC-7914AAAF9A7E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18" creationId="{D929E021-FC08-8B40-252E-A91A23D680F8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20" creationId="{B0C4AD15-A0D9-5882-AFCD-2A1C5DFAB8DC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22" creationId="{2395687B-052B-7DFE-2022-45D3E52B096A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23" creationId="{18F52D46-5C62-5305-F716-6C6C939117F0}"/>
          </ac:spMkLst>
        </pc:spChg>
        <pc:spChg chg="mod">
          <ac:chgData name="Christopher Smith" userId="55859027-47ff-4ec1-a263-656b30aeb6f0" providerId="ADAL" clId="{CA840DE5-24D0-4CDE-B715-47147F442EAF}" dt="2024-04-02T13:45:01.457" v="6" actId="207"/>
          <ac:spMkLst>
            <pc:docMk/>
            <pc:sldMk cId="1508613108" sldId="256"/>
            <ac:spMk id="25" creationId="{C25A29D5-7C7A-CC4C-CDE1-16CE9B79012A}"/>
          </ac:spMkLst>
        </pc:spChg>
      </pc:sldChg>
      <pc:sldChg chg="modSp mod">
        <pc:chgData name="Christopher Smith" userId="55859027-47ff-4ec1-a263-656b30aeb6f0" providerId="ADAL" clId="{CA840DE5-24D0-4CDE-B715-47147F442EAF}" dt="2024-04-02T13:45:56.043" v="59" actId="207"/>
        <pc:sldMkLst>
          <pc:docMk/>
          <pc:sldMk cId="2709688371" sldId="257"/>
        </pc:sldMkLst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5" creationId="{AFBA41F2-5258-ABA8-AC1A-986D7EA34EE5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7" creationId="{06861766-225C-E309-B96D-5E715916481D}"/>
          </ac:spMkLst>
        </pc:spChg>
        <pc:spChg chg="mod">
          <ac:chgData name="Christopher Smith" userId="55859027-47ff-4ec1-a263-656b30aeb6f0" providerId="ADAL" clId="{CA840DE5-24D0-4CDE-B715-47147F442EAF}" dt="2024-04-02T13:43:39.499" v="1" actId="108"/>
          <ac:spMkLst>
            <pc:docMk/>
            <pc:sldMk cId="2709688371" sldId="257"/>
            <ac:spMk id="9" creationId="{FFF1325E-E363-8A40-4426-BF412EDCD69D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2" creationId="{FA80ECFF-E25B-769E-BE84-054CE99BC017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3" creationId="{1844B9C0-F0F5-1F78-7761-D2ABC1283062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4" creationId="{8270966B-487B-C255-854A-DE2F74F52F6F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5" creationId="{1E645396-FF9A-A0C6-D1AC-7914AAAF9A7E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6" creationId="{4B135D26-24D8-63E7-7657-E5575B8AF153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18" creationId="{D929E021-FC08-8B40-252E-A91A23D680F8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20" creationId="{13ADFF96-1A3D-BF8A-8171-505EF07AC813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22" creationId="{2395687B-052B-7DFE-2022-45D3E52B096A}"/>
          </ac:spMkLst>
        </pc:spChg>
        <pc:spChg chg="mod">
          <ac:chgData name="Christopher Smith" userId="55859027-47ff-4ec1-a263-656b30aeb6f0" providerId="ADAL" clId="{CA840DE5-24D0-4CDE-B715-47147F442EAF}" dt="2024-04-02T13:45:56.043" v="59" actId="207"/>
          <ac:spMkLst>
            <pc:docMk/>
            <pc:sldMk cId="2709688371" sldId="257"/>
            <ac:spMk id="25" creationId="{C25A29D5-7C7A-CC4C-CDE1-16CE9B79012A}"/>
          </ac:spMkLst>
        </pc:spChg>
      </pc:sldChg>
      <pc:sldChg chg="modSp mod">
        <pc:chgData name="Christopher Smith" userId="55859027-47ff-4ec1-a263-656b30aeb6f0" providerId="ADAL" clId="{CA840DE5-24D0-4CDE-B715-47147F442EAF}" dt="2024-04-02T13:46:11.258" v="60" actId="207"/>
        <pc:sldMkLst>
          <pc:docMk/>
          <pc:sldMk cId="24017901" sldId="258"/>
        </pc:sldMkLst>
        <pc:spChg chg="mod">
          <ac:chgData name="Christopher Smith" userId="55859027-47ff-4ec1-a263-656b30aeb6f0" providerId="ADAL" clId="{CA840DE5-24D0-4CDE-B715-47147F442EAF}" dt="2024-04-02T13:43:54.840" v="4" actId="108"/>
          <ac:spMkLst>
            <pc:docMk/>
            <pc:sldMk cId="24017901" sldId="258"/>
            <ac:spMk id="9" creationId="{4A7898AB-3B50-16A0-A5B1-D3FF1C9D35C9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2" creationId="{0E7ED2E0-7213-77D3-B6A8-70F3C2333D2E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3" creationId="{A807A6A9-FA8B-D5CF-106E-2EA44DD28208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4" creationId="{9699B836-B928-4888-A402-E694C077C36F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6" creationId="{063A0552-5B74-AB25-E1A0-0AF45D5A099F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8" creationId="{2DE70205-0A23-D76C-6375-A1D7B9FA12CF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19" creationId="{A6EF4E5C-7C51-2DB7-91C7-64DDF9452625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0" creationId="{AD59F4D0-028D-F7F4-A229-12CC6688C510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2" creationId="{6693A047-0D6D-A04A-CC4C-ABA8ED20A6A0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3" creationId="{84DA006D-6F79-267D-52AC-B3722DE8AE79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5" creationId="{8BAB8471-2373-13EF-A4B2-24859677219D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6" creationId="{1AF2C3FC-3036-8C40-C3B0-90388E0B2D92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8" creationId="{E7CFB435-8470-8A7B-2EBD-CC02422EE251}"/>
          </ac:spMkLst>
        </pc:spChg>
        <pc:spChg chg="mod">
          <ac:chgData name="Christopher Smith" userId="55859027-47ff-4ec1-a263-656b30aeb6f0" providerId="ADAL" clId="{CA840DE5-24D0-4CDE-B715-47147F442EAF}" dt="2024-04-02T13:46:11.258" v="60" actId="207"/>
          <ac:spMkLst>
            <pc:docMk/>
            <pc:sldMk cId="24017901" sldId="258"/>
            <ac:spMk id="29" creationId="{491EDDE2-182D-BBB8-74AF-4B46206FB406}"/>
          </ac:spMkLst>
        </pc:spChg>
      </pc:sldChg>
    </pc:docChg>
  </pc:docChgLst>
  <pc:docChgLst>
    <pc:chgData name="Smith, Christopher" userId="55859027-47ff-4ec1-a263-656b30aeb6f0" providerId="ADAL" clId="{CA840DE5-24D0-4CDE-B715-47147F442EAF}"/>
    <pc:docChg chg="modSld">
      <pc:chgData name="Smith, Christopher" userId="55859027-47ff-4ec1-a263-656b30aeb6f0" providerId="ADAL" clId="{CA840DE5-24D0-4CDE-B715-47147F442EAF}" dt="2024-04-04T19:20:37.110" v="0"/>
      <pc:docMkLst>
        <pc:docMk/>
      </pc:docMkLst>
      <pc:sldChg chg="modSp mod">
        <pc:chgData name="Smith, Christopher" userId="55859027-47ff-4ec1-a263-656b30aeb6f0" providerId="ADAL" clId="{CA840DE5-24D0-4CDE-B715-47147F442EAF}" dt="2024-04-04T19:20:37.110" v="0"/>
        <pc:sldMkLst>
          <pc:docMk/>
          <pc:sldMk cId="1508613108" sldId="256"/>
        </pc:sldMkLst>
        <pc:spChg chg="mod">
          <ac:chgData name="Smith, Christopher" userId="55859027-47ff-4ec1-a263-656b30aeb6f0" providerId="ADAL" clId="{CA840DE5-24D0-4CDE-B715-47147F442EAF}" dt="2024-04-04T19:20:37.110" v="0"/>
          <ac:spMkLst>
            <pc:docMk/>
            <pc:sldMk cId="1508613108" sldId="256"/>
            <ac:spMk id="14" creationId="{8270966B-487B-C255-854A-DE2F74F52F6F}"/>
          </ac:spMkLst>
        </pc:spChg>
      </pc:sldChg>
    </pc:docChg>
  </pc:docChgLst>
  <pc:docChgLst>
    <pc:chgData name="Shosanya, Stephanie" userId="5f6cb234-3345-43dd-8d47-9d39b4060dc7" providerId="ADAL" clId="{AE36D46B-A336-4D10-A04F-AF06FBF656CF}"/>
    <pc:docChg chg="undo custSel addSld modSld">
      <pc:chgData name="Shosanya, Stephanie" userId="5f6cb234-3345-43dd-8d47-9d39b4060dc7" providerId="ADAL" clId="{AE36D46B-A336-4D10-A04F-AF06FBF656CF}" dt="2024-04-02T22:27:16.852" v="6893" actId="20577"/>
      <pc:docMkLst>
        <pc:docMk/>
      </pc:docMkLst>
      <pc:sldChg chg="addSp modSp mod addCm delCm modCm modNotesTx">
        <pc:chgData name="Shosanya, Stephanie" userId="5f6cb234-3345-43dd-8d47-9d39b4060dc7" providerId="ADAL" clId="{AE36D46B-A336-4D10-A04F-AF06FBF656CF}" dt="2024-04-02T22:27:16.852" v="6893" actId="20577"/>
        <pc:sldMkLst>
          <pc:docMk/>
          <pc:sldMk cId="1508613108" sldId="256"/>
        </pc:sldMkLst>
        <pc:spChg chg="add mod">
          <ac:chgData name="Shosanya, Stephanie" userId="5f6cb234-3345-43dd-8d47-9d39b4060dc7" providerId="ADAL" clId="{AE36D46B-A336-4D10-A04F-AF06FBF656CF}" dt="2024-04-02T17:07:02.089" v="6621" actId="1076"/>
          <ac:spMkLst>
            <pc:docMk/>
            <pc:sldMk cId="1508613108" sldId="256"/>
            <ac:spMk id="2" creationId="{722FEC64-938A-E361-0AF7-06B0618383C0}"/>
          </ac:spMkLst>
        </pc:spChg>
        <pc:spChg chg="add mod">
          <ac:chgData name="Shosanya, Stephanie" userId="5f6cb234-3345-43dd-8d47-9d39b4060dc7" providerId="ADAL" clId="{AE36D46B-A336-4D10-A04F-AF06FBF656CF}" dt="2024-04-02T17:15:52.431" v="6764" actId="1076"/>
          <ac:spMkLst>
            <pc:docMk/>
            <pc:sldMk cId="1508613108" sldId="256"/>
            <ac:spMk id="3" creationId="{54EC53A0-247B-3827-F17A-A5EDB3107DAA}"/>
          </ac:spMkLst>
        </pc:spChg>
        <pc:spChg chg="add mod">
          <ac:chgData name="Shosanya, Stephanie" userId="5f6cb234-3345-43dd-8d47-9d39b4060dc7" providerId="ADAL" clId="{AE36D46B-A336-4D10-A04F-AF06FBF656CF}" dt="2024-03-25T15:13:55.211" v="3096" actId="207"/>
          <ac:spMkLst>
            <pc:docMk/>
            <pc:sldMk cId="1508613108" sldId="256"/>
            <ac:spMk id="4" creationId="{3EA6B810-18AE-20D8-61BB-62A219D1BA0A}"/>
          </ac:spMkLst>
        </pc:spChg>
        <pc:spChg chg="add mod">
          <ac:chgData name="Shosanya, Stephanie" userId="5f6cb234-3345-43dd-8d47-9d39b4060dc7" providerId="ADAL" clId="{AE36D46B-A336-4D10-A04F-AF06FBF656CF}" dt="2024-03-25T15:22:57.137" v="3641" actId="1076"/>
          <ac:spMkLst>
            <pc:docMk/>
            <pc:sldMk cId="1508613108" sldId="256"/>
            <ac:spMk id="6" creationId="{F82E8653-B32F-5816-F407-960B1D0B74A5}"/>
          </ac:spMkLst>
        </pc:spChg>
        <pc:spChg chg="mod">
          <ac:chgData name="Shosanya, Stephanie" userId="5f6cb234-3345-43dd-8d47-9d39b4060dc7" providerId="ADAL" clId="{AE36D46B-A336-4D10-A04F-AF06FBF656CF}" dt="2024-04-01T16:50:58.066" v="6427" actId="20577"/>
          <ac:spMkLst>
            <pc:docMk/>
            <pc:sldMk cId="1508613108" sldId="256"/>
            <ac:spMk id="7" creationId="{06861766-225C-E309-B96D-5E715916481D}"/>
          </ac:spMkLst>
        </pc:spChg>
        <pc:spChg chg="mod">
          <ac:chgData name="Shosanya, Stephanie" userId="5f6cb234-3345-43dd-8d47-9d39b4060dc7" providerId="ADAL" clId="{AE36D46B-A336-4D10-A04F-AF06FBF656CF}" dt="2024-04-02T17:16:32.052" v="6766" actId="1076"/>
          <ac:spMkLst>
            <pc:docMk/>
            <pc:sldMk cId="1508613108" sldId="256"/>
            <ac:spMk id="8" creationId="{E9740F10-98B8-6C14-13DA-74E486FD8A37}"/>
          </ac:spMkLst>
        </pc:spChg>
        <pc:spChg chg="mod">
          <ac:chgData name="Shosanya, Stephanie" userId="5f6cb234-3345-43dd-8d47-9d39b4060dc7" providerId="ADAL" clId="{AE36D46B-A336-4D10-A04F-AF06FBF656CF}" dt="2024-04-02T17:15:03.446" v="6759" actId="1076"/>
          <ac:spMkLst>
            <pc:docMk/>
            <pc:sldMk cId="1508613108" sldId="256"/>
            <ac:spMk id="10" creationId="{78658E8A-21CE-B5CB-1092-02981D7E88C8}"/>
          </ac:spMkLst>
        </pc:spChg>
        <pc:spChg chg="mod">
          <ac:chgData name="Shosanya, Stephanie" userId="5f6cb234-3345-43dd-8d47-9d39b4060dc7" providerId="ADAL" clId="{AE36D46B-A336-4D10-A04F-AF06FBF656CF}" dt="2024-04-02T17:14:43.526" v="6756" actId="1076"/>
          <ac:spMkLst>
            <pc:docMk/>
            <pc:sldMk cId="1508613108" sldId="256"/>
            <ac:spMk id="11" creationId="{87ADAFB4-5381-3C79-1DA0-18DE5A9A3A48}"/>
          </ac:spMkLst>
        </pc:spChg>
        <pc:spChg chg="mod">
          <ac:chgData name="Shosanya, Stephanie" userId="5f6cb234-3345-43dd-8d47-9d39b4060dc7" providerId="ADAL" clId="{AE36D46B-A336-4D10-A04F-AF06FBF656CF}" dt="2024-04-02T17:15:31.822" v="6762" actId="14100"/>
          <ac:spMkLst>
            <pc:docMk/>
            <pc:sldMk cId="1508613108" sldId="256"/>
            <ac:spMk id="12" creationId="{FA80ECFF-E25B-769E-BE84-054CE99BC017}"/>
          </ac:spMkLst>
        </pc:spChg>
        <pc:spChg chg="mod">
          <ac:chgData name="Shosanya, Stephanie" userId="5f6cb234-3345-43dd-8d47-9d39b4060dc7" providerId="ADAL" clId="{AE36D46B-A336-4D10-A04F-AF06FBF656CF}" dt="2024-04-02T17:07:14.600" v="6622" actId="1076"/>
          <ac:spMkLst>
            <pc:docMk/>
            <pc:sldMk cId="1508613108" sldId="256"/>
            <ac:spMk id="13" creationId="{1844B9C0-F0F5-1F78-7761-D2ABC1283062}"/>
          </ac:spMkLst>
        </pc:spChg>
        <pc:spChg chg="mod">
          <ac:chgData name="Shosanya, Stephanie" userId="5f6cb234-3345-43dd-8d47-9d39b4060dc7" providerId="ADAL" clId="{AE36D46B-A336-4D10-A04F-AF06FBF656CF}" dt="2024-04-02T22:27:16.852" v="6893" actId="20577"/>
          <ac:spMkLst>
            <pc:docMk/>
            <pc:sldMk cId="1508613108" sldId="256"/>
            <ac:spMk id="14" creationId="{8270966B-487B-C255-854A-DE2F74F52F6F}"/>
          </ac:spMkLst>
        </pc:spChg>
        <pc:spChg chg="mod">
          <ac:chgData name="Shosanya, Stephanie" userId="5f6cb234-3345-43dd-8d47-9d39b4060dc7" providerId="ADAL" clId="{AE36D46B-A336-4D10-A04F-AF06FBF656CF}" dt="2024-04-01T16:56:31.426" v="6445" actId="20577"/>
          <ac:spMkLst>
            <pc:docMk/>
            <pc:sldMk cId="1508613108" sldId="256"/>
            <ac:spMk id="15" creationId="{1E645396-FF9A-A0C6-D1AC-7914AAAF9A7E}"/>
          </ac:spMkLst>
        </pc:spChg>
        <pc:spChg chg="add mod">
          <ac:chgData name="Shosanya, Stephanie" userId="5f6cb234-3345-43dd-8d47-9d39b4060dc7" providerId="ADAL" clId="{AE36D46B-A336-4D10-A04F-AF06FBF656CF}" dt="2024-03-25T15:24:34.231" v="3693" actId="1076"/>
          <ac:spMkLst>
            <pc:docMk/>
            <pc:sldMk cId="1508613108" sldId="256"/>
            <ac:spMk id="16" creationId="{835BA109-B726-D50A-FC91-A3383DE059EB}"/>
          </ac:spMkLst>
        </pc:spChg>
        <pc:spChg chg="mod">
          <ac:chgData name="Shosanya, Stephanie" userId="5f6cb234-3345-43dd-8d47-9d39b4060dc7" providerId="ADAL" clId="{AE36D46B-A336-4D10-A04F-AF06FBF656CF}" dt="2024-04-02T17:06:01.889" v="6616" actId="1076"/>
          <ac:spMkLst>
            <pc:docMk/>
            <pc:sldMk cId="1508613108" sldId="256"/>
            <ac:spMk id="18" creationId="{D929E021-FC08-8B40-252E-A91A23D680F8}"/>
          </ac:spMkLst>
        </pc:spChg>
        <pc:spChg chg="add mod">
          <ac:chgData name="Shosanya, Stephanie" userId="5f6cb234-3345-43dd-8d47-9d39b4060dc7" providerId="ADAL" clId="{AE36D46B-A336-4D10-A04F-AF06FBF656CF}" dt="2024-03-25T15:36:26.570" v="4267" actId="1076"/>
          <ac:spMkLst>
            <pc:docMk/>
            <pc:sldMk cId="1508613108" sldId="256"/>
            <ac:spMk id="19" creationId="{93CB8D3B-DA83-475A-25E5-24D215B092A7}"/>
          </ac:spMkLst>
        </pc:spChg>
        <pc:spChg chg="add mod">
          <ac:chgData name="Shosanya, Stephanie" userId="5f6cb234-3345-43dd-8d47-9d39b4060dc7" providerId="ADAL" clId="{AE36D46B-A336-4D10-A04F-AF06FBF656CF}" dt="2024-04-02T18:02:51.040" v="6885" actId="20577"/>
          <ac:spMkLst>
            <pc:docMk/>
            <pc:sldMk cId="1508613108" sldId="256"/>
            <ac:spMk id="20" creationId="{B0C4AD15-A0D9-5882-AFCD-2A1C5DFAB8DC}"/>
          </ac:spMkLst>
        </pc:spChg>
        <pc:spChg chg="mod">
          <ac:chgData name="Shosanya, Stephanie" userId="5f6cb234-3345-43dd-8d47-9d39b4060dc7" providerId="ADAL" clId="{AE36D46B-A336-4D10-A04F-AF06FBF656CF}" dt="2024-04-02T17:15:59.574" v="6765" actId="1076"/>
          <ac:spMkLst>
            <pc:docMk/>
            <pc:sldMk cId="1508613108" sldId="256"/>
            <ac:spMk id="22" creationId="{2395687B-052B-7DFE-2022-45D3E52B096A}"/>
          </ac:spMkLst>
        </pc:spChg>
        <pc:spChg chg="mod">
          <ac:chgData name="Shosanya, Stephanie" userId="5f6cb234-3345-43dd-8d47-9d39b4060dc7" providerId="ADAL" clId="{AE36D46B-A336-4D10-A04F-AF06FBF656CF}" dt="2024-04-02T17:14:49.514" v="6757" actId="1076"/>
          <ac:spMkLst>
            <pc:docMk/>
            <pc:sldMk cId="1508613108" sldId="256"/>
            <ac:spMk id="25" creationId="{C25A29D5-7C7A-CC4C-CDE1-16CE9B79012A}"/>
          </ac:spMkLst>
        </pc:spChg>
        <pc:spChg chg="mod">
          <ac:chgData name="Shosanya, Stephanie" userId="5f6cb234-3345-43dd-8d47-9d39b4060dc7" providerId="ADAL" clId="{AE36D46B-A336-4D10-A04F-AF06FBF656CF}" dt="2024-04-02T17:16:40.813" v="6767" actId="1076"/>
          <ac:spMkLst>
            <pc:docMk/>
            <pc:sldMk cId="1508613108" sldId="256"/>
            <ac:spMk id="29" creationId="{BCFA9F5D-CAD1-66F7-8727-CBB9860D4445}"/>
          </ac:spMkLst>
        </pc:spChg>
        <pc:picChg chg="mod">
          <ac:chgData name="Shosanya, Stephanie" userId="5f6cb234-3345-43dd-8d47-9d39b4060dc7" providerId="ADAL" clId="{AE36D46B-A336-4D10-A04F-AF06FBF656CF}" dt="2024-04-02T17:13:59.586" v="6752" actId="1076"/>
          <ac:picMkLst>
            <pc:docMk/>
            <pc:sldMk cId="1508613108" sldId="256"/>
            <ac:picMk id="24" creationId="{B9144278-110E-8EBB-7DC2-723FB7981EF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Shosanya, Stephanie" userId="5f6cb234-3345-43dd-8d47-9d39b4060dc7" providerId="ADAL" clId="{AE36D46B-A336-4D10-A04F-AF06FBF656CF}" dt="2024-04-01T16:10:33.660" v="6391"/>
              <pc2:cmMkLst xmlns:pc2="http://schemas.microsoft.com/office/powerpoint/2019/9/main/command">
                <pc:docMk/>
                <pc:sldMk cId="1508613108" sldId="256"/>
                <pc2:cmMk id="{3CEB1B27-6C7D-4AB0-A383-68988DF37FB9}"/>
              </pc2:cmMkLst>
            </pc226:cmChg>
            <pc226:cmChg xmlns:pc226="http://schemas.microsoft.com/office/powerpoint/2022/06/main/command" chg="del">
              <pc226:chgData name="Shosanya, Stephanie" userId="5f6cb234-3345-43dd-8d47-9d39b4060dc7" providerId="ADAL" clId="{AE36D46B-A336-4D10-A04F-AF06FBF656CF}" dt="2024-04-01T13:57:51.944" v="6386"/>
              <pc2:cmMkLst xmlns:pc2="http://schemas.microsoft.com/office/powerpoint/2019/9/main/command">
                <pc:docMk/>
                <pc:sldMk cId="1508613108" sldId="256"/>
                <pc2:cmMk id="{E9E45429-A2F7-4823-ADD7-D7DB486C6793}"/>
              </pc2:cmMkLst>
            </pc226:cmChg>
            <pc226:cmChg xmlns:pc226="http://schemas.microsoft.com/office/powerpoint/2022/06/main/command" chg="del mod modRxn">
              <pc226:chgData name="Shosanya, Stephanie" userId="5f6cb234-3345-43dd-8d47-9d39b4060dc7" providerId="ADAL" clId="{AE36D46B-A336-4D10-A04F-AF06FBF656CF}" dt="2024-04-01T16:10:29.556" v="6389"/>
              <pc2:cmMkLst xmlns:pc2="http://schemas.microsoft.com/office/powerpoint/2019/9/main/command">
                <pc:docMk/>
                <pc:sldMk cId="1508613108" sldId="256"/>
                <pc2:cmMk id="{BD9B3A2B-2071-4181-ABBE-F987C3FF9577}"/>
              </pc2:cmMkLst>
            </pc226:cmChg>
            <pc226:cmChg xmlns:pc226="http://schemas.microsoft.com/office/powerpoint/2022/06/main/command" chg="del">
              <pc226:chgData name="Shosanya, Stephanie" userId="5f6cb234-3345-43dd-8d47-9d39b4060dc7" providerId="ADAL" clId="{AE36D46B-A336-4D10-A04F-AF06FBF656CF}" dt="2024-04-01T16:10:26.177" v="6388"/>
              <pc2:cmMkLst xmlns:pc2="http://schemas.microsoft.com/office/powerpoint/2019/9/main/command">
                <pc:docMk/>
                <pc:sldMk cId="1508613108" sldId="256"/>
                <pc2:cmMk id="{0D8E7D78-AECD-4282-A532-2BBE3168E94A}"/>
              </pc2:cmMkLst>
            </pc226:cmChg>
            <pc226:cmChg xmlns:pc226="http://schemas.microsoft.com/office/powerpoint/2022/06/main/command" chg="add del">
              <pc226:chgData name="Shosanya, Stephanie" userId="5f6cb234-3345-43dd-8d47-9d39b4060dc7" providerId="ADAL" clId="{AE36D46B-A336-4D10-A04F-AF06FBF656CF}" dt="2024-04-01T16:10:31.314" v="6390"/>
              <pc2:cmMkLst xmlns:pc2="http://schemas.microsoft.com/office/powerpoint/2019/9/main/command">
                <pc:docMk/>
                <pc:sldMk cId="1508613108" sldId="256"/>
                <pc2:cmMk id="{AA7750D0-52F6-48CB-85C3-4490791D6A7C}"/>
              </pc2:cmMkLst>
            </pc226:cmChg>
          </p:ext>
        </pc:extLst>
      </pc:sldChg>
      <pc:sldChg chg="addSp delSp modSp mod addCm delCm modNotesTx">
        <pc:chgData name="Shosanya, Stephanie" userId="5f6cb234-3345-43dd-8d47-9d39b4060dc7" providerId="ADAL" clId="{AE36D46B-A336-4D10-A04F-AF06FBF656CF}" dt="2024-04-02T18:04:02.850" v="6888" actId="1076"/>
        <pc:sldMkLst>
          <pc:docMk/>
          <pc:sldMk cId="2709688371" sldId="257"/>
        </pc:sldMkLst>
        <pc:spChg chg="add del mod">
          <ac:chgData name="Shosanya, Stephanie" userId="5f6cb234-3345-43dd-8d47-9d39b4060dc7" providerId="ADAL" clId="{AE36D46B-A336-4D10-A04F-AF06FBF656CF}" dt="2024-03-25T13:50:24.445" v="6" actId="478"/>
          <ac:spMkLst>
            <pc:docMk/>
            <pc:sldMk cId="2709688371" sldId="257"/>
            <ac:spMk id="2" creationId="{134C4AB5-A0C8-9DBC-7307-E30872BD1F2C}"/>
          </ac:spMkLst>
        </pc:spChg>
        <pc:spChg chg="add mod">
          <ac:chgData name="Shosanya, Stephanie" userId="5f6cb234-3345-43dd-8d47-9d39b4060dc7" providerId="ADAL" clId="{AE36D46B-A336-4D10-A04F-AF06FBF656CF}" dt="2024-03-25T13:50:14.504" v="2"/>
          <ac:spMkLst>
            <pc:docMk/>
            <pc:sldMk cId="2709688371" sldId="257"/>
            <ac:spMk id="3" creationId="{134C4AB5-A0C8-9DBC-7307-E30872BD1F2C}"/>
          </ac:spMkLst>
        </pc:spChg>
        <pc:spChg chg="mod topLvl">
          <ac:chgData name="Shosanya, Stephanie" userId="5f6cb234-3345-43dd-8d47-9d39b4060dc7" providerId="ADAL" clId="{AE36D46B-A336-4D10-A04F-AF06FBF656CF}" dt="2024-04-02T17:28:48.127" v="6846" actId="164"/>
          <ac:spMkLst>
            <pc:docMk/>
            <pc:sldMk cId="2709688371" sldId="257"/>
            <ac:spMk id="3" creationId="{556AB593-1FFC-418C-C3E8-95E6892521EF}"/>
          </ac:spMkLst>
        </pc:spChg>
        <pc:spChg chg="mod topLvl">
          <ac:chgData name="Shosanya, Stephanie" userId="5f6cb234-3345-43dd-8d47-9d39b4060dc7" providerId="ADAL" clId="{AE36D46B-A336-4D10-A04F-AF06FBF656CF}" dt="2024-04-02T17:24:38.599" v="6825" actId="1076"/>
          <ac:spMkLst>
            <pc:docMk/>
            <pc:sldMk cId="2709688371" sldId="257"/>
            <ac:spMk id="4" creationId="{4C650263-511F-1AA3-5B37-123D024DB42F}"/>
          </ac:spMkLst>
        </pc:spChg>
        <pc:spChg chg="mod">
          <ac:chgData name="Shosanya, Stephanie" userId="5f6cb234-3345-43dd-8d47-9d39b4060dc7" providerId="ADAL" clId="{AE36D46B-A336-4D10-A04F-AF06FBF656CF}" dt="2024-03-25T13:50:21.663" v="5"/>
          <ac:spMkLst>
            <pc:docMk/>
            <pc:sldMk cId="2709688371" sldId="257"/>
            <ac:spMk id="5" creationId="{AFBA41F2-5258-ABA8-AC1A-986D7EA34EE5}"/>
          </ac:spMkLst>
        </pc:spChg>
        <pc:spChg chg="mod">
          <ac:chgData name="Shosanya, Stephanie" userId="5f6cb234-3345-43dd-8d47-9d39b4060dc7" providerId="ADAL" clId="{AE36D46B-A336-4D10-A04F-AF06FBF656CF}" dt="2024-03-25T13:50:37.332" v="33" actId="20577"/>
          <ac:spMkLst>
            <pc:docMk/>
            <pc:sldMk cId="2709688371" sldId="257"/>
            <ac:spMk id="7" creationId="{06861766-225C-E309-B96D-5E715916481D}"/>
          </ac:spMkLst>
        </pc:spChg>
        <pc:spChg chg="del">
          <ac:chgData name="Shosanya, Stephanie" userId="5f6cb234-3345-43dd-8d47-9d39b4060dc7" providerId="ADAL" clId="{AE36D46B-A336-4D10-A04F-AF06FBF656CF}" dt="2024-04-02T17:11:16.505" v="6726" actId="478"/>
          <ac:spMkLst>
            <pc:docMk/>
            <pc:sldMk cId="2709688371" sldId="257"/>
            <ac:spMk id="8" creationId="{E9740F10-98B8-6C14-13DA-74E486FD8A37}"/>
          </ac:spMkLst>
        </pc:spChg>
        <pc:spChg chg="mod topLvl">
          <ac:chgData name="Shosanya, Stephanie" userId="5f6cb234-3345-43dd-8d47-9d39b4060dc7" providerId="ADAL" clId="{AE36D46B-A336-4D10-A04F-AF06FBF656CF}" dt="2024-04-02T17:28:48.127" v="6846" actId="164"/>
          <ac:spMkLst>
            <pc:docMk/>
            <pc:sldMk cId="2709688371" sldId="257"/>
            <ac:spMk id="10" creationId="{78658E8A-21CE-B5CB-1092-02981D7E88C8}"/>
          </ac:spMkLst>
        </pc:spChg>
        <pc:spChg chg="mod topLvl">
          <ac:chgData name="Shosanya, Stephanie" userId="5f6cb234-3345-43dd-8d47-9d39b4060dc7" providerId="ADAL" clId="{AE36D46B-A336-4D10-A04F-AF06FBF656CF}" dt="2024-04-02T17:28:07.580" v="6843" actId="1076"/>
          <ac:spMkLst>
            <pc:docMk/>
            <pc:sldMk cId="2709688371" sldId="257"/>
            <ac:spMk id="11" creationId="{87ADAFB4-5381-3C79-1DA0-18DE5A9A3A48}"/>
          </ac:spMkLst>
        </pc:spChg>
        <pc:spChg chg="del mod">
          <ac:chgData name="Shosanya, Stephanie" userId="5f6cb234-3345-43dd-8d47-9d39b4060dc7" providerId="ADAL" clId="{AE36D46B-A336-4D10-A04F-AF06FBF656CF}" dt="2024-04-02T17:11:14.937" v="6725" actId="478"/>
          <ac:spMkLst>
            <pc:docMk/>
            <pc:sldMk cId="2709688371" sldId="257"/>
            <ac:spMk id="12" creationId="{FA80ECFF-E25B-769E-BE84-054CE99BC017}"/>
          </ac:spMkLst>
        </pc:spChg>
        <pc:spChg chg="mod topLvl">
          <ac:chgData name="Shosanya, Stephanie" userId="5f6cb234-3345-43dd-8d47-9d39b4060dc7" providerId="ADAL" clId="{AE36D46B-A336-4D10-A04F-AF06FBF656CF}" dt="2024-04-02T18:04:02.850" v="6888" actId="1076"/>
          <ac:spMkLst>
            <pc:docMk/>
            <pc:sldMk cId="2709688371" sldId="257"/>
            <ac:spMk id="13" creationId="{1844B9C0-F0F5-1F78-7761-D2ABC1283062}"/>
          </ac:spMkLst>
        </pc:spChg>
        <pc:spChg chg="mod topLvl">
          <ac:chgData name="Shosanya, Stephanie" userId="5f6cb234-3345-43dd-8d47-9d39b4060dc7" providerId="ADAL" clId="{AE36D46B-A336-4D10-A04F-AF06FBF656CF}" dt="2024-04-02T17:31:58.981" v="6856" actId="1076"/>
          <ac:spMkLst>
            <pc:docMk/>
            <pc:sldMk cId="2709688371" sldId="257"/>
            <ac:spMk id="14" creationId="{8270966B-487B-C255-854A-DE2F74F52F6F}"/>
          </ac:spMkLst>
        </pc:spChg>
        <pc:spChg chg="mod">
          <ac:chgData name="Shosanya, Stephanie" userId="5f6cb234-3345-43dd-8d47-9d39b4060dc7" providerId="ADAL" clId="{AE36D46B-A336-4D10-A04F-AF06FBF656CF}" dt="2024-04-01T16:56:39.361" v="6457" actId="20577"/>
          <ac:spMkLst>
            <pc:docMk/>
            <pc:sldMk cId="2709688371" sldId="257"/>
            <ac:spMk id="15" creationId="{1E645396-FF9A-A0C6-D1AC-7914AAAF9A7E}"/>
          </ac:spMkLst>
        </pc:spChg>
        <pc:spChg chg="del mod">
          <ac:chgData name="Shosanya, Stephanie" userId="5f6cb234-3345-43dd-8d47-9d39b4060dc7" providerId="ADAL" clId="{AE36D46B-A336-4D10-A04F-AF06FBF656CF}" dt="2024-04-02T17:11:22.539" v="6727" actId="478"/>
          <ac:spMkLst>
            <pc:docMk/>
            <pc:sldMk cId="2709688371" sldId="257"/>
            <ac:spMk id="18" creationId="{D929E021-FC08-8B40-252E-A91A23D680F8}"/>
          </ac:spMkLst>
        </pc:spChg>
        <pc:spChg chg="add del mod">
          <ac:chgData name="Shosanya, Stephanie" userId="5f6cb234-3345-43dd-8d47-9d39b4060dc7" providerId="ADAL" clId="{AE36D46B-A336-4D10-A04F-AF06FBF656CF}" dt="2024-03-25T15:56:16.318" v="4698"/>
          <ac:spMkLst>
            <pc:docMk/>
            <pc:sldMk cId="2709688371" sldId="257"/>
            <ac:spMk id="19" creationId="{9CB0120F-1226-1C90-4013-EE35DE1235F1}"/>
          </ac:spMkLst>
        </pc:spChg>
        <pc:spChg chg="add mod">
          <ac:chgData name="Shosanya, Stephanie" userId="5f6cb234-3345-43dd-8d47-9d39b4060dc7" providerId="ADAL" clId="{AE36D46B-A336-4D10-A04F-AF06FBF656CF}" dt="2024-04-02T18:03:10.985" v="6886"/>
          <ac:spMkLst>
            <pc:docMk/>
            <pc:sldMk cId="2709688371" sldId="257"/>
            <ac:spMk id="20" creationId="{13ADFF96-1A3D-BF8A-8171-505EF07AC813}"/>
          </ac:spMkLst>
        </pc:spChg>
        <pc:spChg chg="mod topLvl">
          <ac:chgData name="Shosanya, Stephanie" userId="5f6cb234-3345-43dd-8d47-9d39b4060dc7" providerId="ADAL" clId="{AE36D46B-A336-4D10-A04F-AF06FBF656CF}" dt="2024-04-02T17:28:48.127" v="6846" actId="164"/>
          <ac:spMkLst>
            <pc:docMk/>
            <pc:sldMk cId="2709688371" sldId="257"/>
            <ac:spMk id="22" creationId="{2395687B-052B-7DFE-2022-45D3E52B096A}"/>
          </ac:spMkLst>
        </pc:spChg>
        <pc:spChg chg="add mod">
          <ac:chgData name="Shosanya, Stephanie" userId="5f6cb234-3345-43dd-8d47-9d39b4060dc7" providerId="ADAL" clId="{AE36D46B-A336-4D10-A04F-AF06FBF656CF}" dt="2024-03-25T16:38:31.031" v="6202" actId="20577"/>
          <ac:spMkLst>
            <pc:docMk/>
            <pc:sldMk cId="2709688371" sldId="257"/>
            <ac:spMk id="23" creationId="{ED4295FB-8C5F-E279-148D-31F4A75FFCE1}"/>
          </ac:spMkLst>
        </pc:spChg>
        <pc:spChg chg="mod topLvl">
          <ac:chgData name="Shosanya, Stephanie" userId="5f6cb234-3345-43dd-8d47-9d39b4060dc7" providerId="ADAL" clId="{AE36D46B-A336-4D10-A04F-AF06FBF656CF}" dt="2024-04-02T17:22:16.804" v="6806" actId="164"/>
          <ac:spMkLst>
            <pc:docMk/>
            <pc:sldMk cId="2709688371" sldId="257"/>
            <ac:spMk id="25" creationId="{C25A29D5-7C7A-CC4C-CDE1-16CE9B79012A}"/>
          </ac:spMkLst>
        </pc:spChg>
        <pc:spChg chg="mod">
          <ac:chgData name="Shosanya, Stephanie" userId="5f6cb234-3345-43dd-8d47-9d39b4060dc7" providerId="ADAL" clId="{AE36D46B-A336-4D10-A04F-AF06FBF656CF}" dt="2024-04-02T17:17:38.114" v="6777" actId="1076"/>
          <ac:spMkLst>
            <pc:docMk/>
            <pc:sldMk cId="2709688371" sldId="257"/>
            <ac:spMk id="29" creationId="{BCFA9F5D-CAD1-66F7-8727-CBB9860D4445}"/>
          </ac:spMkLst>
        </pc:spChg>
        <pc:grpChg chg="add del mod">
          <ac:chgData name="Shosanya, Stephanie" userId="5f6cb234-3345-43dd-8d47-9d39b4060dc7" providerId="ADAL" clId="{AE36D46B-A336-4D10-A04F-AF06FBF656CF}" dt="2024-04-02T17:19:39.901" v="6795" actId="165"/>
          <ac:grpSpMkLst>
            <pc:docMk/>
            <pc:sldMk cId="2709688371" sldId="257"/>
            <ac:grpSpMk id="83" creationId="{06171BB7-569C-8EB8-4121-F855C531A87C}"/>
          </ac:grpSpMkLst>
        </pc:grpChg>
        <pc:grpChg chg="add del mod">
          <ac:chgData name="Shosanya, Stephanie" userId="5f6cb234-3345-43dd-8d47-9d39b4060dc7" providerId="ADAL" clId="{AE36D46B-A336-4D10-A04F-AF06FBF656CF}" dt="2024-04-02T17:27:41.255" v="6840" actId="165"/>
          <ac:grpSpMkLst>
            <pc:docMk/>
            <pc:sldMk cId="2709688371" sldId="257"/>
            <ac:grpSpMk id="84" creationId="{0FA1D5F5-9B5B-88CC-CF11-0CDC94A63F31}"/>
          </ac:grpSpMkLst>
        </pc:grpChg>
        <pc:grpChg chg="add del mod">
          <ac:chgData name="Shosanya, Stephanie" userId="5f6cb234-3345-43dd-8d47-9d39b4060dc7" providerId="ADAL" clId="{AE36D46B-A336-4D10-A04F-AF06FBF656CF}" dt="2024-04-02T17:21:47.155" v="6803" actId="165"/>
          <ac:grpSpMkLst>
            <pc:docMk/>
            <pc:sldMk cId="2709688371" sldId="257"/>
            <ac:grpSpMk id="85" creationId="{3BC55DF6-10B6-E0B4-9817-DFCA5DE5DF69}"/>
          </ac:grpSpMkLst>
        </pc:grpChg>
        <pc:grpChg chg="add mod">
          <ac:chgData name="Shosanya, Stephanie" userId="5f6cb234-3345-43dd-8d47-9d39b4060dc7" providerId="ADAL" clId="{AE36D46B-A336-4D10-A04F-AF06FBF656CF}" dt="2024-04-02T17:31:44.002" v="6853" actId="1076"/>
          <ac:grpSpMkLst>
            <pc:docMk/>
            <pc:sldMk cId="2709688371" sldId="257"/>
            <ac:grpSpMk id="86" creationId="{40C9216E-3BD4-19BB-B8CC-A5107FC8498C}"/>
          </ac:grpSpMkLst>
        </pc:grpChg>
        <pc:grpChg chg="add mod">
          <ac:chgData name="Shosanya, Stephanie" userId="5f6cb234-3345-43dd-8d47-9d39b4060dc7" providerId="ADAL" clId="{AE36D46B-A336-4D10-A04F-AF06FBF656CF}" dt="2024-04-02T18:03:52.680" v="6887" actId="1076"/>
          <ac:grpSpMkLst>
            <pc:docMk/>
            <pc:sldMk cId="2709688371" sldId="257"/>
            <ac:grpSpMk id="87" creationId="{0C1725F6-6E83-B9B7-4571-F49E997FF800}"/>
          </ac:grpSpMkLst>
        </pc:grpChg>
        <pc:picChg chg="add mod">
          <ac:chgData name="Shosanya, Stephanie" userId="5f6cb234-3345-43dd-8d47-9d39b4060dc7" providerId="ADAL" clId="{AE36D46B-A336-4D10-A04F-AF06FBF656CF}" dt="2024-03-25T16:07:48.890" v="5225" actId="1076"/>
          <ac:picMkLst>
            <pc:docMk/>
            <pc:sldMk cId="2709688371" sldId="257"/>
            <ac:picMk id="6" creationId="{914C17B1-DEB6-0AD5-AE4B-045E0AF20386}"/>
          </ac:picMkLst>
        </pc:picChg>
        <pc:picChg chg="add mod">
          <ac:chgData name="Shosanya, Stephanie" userId="5f6cb234-3345-43dd-8d47-9d39b4060dc7" providerId="ADAL" clId="{AE36D46B-A336-4D10-A04F-AF06FBF656CF}" dt="2024-03-25T14:20:19.349" v="2063"/>
          <ac:picMkLst>
            <pc:docMk/>
            <pc:sldMk cId="2709688371" sldId="257"/>
            <ac:picMk id="16" creationId="{AB461D46-174A-3E51-E636-979380343B8B}"/>
          </ac:picMkLst>
        </pc:picChg>
        <pc:picChg chg="del">
          <ac:chgData name="Shosanya, Stephanie" userId="5f6cb234-3345-43dd-8d47-9d39b4060dc7" providerId="ADAL" clId="{AE36D46B-A336-4D10-A04F-AF06FBF656CF}" dt="2024-04-02T17:11:44.102" v="6731" actId="478"/>
          <ac:picMkLst>
            <pc:docMk/>
            <pc:sldMk cId="2709688371" sldId="257"/>
            <ac:picMk id="17" creationId="{55F86C30-3D78-E4DE-A818-C268C5989F07}"/>
          </ac:picMkLst>
        </pc:picChg>
        <pc:picChg chg="mod topLvl">
          <ac:chgData name="Shosanya, Stephanie" userId="5f6cb234-3345-43dd-8d47-9d39b4060dc7" providerId="ADAL" clId="{AE36D46B-A336-4D10-A04F-AF06FBF656CF}" dt="2024-04-02T17:22:16.804" v="6806" actId="164"/>
          <ac:picMkLst>
            <pc:docMk/>
            <pc:sldMk cId="2709688371" sldId="257"/>
            <ac:picMk id="24" creationId="{B9144278-110E-8EBB-7DC2-723FB7981EF1}"/>
          </ac:picMkLst>
        </pc:picChg>
        <pc:picChg chg="mod ord topLvl">
          <ac:chgData name="Shosanya, Stephanie" userId="5f6cb234-3345-43dd-8d47-9d39b4060dc7" providerId="ADAL" clId="{AE36D46B-A336-4D10-A04F-AF06FBF656CF}" dt="2024-04-02T17:28:48.127" v="6846" actId="164"/>
          <ac:picMkLst>
            <pc:docMk/>
            <pc:sldMk cId="2709688371" sldId="257"/>
            <ac:picMk id="28" creationId="{037B4193-CF17-1DC5-CEB8-DB587B32CA70}"/>
          </ac:picMkLst>
        </pc:picChg>
        <pc:picChg chg="add mod">
          <ac:chgData name="Shosanya, Stephanie" userId="5f6cb234-3345-43dd-8d47-9d39b4060dc7" providerId="ADAL" clId="{AE36D46B-A336-4D10-A04F-AF06FBF656CF}" dt="2024-03-29T14:52:14.976" v="6369" actId="14100"/>
          <ac:picMkLst>
            <pc:docMk/>
            <pc:sldMk cId="2709688371" sldId="257"/>
            <ac:picMk id="30" creationId="{58B92DCC-65D5-8EFC-6163-D49B8EAEC574}"/>
          </ac:picMkLst>
        </pc:picChg>
        <pc:picChg chg="add mod">
          <ac:chgData name="Shosanya, Stephanie" userId="5f6cb234-3345-43dd-8d47-9d39b4060dc7" providerId="ADAL" clId="{AE36D46B-A336-4D10-A04F-AF06FBF656CF}" dt="2024-03-29T14:53:52.129" v="6375" actId="1076"/>
          <ac:picMkLst>
            <pc:docMk/>
            <pc:sldMk cId="2709688371" sldId="257"/>
            <ac:picMk id="35" creationId="{F81D4B48-C717-B78A-4FA1-503AC892DC35}"/>
          </ac:picMkLst>
        </pc:picChg>
        <pc:picChg chg="add mod">
          <ac:chgData name="Shosanya, Stephanie" userId="5f6cb234-3345-43dd-8d47-9d39b4060dc7" providerId="ADAL" clId="{AE36D46B-A336-4D10-A04F-AF06FBF656CF}" dt="2024-03-29T14:54:04.919" v="6377" actId="1076"/>
          <ac:picMkLst>
            <pc:docMk/>
            <pc:sldMk cId="2709688371" sldId="257"/>
            <ac:picMk id="36" creationId="{E7E38C3E-6636-FCDC-8347-CE154BD308A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Shosanya, Stephanie" userId="5f6cb234-3345-43dd-8d47-9d39b4060dc7" providerId="ADAL" clId="{AE36D46B-A336-4D10-A04F-AF06FBF656CF}" dt="2024-03-29T14:52:51.498" v="6371"/>
              <pc2:cmMkLst xmlns:pc2="http://schemas.microsoft.com/office/powerpoint/2019/9/main/command">
                <pc:docMk/>
                <pc:sldMk cId="2709688371" sldId="257"/>
                <pc2:cmMk id="{9606AC28-139C-496B-BB78-528E6D45F531}"/>
              </pc2:cmMkLst>
            </pc226:cmChg>
            <pc226:cmChg xmlns:pc226="http://schemas.microsoft.com/office/powerpoint/2022/06/main/command" chg="add">
              <pc226:chgData name="Shosanya, Stephanie" userId="5f6cb234-3345-43dd-8d47-9d39b4060dc7" providerId="ADAL" clId="{AE36D46B-A336-4D10-A04F-AF06FBF656CF}" dt="2024-03-29T14:52:33.267" v="6370"/>
              <pc2:cmMkLst xmlns:pc2="http://schemas.microsoft.com/office/powerpoint/2019/9/main/command">
                <pc:docMk/>
                <pc:sldMk cId="2709688371" sldId="257"/>
                <pc2:cmMk id="{2A89FC91-3A71-4042-B47E-3660248DCFF0}"/>
              </pc2:cmMkLst>
            </pc226:cmChg>
          </p:ext>
        </pc:extLst>
      </pc:sldChg>
      <pc:sldChg chg="addSp delSp modSp add mod">
        <pc:chgData name="Shosanya, Stephanie" userId="5f6cb234-3345-43dd-8d47-9d39b4060dc7" providerId="ADAL" clId="{AE36D46B-A336-4D10-A04F-AF06FBF656CF}" dt="2024-04-01T17:17:33.065" v="6507" actId="20577"/>
        <pc:sldMkLst>
          <pc:docMk/>
          <pc:sldMk cId="24017901" sldId="258"/>
        </pc:sldMkLst>
        <pc:spChg chg="mod">
          <ac:chgData name="Shosanya, Stephanie" userId="5f6cb234-3345-43dd-8d47-9d39b4060dc7" providerId="ADAL" clId="{AE36D46B-A336-4D10-A04F-AF06FBF656CF}" dt="2024-04-01T16:20:24.663" v="6392" actId="207"/>
          <ac:spMkLst>
            <pc:docMk/>
            <pc:sldMk cId="24017901" sldId="258"/>
            <ac:spMk id="2" creationId="{879872F1-BC03-A4C0-516C-B114D9FAC348}"/>
          </ac:spMkLst>
        </pc:spChg>
        <pc:spChg chg="mod">
          <ac:chgData name="Shosanya, Stephanie" userId="5f6cb234-3345-43dd-8d47-9d39b4060dc7" providerId="ADAL" clId="{AE36D46B-A336-4D10-A04F-AF06FBF656CF}" dt="2024-04-01T16:20:28.648" v="6393" actId="207"/>
          <ac:spMkLst>
            <pc:docMk/>
            <pc:sldMk cId="24017901" sldId="258"/>
            <ac:spMk id="3" creationId="{206D5063-2F72-98FA-7C53-76D6207835FD}"/>
          </ac:spMkLst>
        </pc:spChg>
        <pc:spChg chg="mod">
          <ac:chgData name="Shosanya, Stephanie" userId="5f6cb234-3345-43dd-8d47-9d39b4060dc7" providerId="ADAL" clId="{AE36D46B-A336-4D10-A04F-AF06FBF656CF}" dt="2024-04-01T16:20:31.994" v="6394" actId="207"/>
          <ac:spMkLst>
            <pc:docMk/>
            <pc:sldMk cId="24017901" sldId="258"/>
            <ac:spMk id="4" creationId="{BDDB331D-F251-19F1-0E5E-9A4259A390FC}"/>
          </ac:spMkLst>
        </pc:spChg>
        <pc:spChg chg="mod">
          <ac:chgData name="Shosanya, Stephanie" userId="5f6cb234-3345-43dd-8d47-9d39b4060dc7" providerId="ADAL" clId="{AE36D46B-A336-4D10-A04F-AF06FBF656CF}" dt="2024-03-25T13:53:07.869" v="213"/>
          <ac:spMkLst>
            <pc:docMk/>
            <pc:sldMk cId="24017901" sldId="258"/>
            <ac:spMk id="5" creationId="{87F39888-F689-C9A7-43E4-6583860D51E4}"/>
          </ac:spMkLst>
        </pc:spChg>
        <pc:spChg chg="mod">
          <ac:chgData name="Shosanya, Stephanie" userId="5f6cb234-3345-43dd-8d47-9d39b4060dc7" providerId="ADAL" clId="{AE36D46B-A336-4D10-A04F-AF06FBF656CF}" dt="2024-03-25T13:53:02.545" v="210" actId="20577"/>
          <ac:spMkLst>
            <pc:docMk/>
            <pc:sldMk cId="24017901" sldId="258"/>
            <ac:spMk id="7" creationId="{BD05A678-A85D-5A1F-6973-D5D0CE238820}"/>
          </ac:spMkLst>
        </pc:spChg>
        <pc:spChg chg="add del">
          <ac:chgData name="Shosanya, Stephanie" userId="5f6cb234-3345-43dd-8d47-9d39b4060dc7" providerId="ADAL" clId="{AE36D46B-A336-4D10-A04F-AF06FBF656CF}" dt="2024-03-25T16:38:57.999" v="6210" actId="478"/>
          <ac:spMkLst>
            <pc:docMk/>
            <pc:sldMk cId="24017901" sldId="258"/>
            <ac:spMk id="11" creationId="{B6AE4ABF-B6C8-4302-BA80-8F7F5CF70733}"/>
          </ac:spMkLst>
        </pc:spChg>
        <pc:spChg chg="add del">
          <ac:chgData name="Shosanya, Stephanie" userId="5f6cb234-3345-43dd-8d47-9d39b4060dc7" providerId="ADAL" clId="{AE36D46B-A336-4D10-A04F-AF06FBF656CF}" dt="2024-03-25T16:38:56.857" v="6208" actId="478"/>
          <ac:spMkLst>
            <pc:docMk/>
            <pc:sldMk cId="24017901" sldId="258"/>
            <ac:spMk id="14" creationId="{9699B836-B928-4888-A402-E694C077C36F}"/>
          </ac:spMkLst>
        </pc:spChg>
        <pc:spChg chg="mod">
          <ac:chgData name="Shosanya, Stephanie" userId="5f6cb234-3345-43dd-8d47-9d39b4060dc7" providerId="ADAL" clId="{AE36D46B-A336-4D10-A04F-AF06FBF656CF}" dt="2024-04-01T17:17:19.833" v="6500" actId="20577"/>
          <ac:spMkLst>
            <pc:docMk/>
            <pc:sldMk cId="24017901" sldId="258"/>
            <ac:spMk id="16" creationId="{063A0552-5B74-AB25-E1A0-0AF45D5A099F}"/>
          </ac:spMkLst>
        </pc:spChg>
        <pc:spChg chg="mod">
          <ac:chgData name="Shosanya, Stephanie" userId="5f6cb234-3345-43dd-8d47-9d39b4060dc7" providerId="ADAL" clId="{AE36D46B-A336-4D10-A04F-AF06FBF656CF}" dt="2024-04-01T17:17:33.065" v="6507" actId="20577"/>
          <ac:spMkLst>
            <pc:docMk/>
            <pc:sldMk cId="24017901" sldId="258"/>
            <ac:spMk id="18" creationId="{2DE70205-0A23-D76C-6375-A1D7B9FA12CF}"/>
          </ac:spMkLst>
        </pc:spChg>
        <pc:spChg chg="mod">
          <ac:chgData name="Shosanya, Stephanie" userId="5f6cb234-3345-43dd-8d47-9d39b4060dc7" providerId="ADAL" clId="{AE36D46B-A336-4D10-A04F-AF06FBF656CF}" dt="2024-04-01T17:17:05.299" v="6485" actId="20577"/>
          <ac:spMkLst>
            <pc:docMk/>
            <pc:sldMk cId="24017901" sldId="258"/>
            <ac:spMk id="19" creationId="{A6EF4E5C-7C51-2DB7-91C7-64DDF9452625}"/>
          </ac:spMkLst>
        </pc:spChg>
        <pc:spChg chg="add del">
          <ac:chgData name="Shosanya, Stephanie" userId="5f6cb234-3345-43dd-8d47-9d39b4060dc7" providerId="ADAL" clId="{AE36D46B-A336-4D10-A04F-AF06FBF656CF}" dt="2024-03-25T16:38:57.275" v="6209" actId="478"/>
          <ac:spMkLst>
            <pc:docMk/>
            <pc:sldMk cId="24017901" sldId="258"/>
            <ac:spMk id="25" creationId="{8BAB8471-2373-13EF-A4B2-24859677219D}"/>
          </ac:spMkLst>
        </pc:spChg>
        <pc:spChg chg="mod">
          <ac:chgData name="Shosanya, Stephanie" userId="5f6cb234-3345-43dd-8d47-9d39b4060dc7" providerId="ADAL" clId="{AE36D46B-A336-4D10-A04F-AF06FBF656CF}" dt="2024-03-25T14:50:42.058" v="2851" actId="1076"/>
          <ac:spMkLst>
            <pc:docMk/>
            <pc:sldMk cId="24017901" sldId="258"/>
            <ac:spMk id="29" creationId="{46830A01-0D02-2868-60D1-662E6AA2E838}"/>
          </ac:spMkLst>
        </pc:spChg>
        <pc:picChg chg="add del">
          <ac:chgData name="Shosanya, Stephanie" userId="5f6cb234-3345-43dd-8d47-9d39b4060dc7" providerId="ADAL" clId="{AE36D46B-A336-4D10-A04F-AF06FBF656CF}" dt="2024-03-25T16:38:56.338" v="6207" actId="478"/>
          <ac:picMkLst>
            <pc:docMk/>
            <pc:sldMk cId="24017901" sldId="258"/>
            <ac:picMk id="33" creationId="{DA244F33-13C0-FF48-55C7-07D26AA32C17}"/>
          </ac:picMkLst>
        </pc:picChg>
      </pc:sldChg>
    </pc:docChg>
  </pc:docChgLst>
  <pc:docChgLst>
    <pc:chgData name="Gardner, Madison" userId="S::madison.gardner@cookcountyhealth.org::5db78729-c03f-4d88-ae99-f8659cb853a8" providerId="AD" clId="Web-{93057468-7B47-784E-286E-F772978C2A74}"/>
    <pc:docChg chg="mod">
      <pc:chgData name="Gardner, Madison" userId="S::madison.gardner@cookcountyhealth.org::5db78729-c03f-4d88-ae99-f8659cb853a8" providerId="AD" clId="Web-{93057468-7B47-784E-286E-F772978C2A74}" dt="2024-04-01T13:27:42.446" v="6"/>
      <pc:docMkLst>
        <pc:docMk/>
      </pc:docMkLst>
      <pc:sldChg chg="addCm">
        <pc:chgData name="Gardner, Madison" userId="S::madison.gardner@cookcountyhealth.org::5db78729-c03f-4d88-ae99-f8659cb853a8" providerId="AD" clId="Web-{93057468-7B47-784E-286E-F772978C2A74}" dt="2024-04-01T13:08:43.915" v="3"/>
        <pc:sldMkLst>
          <pc:docMk/>
          <pc:sldMk cId="150861310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rdner, Madison" userId="S::madison.gardner@cookcountyhealth.org::5db78729-c03f-4d88-ae99-f8659cb853a8" providerId="AD" clId="Web-{93057468-7B47-784E-286E-F772978C2A74}" dt="2024-04-01T13:08:43.915" v="3"/>
              <pc2:cmMkLst xmlns:pc2="http://schemas.microsoft.com/office/powerpoint/2019/9/main/command">
                <pc:docMk/>
                <pc:sldMk cId="1508613108" sldId="256"/>
                <pc2:cmMk id="{E9E45429-A2F7-4823-ADD7-D7DB486C6793}"/>
              </pc2:cmMkLst>
            </pc226:cmChg>
            <pc226:cmChg xmlns:pc226="http://schemas.microsoft.com/office/powerpoint/2022/06/main/command" chg="add">
              <pc226:chgData name="Gardner, Madison" userId="S::madison.gardner@cookcountyhealth.org::5db78729-c03f-4d88-ae99-f8659cb853a8" providerId="AD" clId="Web-{93057468-7B47-784E-286E-F772978C2A74}" dt="2024-04-01T13:03:21.609" v="1"/>
              <pc2:cmMkLst xmlns:pc2="http://schemas.microsoft.com/office/powerpoint/2019/9/main/command">
                <pc:docMk/>
                <pc:sldMk cId="1508613108" sldId="256"/>
                <pc2:cmMk id="{BD9B3A2B-2071-4181-ABBE-F987C3FF9577}"/>
              </pc2:cmMkLst>
            </pc226:cmChg>
            <pc226:cmChg xmlns:pc226="http://schemas.microsoft.com/office/powerpoint/2022/06/main/command" chg="add">
              <pc226:chgData name="Gardner, Madison" userId="S::madison.gardner@cookcountyhealth.org::5db78729-c03f-4d88-ae99-f8659cb853a8" providerId="AD" clId="Web-{93057468-7B47-784E-286E-F772978C2A74}" dt="2024-04-01T13:05:19.534" v="2"/>
              <pc2:cmMkLst xmlns:pc2="http://schemas.microsoft.com/office/powerpoint/2019/9/main/command">
                <pc:docMk/>
                <pc:sldMk cId="1508613108" sldId="256"/>
                <pc2:cmMk id="{0D8E7D78-AECD-4282-A532-2BBE3168E94A}"/>
              </pc2:cmMkLst>
            </pc226:cmChg>
          </p:ext>
        </pc:extLst>
      </pc:sldChg>
      <pc:sldChg chg="addCm modCm">
        <pc:chgData name="Gardner, Madison" userId="S::madison.gardner@cookcountyhealth.org::5db78729-c03f-4d88-ae99-f8659cb853a8" providerId="AD" clId="Web-{93057468-7B47-784E-286E-F772978C2A74}" dt="2024-04-01T13:27:42.446" v="6"/>
        <pc:sldMkLst>
          <pc:docMk/>
          <pc:sldMk cId="24017901" sldId="2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Gardner, Madison" userId="S::madison.gardner@cookcountyhealth.org::5db78729-c03f-4d88-ae99-f8659cb853a8" providerId="AD" clId="Web-{93057468-7B47-784E-286E-F772978C2A74}" dt="2024-04-01T13:23:35.924" v="4"/>
              <pc2:cmMkLst xmlns:pc2="http://schemas.microsoft.com/office/powerpoint/2019/9/main/command">
                <pc:docMk/>
                <pc:sldMk cId="24017901" sldId="258"/>
                <pc2:cmMk id="{B066A181-AC4D-4FFC-A272-1550E9AF3D4D}"/>
              </pc2:cmMkLst>
            </pc226:cmChg>
            <pc226:cmChg xmlns:pc226="http://schemas.microsoft.com/office/powerpoint/2022/06/main/command" chg="add">
              <pc226:chgData name="Gardner, Madison" userId="S::madison.gardner@cookcountyhealth.org::5db78729-c03f-4d88-ae99-f8659cb853a8" providerId="AD" clId="Web-{93057468-7B47-784E-286E-F772978C2A74}" dt="2024-04-01T13:27:42.446" v="6"/>
              <pc2:cmMkLst xmlns:pc2="http://schemas.microsoft.com/office/powerpoint/2019/9/main/command">
                <pc:docMk/>
                <pc:sldMk cId="24017901" sldId="258"/>
                <pc2:cmMk id="{18587AAF-8127-4497-BE69-26D34C0C68C7}"/>
              </pc2:cmMkLst>
              <pc226:cmRplyChg chg="add">
                <pc226:chgData name="Gardner, Madison" userId="S::madison.gardner@cookcountyhealth.org::5db78729-c03f-4d88-ae99-f8659cb853a8" providerId="AD" clId="Web-{93057468-7B47-784E-286E-F772978C2A74}" dt="2024-04-01T13:27:42.446" v="6"/>
                <pc2:cmRplyMkLst xmlns:pc2="http://schemas.microsoft.com/office/powerpoint/2019/9/main/command">
                  <pc:docMk/>
                  <pc:sldMk cId="24017901" sldId="258"/>
                  <pc2:cmMk id="{18587AAF-8127-4497-BE69-26D34C0C68C7}"/>
                  <pc2:cmRplyMk id="{A2CD034A-0FB0-48A3-BBFA-DFB8154DE019}"/>
                </pc2:cmRplyMkLst>
              </pc226:cmRplyChg>
            </pc226:cmChg>
          </p:ext>
        </pc:extLst>
      </pc:sldChg>
    </pc:docChg>
  </pc:docChgLst>
  <pc:docChgLst>
    <pc:chgData name="Shosanya, Stephanie" userId="S::stephanie.shosanya@cookcountyhealth.org::5f6cb234-3345-43dd-8d47-9d39b4060dc7" providerId="AD" clId="Web-{440CC819-4AE9-19EB-2074-11A9D1096B4A}"/>
    <pc:docChg chg="addSld">
      <pc:chgData name="Shosanya, Stephanie" userId="S::stephanie.shosanya@cookcountyhealth.org::5f6cb234-3345-43dd-8d47-9d39b4060dc7" providerId="AD" clId="Web-{440CC819-4AE9-19EB-2074-11A9D1096B4A}" dt="2024-03-25T13:48:56.284" v="0"/>
      <pc:docMkLst>
        <pc:docMk/>
      </pc:docMkLst>
      <pc:sldChg chg="add replId">
        <pc:chgData name="Shosanya, Stephanie" userId="S::stephanie.shosanya@cookcountyhealth.org::5f6cb234-3345-43dd-8d47-9d39b4060dc7" providerId="AD" clId="Web-{440CC819-4AE9-19EB-2074-11A9D1096B4A}" dt="2024-03-25T13:48:56.284" v="0"/>
        <pc:sldMkLst>
          <pc:docMk/>
          <pc:sldMk cId="2709688371" sldId="257"/>
        </pc:sldMkLst>
      </pc:sldChg>
    </pc:docChg>
  </pc:docChgLst>
</pc:chgInfo>
</file>

<file path=ppt/comments/modernComment_102_16E7B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66A181-AC4D-4FFC-A272-1550E9AF3D4D}" authorId="{21B820AA-D918-0EC3-AE59-C9CDCD813672}" created="2024-04-01T13:23:35.92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017901" sldId="258"/>
      <ac:spMk id="13" creationId="{A807A6A9-FA8B-D5CF-106E-2EA44DD28208}"/>
      <ac:txMk cp="375" len="13">
        <ac:context len="499" hash="3764573622"/>
      </ac:txMk>
    </ac:txMkLst>
    <p188:pos x="2114801" y="1379656"/>
    <p188:txBody>
      <a:bodyPr/>
      <a:lstStyle/>
      <a:p>
        <a:r>
          <a:rPr lang="en-US"/>
          <a:t>This is actually the "Highlighted Places" button </a:t>
        </a:r>
      </a:p>
    </p188:txBody>
  </p188:cm>
  <p188:cm id="{18587AAF-8127-4497-BE69-26D34C0C68C7}" authorId="{21B820AA-D918-0EC3-AE59-C9CDCD813672}" created="2024-04-01T13:26:35.07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017901" sldId="258"/>
      <ac:spMk id="14" creationId="{9699B836-B928-4888-A402-E694C077C36F}"/>
      <ac:txMk cp="367" len="124">
        <ac:context len="492" hash="1960099298"/>
      </ac:txMk>
    </ac:txMkLst>
    <p188:pos x="3806643" y="1470290"/>
    <p188:replyLst>
      <p188:reply id="{A2CD034A-0FB0-48A3-BBFA-DFB8154DE019}" authorId="{21B820AA-D918-0EC3-AE59-C9CDCD813672}" created="2024-04-01T13:27:42.446">
        <p188:txBody>
          <a:bodyPr/>
          <a:lstStyle/>
          <a:p>
            <a:r>
              <a:rPr lang="en-US"/>
              <a:t>Additionally, I think it is important in the beginning of the presentation to talk about the "rate" versus the "count" to emphasize the importance of the difference between the two </a:t>
            </a:r>
          </a:p>
        </p188:txBody>
      </p188:reply>
    </p188:replyLst>
    <p188:txBody>
      <a:bodyPr/>
      <a:lstStyle/>
      <a:p>
        <a:r>
          <a:rPr lang="en-US"/>
          <a:t>Awesome. In regards to our conversation re: interpretations. I think using this as a way to recommend how our partner share interpretations - using this is probably the best practice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D150-221C-4189-95FF-3A0C0BF2191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C12ED-2E42-45C2-BE24-83987DA27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Under “Fall-related hospitalization rate”, click “Visualize this indicator” to open an indicator-specific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Interpret the map legend and identify patterns across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Hover the mouse cursor over zip codes to see place-specific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Click the “Chart” option to open stratification charts.</a:t>
            </a:r>
            <a:endParaRPr lang="en-US" sz="14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5: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Under “Chart View” click “Change Stratification of Time Period”.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6: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Click the “Race”, “Sex “ or “Age” from the list to view charts for selected population subgroups.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004AAC"/>
                </a:solidFill>
                <a:latin typeface="Peace Sans"/>
              </a:rPr>
              <a:t>Step 7:</a:t>
            </a:r>
            <a:r>
              <a:rPr lang="en-US" sz="1400">
                <a:solidFill>
                  <a:srgbClr val="004AAC"/>
                </a:solidFill>
                <a:latin typeface="Peace Sans"/>
              </a:rPr>
              <a:t> Hover over each bar in the chart to see group-specific indicator values.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C12ED-2E42-45C2-BE24-83987DA279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0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Creating custom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On the left side of the screen, click “Locations”</a:t>
            </a:r>
            <a:r>
              <a:rPr lang="en-US" sz="1200" i="1">
                <a:solidFill>
                  <a:srgbClr val="002060"/>
                </a:solidFill>
                <a:latin typeface="Peace Sans"/>
              </a:rPr>
              <a:t>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Click “Suburban Cook County” as the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Click “Data” and click “Clear all indicators” above the table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4: Click the “Indicators”        icon on the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5: Type in “Fall-related hospitalization rate” and select 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6: Type in “Traumatic brain injury related ED Visit rate” and select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7: Add stratifications by clicking on the three dots below 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8: Click “Change Data Shown”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9: Select a stratification and click “Add as new row”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10: Download table by clicking the download icon on the bottom right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11: Select download format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Creating custom maps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1: Type in “Fall-related hospitalization rate” into search bar at the top of the page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2: To highlight a location on the map, click the “Highlighted Places”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 Type in “Alsip” or any other specific location within suburban Cook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 Step 4: To change the map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Click “Map Settings” icon on bottom right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Step 3: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Stratifying </a:t>
            </a:r>
            <a:r>
              <a:rPr lang="en-US" sz="1200" err="1">
                <a:solidFill>
                  <a:srgbClr val="002060"/>
                </a:solidFill>
                <a:latin typeface="Peace Sans"/>
              </a:rPr>
              <a:t>Indcators</a:t>
            </a:r>
            <a:r>
              <a:rPr lang="en-US" sz="1200">
                <a:solidFill>
                  <a:srgbClr val="002060"/>
                </a:solidFill>
                <a:latin typeface="Peace Sans"/>
              </a:rPr>
              <a:t> idea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2060"/>
                </a:solidFill>
                <a:latin typeface="Peace Sans"/>
              </a:rPr>
              <a:t>What population groups have the highest or lowest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>
              <a:solidFill>
                <a:srgbClr val="002060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View indicator values by race, ethnicity, sex, and/or age group across suburban Cook County</a:t>
            </a:r>
            <a:r>
              <a:rPr lang="en-US" sz="1200" i="1">
                <a:solidFill>
                  <a:schemeClr val="bg1">
                    <a:lumMod val="65000"/>
                  </a:schemeClr>
                </a:solidFill>
              </a:rPr>
              <a:t>.</a:t>
            </a:r>
            <a:endParaRPr lang="en-US" sz="1200">
              <a:solidFill>
                <a:srgbClr val="002060"/>
              </a:solidFill>
              <a:latin typeface="Peace San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C12ED-2E42-45C2-BE24-83987DA2796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5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C12ED-2E42-45C2-BE24-83987DA279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48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1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1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8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9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03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0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B6072-564B-42EB-A01E-7A845F6C989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D0B9-88C8-47C7-8433-F3168BD7C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18.sv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microsoft.com/office/2018/10/relationships/comments" Target="../comments/modernComment_102_16E7BED.xm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sv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A41F2-5258-ABA8-AC1A-986D7EA34EE5}"/>
              </a:ext>
            </a:extLst>
          </p:cNvPr>
          <p:cNvSpPr txBox="1"/>
          <p:nvPr/>
        </p:nvSpPr>
        <p:spPr>
          <a:xfrm>
            <a:off x="440847" y="985775"/>
            <a:ext cx="68743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4AA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atlas to explore broader patterns of health outcomes, behaviors, and social determinants of health.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61766-225C-E309-B96D-5E715916481D}"/>
              </a:ext>
            </a:extLst>
          </p:cNvPr>
          <p:cNvSpPr txBox="1"/>
          <p:nvPr/>
        </p:nvSpPr>
        <p:spPr>
          <a:xfrm>
            <a:off x="440846" y="602289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4AAC"/>
                </a:solidFill>
                <a:latin typeface="Peace Sans"/>
              </a:rPr>
              <a:t>EXPLORING HEALTH INDICATORS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740F10-98B8-6C14-13DA-74E486FD8A37}"/>
              </a:ext>
            </a:extLst>
          </p:cNvPr>
          <p:cNvSpPr/>
          <p:nvPr/>
        </p:nvSpPr>
        <p:spPr>
          <a:xfrm>
            <a:off x="443080" y="1656510"/>
            <a:ext cx="1756099" cy="16536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F1325E-E363-8A40-4426-BF412EDCD69D}"/>
              </a:ext>
            </a:extLst>
          </p:cNvPr>
          <p:cNvSpPr/>
          <p:nvPr/>
        </p:nvSpPr>
        <p:spPr>
          <a:xfrm>
            <a:off x="457201" y="7123183"/>
            <a:ext cx="6874354" cy="1779069"/>
          </a:xfrm>
          <a:prstGeom prst="roundRect">
            <a:avLst/>
          </a:prstGeom>
          <a:solidFill>
            <a:srgbClr val="DFED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8658E8A-21CE-B5CB-1092-02981D7E88C8}"/>
              </a:ext>
            </a:extLst>
          </p:cNvPr>
          <p:cNvSpPr/>
          <p:nvPr/>
        </p:nvSpPr>
        <p:spPr>
          <a:xfrm>
            <a:off x="466726" y="3435609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7ADAFB4-5381-3C79-1DA0-18DE5A9A3A48}"/>
              </a:ext>
            </a:extLst>
          </p:cNvPr>
          <p:cNvSpPr/>
          <p:nvPr/>
        </p:nvSpPr>
        <p:spPr>
          <a:xfrm>
            <a:off x="490356" y="5214031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80ECFF-E25B-769E-BE84-054CE99BC017}"/>
              </a:ext>
            </a:extLst>
          </p:cNvPr>
          <p:cNvSpPr/>
          <p:nvPr/>
        </p:nvSpPr>
        <p:spPr>
          <a:xfrm>
            <a:off x="2358857" y="1617767"/>
            <a:ext cx="4971356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Navigate to the suburban Cook County Health Atlas  (</a:t>
            </a:r>
            <a:r>
              <a:rPr lang="en-US" sz="1200" i="1">
                <a:solidFill>
                  <a:srgbClr val="004AAC"/>
                </a:solidFill>
                <a:latin typeface="Peace Sans"/>
              </a:rPr>
              <a:t>cookcountyhealthatlas.org)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. </a:t>
            </a:r>
            <a:endParaRPr lang="en-US" sz="12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“Reports” option on the left navigation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“Injury Burden Report” to view the associated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Review background on injury within suburban Cook County.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4B9C0-F0F5-1F78-7761-D2ABC1283062}"/>
              </a:ext>
            </a:extLst>
          </p:cNvPr>
          <p:cNvSpPr/>
          <p:nvPr/>
        </p:nvSpPr>
        <p:spPr>
          <a:xfrm>
            <a:off x="2358856" y="3397956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“Indicators” option on the left navigation panel to open the indicators page.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Type “Fall-related hospitalization rate” into the search bar on the indicators page. The atlas actively filters indicators based on what is typed in the search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“Fall-related hospitalization rate” from the list of filtered indicators to display the indicator’s description, units, time period,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“More Information” to view the indicator’s public health importance and related technical documentation.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0966B-487B-C255-854A-DE2F74F52F6F}"/>
              </a:ext>
            </a:extLst>
          </p:cNvPr>
          <p:cNvSpPr/>
          <p:nvPr/>
        </p:nvSpPr>
        <p:spPr>
          <a:xfrm>
            <a:off x="2373867" y="5214031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Under “Fall-related hospitalization rate”, click “Visualize this indicator” to open an indicator-specific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Interpret the map legend and identify patterns across the map.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Hover the mouse cursor over zip codes to see place-specific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“Chart” option to open stratification charts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5: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“Change Stratification of Time Period” and select “Race”, “Sex “ or “Age” from the list to view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6: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Hover over each bar to see group-specific indicator values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45396-FF9A-A0C6-D1AC-7914AAAF9A7E}"/>
              </a:ext>
            </a:extLst>
          </p:cNvPr>
          <p:cNvSpPr/>
          <p:nvPr/>
        </p:nvSpPr>
        <p:spPr>
          <a:xfrm>
            <a:off x="676639" y="7343862"/>
            <a:ext cx="6545463" cy="31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>
                <a:solidFill>
                  <a:srgbClr val="004AAC"/>
                </a:solidFill>
                <a:latin typeface="Peace Sans"/>
              </a:rPr>
              <a:t>EXERCISE 1: Use the search and visualization tools to explore one or more of the injury-related indicators listed below.</a:t>
            </a:r>
            <a:endParaRPr lang="en-US" sz="1400" b="1">
              <a:solidFill>
                <a:srgbClr val="004AAC"/>
              </a:solidFill>
              <a:latin typeface="Peace Sans"/>
            </a:endParaRPr>
          </a:p>
          <a:p>
            <a:endParaRPr lang="en-US" sz="1500" b="1">
              <a:solidFill>
                <a:srgbClr val="004AAC"/>
              </a:solidFill>
              <a:latin typeface="Peace Sans"/>
            </a:endParaRPr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55F86C30-3D78-E4DE-A818-C268C5989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449" y="1805677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29E021-FC08-8B40-252E-A91A23D680F8}"/>
              </a:ext>
            </a:extLst>
          </p:cNvPr>
          <p:cNvSpPr txBox="1"/>
          <p:nvPr/>
        </p:nvSpPr>
        <p:spPr>
          <a:xfrm>
            <a:off x="741526" y="1660168"/>
            <a:ext cx="12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4AAC"/>
                </a:solidFill>
                <a:latin typeface="Peace Sans"/>
              </a:rPr>
              <a:t>CUSTOM REPORTS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C2FB66BE-6D30-CF65-A021-2D38B194F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999" y="3732395"/>
            <a:ext cx="1225555" cy="1225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395687B-052B-7DFE-2022-45D3E52B096A}"/>
              </a:ext>
            </a:extLst>
          </p:cNvPr>
          <p:cNvSpPr txBox="1"/>
          <p:nvPr/>
        </p:nvSpPr>
        <p:spPr>
          <a:xfrm>
            <a:off x="788667" y="3504166"/>
            <a:ext cx="12065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4AAC"/>
                </a:solidFill>
                <a:latin typeface="Peace Sans"/>
              </a:rPr>
              <a:t>SEARCH INDICATORS</a:t>
            </a:r>
          </a:p>
        </p:txBody>
      </p:sp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B9144278-110E-8EBB-7DC2-723FB7981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9890" y="5342338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25A29D5-7C7A-CC4C-CDE1-16CE9B79012A}"/>
              </a:ext>
            </a:extLst>
          </p:cNvPr>
          <p:cNvSpPr txBox="1"/>
          <p:nvPr/>
        </p:nvSpPr>
        <p:spPr>
          <a:xfrm>
            <a:off x="788667" y="5220063"/>
            <a:ext cx="1201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4AAC"/>
                </a:solidFill>
                <a:latin typeface="Peace Sans"/>
              </a:rPr>
              <a:t>VISUALIZE &amp; STRATIFY  INDICATORS</a:t>
            </a:r>
          </a:p>
          <a:p>
            <a:pPr algn="ctr"/>
            <a:endParaRPr lang="en-US" sz="1500">
              <a:solidFill>
                <a:srgbClr val="004AAC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A9F5D-CAD1-66F7-8727-CBB9860D4445}"/>
              </a:ext>
            </a:extLst>
          </p:cNvPr>
          <p:cNvSpPr txBox="1"/>
          <p:nvPr/>
        </p:nvSpPr>
        <p:spPr>
          <a:xfrm>
            <a:off x="461645" y="2155972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CCDPH publishes brief, interactive reports on the atlas that provide useful information on emerging health issues.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2FEC64-938A-E361-0AF7-06B0618383C0}"/>
              </a:ext>
            </a:extLst>
          </p:cNvPr>
          <p:cNvSpPr txBox="1"/>
          <p:nvPr/>
        </p:nvSpPr>
        <p:spPr>
          <a:xfrm>
            <a:off x="496543" y="4052670"/>
            <a:ext cx="175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The atlas has over 350 indicators derived from federal, state, and local data sources.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C53A0-247B-3827-F17A-A5EDB3107DAA}"/>
              </a:ext>
            </a:extLst>
          </p:cNvPr>
          <p:cNvSpPr txBox="1"/>
          <p:nvPr/>
        </p:nvSpPr>
        <p:spPr>
          <a:xfrm>
            <a:off x="467359" y="5987027"/>
            <a:ext cx="175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Each indicator can be explored through an interactive maps and charts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8F52D46-5C62-5305-F716-6C6C939117F0}"/>
              </a:ext>
            </a:extLst>
          </p:cNvPr>
          <p:cNvSpPr/>
          <p:nvPr/>
        </p:nvSpPr>
        <p:spPr>
          <a:xfrm>
            <a:off x="4378098" y="7690798"/>
            <a:ext cx="2722673" cy="1107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>
                <a:solidFill>
                  <a:srgbClr val="004AAC"/>
                </a:solidFill>
                <a:latin typeface="Peace Sans"/>
              </a:rPr>
              <a:t>What patterns do you see on the map(s)?</a:t>
            </a:r>
          </a:p>
          <a:p>
            <a:r>
              <a:rPr lang="en-US" sz="1100" i="1">
                <a:solidFill>
                  <a:srgbClr val="004AAC"/>
                </a:solidFill>
                <a:latin typeface="Peace Sans"/>
              </a:rPr>
              <a:t>Which zip codes have lower and higher indicator values? </a:t>
            </a:r>
          </a:p>
          <a:p>
            <a:r>
              <a:rPr lang="en-US" sz="1100" i="1">
                <a:solidFill>
                  <a:srgbClr val="004AAC"/>
                </a:solidFill>
                <a:latin typeface="Peace Sans"/>
              </a:rPr>
              <a:t>What are the indicator values in the areas your organization serves?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C4AD15-A0D9-5882-AFCD-2A1C5DFAB8DC}"/>
              </a:ext>
            </a:extLst>
          </p:cNvPr>
          <p:cNvSpPr txBox="1"/>
          <p:nvPr/>
        </p:nvSpPr>
        <p:spPr>
          <a:xfrm>
            <a:off x="653146" y="7711896"/>
            <a:ext cx="34941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Hip fracture-related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Assault-related ED visits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Traumatic brain injury-related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Suicide 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Intentional injury ED visit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>
                <a:solidFill>
                  <a:srgbClr val="004AAC"/>
                </a:solidFill>
                <a:latin typeface="Peace Sans"/>
              </a:rPr>
              <a:t>Unintentional injury-related hospitalization rate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136F3E-946C-7A2A-6701-87727773690B}"/>
              </a:ext>
            </a:extLst>
          </p:cNvPr>
          <p:cNvGrpSpPr/>
          <p:nvPr/>
        </p:nvGrpSpPr>
        <p:grpSpPr>
          <a:xfrm>
            <a:off x="532895" y="9008110"/>
            <a:ext cx="6689507" cy="636999"/>
            <a:chOff x="75694" y="8550909"/>
            <a:chExt cx="6689507" cy="636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23603C-0971-3A2F-6FF0-1B528EDFC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5950"/>
            <a:stretch/>
          </p:blipFill>
          <p:spPr>
            <a:xfrm>
              <a:off x="4861642" y="8550909"/>
              <a:ext cx="534573" cy="430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3634706-9629-EDF8-A278-46B01BA69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7797"/>
            <a:stretch/>
          </p:blipFill>
          <p:spPr>
            <a:xfrm>
              <a:off x="6230628" y="8550909"/>
              <a:ext cx="534573" cy="421555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13D772-74CC-9B7B-7299-BBD48DCDDD72}"/>
                </a:ext>
              </a:extLst>
            </p:cNvPr>
            <p:cNvSpPr txBox="1"/>
            <p:nvPr/>
          </p:nvSpPr>
          <p:spPr>
            <a:xfrm>
              <a:off x="75694" y="8972464"/>
              <a:ext cx="639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map layers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EF58DC-2812-182A-9650-561A5A88E497}"/>
                </a:ext>
              </a:extLst>
            </p:cNvPr>
            <p:cNvSpPr txBox="1"/>
            <p:nvPr/>
          </p:nvSpPr>
          <p:spPr>
            <a:xfrm>
              <a:off x="745356" y="8972464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indicators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82CB39B-1141-B7C5-8AF0-5595B97CC4F1}"/>
                </a:ext>
              </a:extLst>
            </p:cNvPr>
            <p:cNvSpPr txBox="1"/>
            <p:nvPr/>
          </p:nvSpPr>
          <p:spPr>
            <a:xfrm>
              <a:off x="1340560" y="8972464"/>
              <a:ext cx="756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stratifications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54F487-ED53-6E91-DEEB-0377CBEAC199}"/>
                </a:ext>
              </a:extLst>
            </p:cNvPr>
            <p:cNvSpPr txBox="1"/>
            <p:nvPr/>
          </p:nvSpPr>
          <p:spPr>
            <a:xfrm>
              <a:off x="2198493" y="897246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filters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21BA0F0-A3CA-5D85-25BB-DF96090EC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40676" y="8550909"/>
              <a:ext cx="534572" cy="4572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7238F06-E713-8C02-6492-DFD581A3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11099" y="8550909"/>
              <a:ext cx="534572" cy="457200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3058078-28C1-251E-0B9D-8BE5F72D2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9406" y="8550909"/>
              <a:ext cx="534573" cy="4572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B2AB27E-FE3C-4285-AF62-2D064DCD8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99830" y="8550909"/>
              <a:ext cx="534572" cy="45720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F6CEC68-C3DB-8330-03F9-2E83E4B76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70253" y="8550909"/>
              <a:ext cx="534572" cy="45720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E9A61C1-61D8-92DE-3247-BF9CEC3784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b="5240"/>
            <a:stretch/>
          </p:blipFill>
          <p:spPr>
            <a:xfrm>
              <a:off x="4161659" y="8550909"/>
              <a:ext cx="564132" cy="45720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8BDF68D-E84C-EFFF-BCB1-FBB15AA9B4C5}"/>
                </a:ext>
              </a:extLst>
            </p:cNvPr>
            <p:cNvSpPr txBox="1"/>
            <p:nvPr/>
          </p:nvSpPr>
          <p:spPr>
            <a:xfrm>
              <a:off x="2648560" y="8972464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highlight places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383732-B85B-AEE9-355E-D3FEAD0B03A6}"/>
                </a:ext>
              </a:extLst>
            </p:cNvPr>
            <p:cNvSpPr txBox="1"/>
            <p:nvPr/>
          </p:nvSpPr>
          <p:spPr>
            <a:xfrm>
              <a:off x="4141424" y="8972464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validation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9A8024-EB06-B704-7CDC-6D3732E05FB5}"/>
                </a:ext>
              </a:extLst>
            </p:cNvPr>
            <p:cNvSpPr txBox="1"/>
            <p:nvPr/>
          </p:nvSpPr>
          <p:spPr>
            <a:xfrm>
              <a:off x="4884612" y="8972464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settings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0A7008A-9C21-52F7-A65C-69A08B3C7783}"/>
                </a:ext>
              </a:extLst>
            </p:cNvPr>
            <p:cNvSpPr txBox="1"/>
            <p:nvPr/>
          </p:nvSpPr>
          <p:spPr>
            <a:xfrm>
              <a:off x="6328911" y="8972464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save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3882659-A0E0-8EA8-47C5-6540B7211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4999"/>
            <a:stretch/>
          </p:blipFill>
          <p:spPr>
            <a:xfrm>
              <a:off x="5532066" y="8550909"/>
              <a:ext cx="562708" cy="4572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A77EEE5-07F5-2E53-C6AB-0279DBC958C0}"/>
                </a:ext>
              </a:extLst>
            </p:cNvPr>
            <p:cNvSpPr txBox="1"/>
            <p:nvPr/>
          </p:nvSpPr>
          <p:spPr>
            <a:xfrm>
              <a:off x="5514455" y="8972464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download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711DC8B-2E93-9CD4-C823-88DE56CE2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481522" y="8550909"/>
              <a:ext cx="544286" cy="4572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E4E07B-777D-72CD-728D-3D34F85016DB}"/>
                </a:ext>
              </a:extLst>
            </p:cNvPr>
            <p:cNvSpPr txBox="1"/>
            <p:nvPr/>
          </p:nvSpPr>
          <p:spPr>
            <a:xfrm>
              <a:off x="3454102" y="8972464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chart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61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BA41F2-5258-ABA8-AC1A-986D7EA34EE5}"/>
              </a:ext>
            </a:extLst>
          </p:cNvPr>
          <p:cNvSpPr txBox="1"/>
          <p:nvPr/>
        </p:nvSpPr>
        <p:spPr>
          <a:xfrm>
            <a:off x="440847" y="985775"/>
            <a:ext cx="68743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4AA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atlas tools to help demonstrate need and/or build a compelling case for the potential impact of proposed initiatives.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61766-225C-E309-B96D-5E715916481D}"/>
              </a:ext>
            </a:extLst>
          </p:cNvPr>
          <p:cNvSpPr txBox="1"/>
          <p:nvPr/>
        </p:nvSpPr>
        <p:spPr>
          <a:xfrm>
            <a:off x="440846" y="602289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4AAC"/>
                </a:solidFill>
                <a:latin typeface="Peace Sans"/>
              </a:rPr>
              <a:t>GRANT WRITING &amp; FUNDRAISING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F1325E-E363-8A40-4426-BF412EDCD69D}"/>
              </a:ext>
            </a:extLst>
          </p:cNvPr>
          <p:cNvSpPr/>
          <p:nvPr/>
        </p:nvSpPr>
        <p:spPr>
          <a:xfrm>
            <a:off x="457201" y="7135058"/>
            <a:ext cx="6874354" cy="1779069"/>
          </a:xfrm>
          <a:prstGeom prst="roundRect">
            <a:avLst/>
          </a:prstGeom>
          <a:solidFill>
            <a:srgbClr val="DFED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645396-FF9A-A0C6-D1AC-7914AAAF9A7E}"/>
              </a:ext>
            </a:extLst>
          </p:cNvPr>
          <p:cNvSpPr/>
          <p:nvPr/>
        </p:nvSpPr>
        <p:spPr>
          <a:xfrm>
            <a:off x="731997" y="7226988"/>
            <a:ext cx="6248090" cy="317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>
                <a:solidFill>
                  <a:srgbClr val="004AAC"/>
                </a:solidFill>
                <a:latin typeface="Peace Sans"/>
              </a:rPr>
              <a:t>EXERCISE 2: Refer to the steps above to create and download a custom table and/or map that depicts one or more of the following injury-related indicators.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A9F5D-CAD1-66F7-8727-CBB9860D4445}"/>
              </a:ext>
            </a:extLst>
          </p:cNvPr>
          <p:cNvSpPr txBox="1"/>
          <p:nvPr/>
        </p:nvSpPr>
        <p:spPr>
          <a:xfrm>
            <a:off x="586753" y="2402063"/>
            <a:ext cx="17560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 </a:t>
            </a:r>
            <a:endParaRPr lang="en-US" sz="1200" i="1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ADFF96-1A3D-BF8A-8171-505EF07AC813}"/>
              </a:ext>
            </a:extLst>
          </p:cNvPr>
          <p:cNvSpPr txBox="1"/>
          <p:nvPr/>
        </p:nvSpPr>
        <p:spPr>
          <a:xfrm>
            <a:off x="731997" y="7743112"/>
            <a:ext cx="331169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Hip fracture-related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Assault-related ED visits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Traumatic brain injury-related hospitalization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Suicide mortality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Intentional injury ED visit 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>
                <a:solidFill>
                  <a:srgbClr val="004AAC"/>
                </a:solidFill>
                <a:latin typeface="Peace Sans"/>
              </a:rPr>
              <a:t>Unintentional injury-related hospitalization rate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4B9C0-F0F5-1F78-7761-D2ABC1283062}"/>
              </a:ext>
            </a:extLst>
          </p:cNvPr>
          <p:cNvSpPr/>
          <p:nvPr/>
        </p:nvSpPr>
        <p:spPr>
          <a:xfrm>
            <a:off x="2554698" y="1965562"/>
            <a:ext cx="4807365" cy="189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On the left navigation panel, click “Locations”</a:t>
            </a:r>
            <a:r>
              <a:rPr lang="en-US" sz="1200" i="1">
                <a:solidFill>
                  <a:srgbClr val="004AAC"/>
                </a:solidFill>
                <a:latin typeface="Peace Sans"/>
              </a:rPr>
              <a:t> 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and select “Suburban Cook County”.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“Data” tab on the map page to view the default table.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“Clear all indicators” above the table to remove 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“Indicators” icon on the right to search for and add indicators to table. Add “Fall-related hospitalization rate” to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5: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Add stratified data to table by clicking … button under “Actions”.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6: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“Download” icon to save data in desired format.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C1725F6-6E83-B9B7-4571-F49E997FF800}"/>
              </a:ext>
            </a:extLst>
          </p:cNvPr>
          <p:cNvGrpSpPr/>
          <p:nvPr/>
        </p:nvGrpSpPr>
        <p:grpSpPr>
          <a:xfrm>
            <a:off x="459295" y="1954073"/>
            <a:ext cx="1937460" cy="1787620"/>
            <a:chOff x="532895" y="2239594"/>
            <a:chExt cx="1937460" cy="17876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8658E8A-21CE-B5CB-1092-02981D7E88C8}"/>
                </a:ext>
              </a:extLst>
            </p:cNvPr>
            <p:cNvSpPr/>
            <p:nvPr/>
          </p:nvSpPr>
          <p:spPr>
            <a:xfrm>
              <a:off x="532895" y="2239594"/>
              <a:ext cx="1895363" cy="17790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rgbClr val="002060"/>
                </a:solidFill>
                <a:latin typeface="Peace San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395687B-052B-7DFE-2022-45D3E52B096A}"/>
                </a:ext>
              </a:extLst>
            </p:cNvPr>
            <p:cNvSpPr txBox="1"/>
            <p:nvPr/>
          </p:nvSpPr>
          <p:spPr>
            <a:xfrm>
              <a:off x="741008" y="2287175"/>
              <a:ext cx="154519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>
                  <a:solidFill>
                    <a:srgbClr val="004AAC"/>
                  </a:solidFill>
                  <a:latin typeface="Peace Sans"/>
                </a:rPr>
                <a:t>CREATE CUSTOM TABLES</a:t>
              </a:r>
            </a:p>
          </p:txBody>
        </p:sp>
        <p:pic>
          <p:nvPicPr>
            <p:cNvPr id="28" name="Graphic 27" descr="Table with solid fill">
              <a:extLst>
                <a:ext uri="{FF2B5EF4-FFF2-40B4-BE49-F238E27FC236}">
                  <a16:creationId xmlns:a16="http://schemas.microsoft.com/office/drawing/2014/main" id="{037B4193-CF17-1DC5-CEB8-DB587B32C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65796" y="2564174"/>
              <a:ext cx="1509487" cy="146304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56AB593-1FFC-418C-C3E8-95E6892521EF}"/>
                </a:ext>
              </a:extLst>
            </p:cNvPr>
            <p:cNvSpPr txBox="1"/>
            <p:nvPr/>
          </p:nvSpPr>
          <p:spPr>
            <a:xfrm>
              <a:off x="574992" y="2810033"/>
              <a:ext cx="1895363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>
                  <a:solidFill>
                    <a:schemeClr val="accent3">
                      <a:lumMod val="75000"/>
                    </a:schemeClr>
                  </a:solidFill>
                </a:rPr>
                <a:t>Design and download a data table with custom indicators, places, and populations. 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270966B-487B-C255-854A-DE2F74F52F6F}"/>
              </a:ext>
            </a:extLst>
          </p:cNvPr>
          <p:cNvSpPr/>
          <p:nvPr/>
        </p:nvSpPr>
        <p:spPr>
          <a:xfrm>
            <a:off x="2554698" y="4328928"/>
            <a:ext cx="4807365" cy="18925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Under “Indicators” on left navigation panel, type “Assault-related ED Visit rates” into search bar.</a:t>
            </a:r>
            <a:endParaRPr lang="en-US" sz="12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“Settings” at the bottom right of the map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Under “Color Scheme”, reduce the “Number of colors” on map legend from nine to five.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Hover over legend to display zip codes by rate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5: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Add “Median household income” indicator with “Filters” tool to display ED visit rates for zip codes with incomes within specified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6: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“Download” icon to save data in desired format.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C9216E-3BD4-19BB-B8CC-A5107FC8498C}"/>
              </a:ext>
            </a:extLst>
          </p:cNvPr>
          <p:cNvGrpSpPr/>
          <p:nvPr/>
        </p:nvGrpSpPr>
        <p:grpSpPr>
          <a:xfrm>
            <a:off x="457201" y="4322156"/>
            <a:ext cx="1941648" cy="1915339"/>
            <a:chOff x="373567" y="4192370"/>
            <a:chExt cx="1837042" cy="177906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7ADAFB4-5381-3C79-1DA0-18DE5A9A3A48}"/>
                </a:ext>
              </a:extLst>
            </p:cNvPr>
            <p:cNvSpPr/>
            <p:nvPr/>
          </p:nvSpPr>
          <p:spPr>
            <a:xfrm>
              <a:off x="373567" y="4192370"/>
              <a:ext cx="1837042" cy="17790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b="1">
                <a:solidFill>
                  <a:srgbClr val="002060"/>
                </a:solidFill>
                <a:latin typeface="Peace Sans"/>
              </a:endParaRPr>
            </a:p>
          </p:txBody>
        </p:sp>
        <p:pic>
          <p:nvPicPr>
            <p:cNvPr id="24" name="Graphic 23" descr="Map with pin outline">
              <a:extLst>
                <a:ext uri="{FF2B5EF4-FFF2-40B4-BE49-F238E27FC236}">
                  <a16:creationId xmlns:a16="http://schemas.microsoft.com/office/drawing/2014/main" id="{B9144278-110E-8EBB-7DC2-723FB79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4390" y="4456567"/>
              <a:ext cx="1371600" cy="13716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A29D5-7C7A-CC4C-CDE1-16CE9B79012A}"/>
                </a:ext>
              </a:extLst>
            </p:cNvPr>
            <p:cNvSpPr txBox="1"/>
            <p:nvPr/>
          </p:nvSpPr>
          <p:spPr>
            <a:xfrm>
              <a:off x="492153" y="4249532"/>
              <a:ext cx="157793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>
                  <a:solidFill>
                    <a:srgbClr val="004AAC"/>
                  </a:solidFill>
                  <a:latin typeface="Peace Sans"/>
                </a:rPr>
                <a:t>CREATE CUSTOM MAPS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650263-511F-1AA3-5B37-123D024DB42F}"/>
                </a:ext>
              </a:extLst>
            </p:cNvPr>
            <p:cNvSpPr txBox="1"/>
            <p:nvPr/>
          </p:nvSpPr>
          <p:spPr>
            <a:xfrm>
              <a:off x="422140" y="4815129"/>
              <a:ext cx="1756099" cy="8925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300" i="1">
                  <a:solidFill>
                    <a:schemeClr val="accent3">
                      <a:lumMod val="75000"/>
                    </a:schemeClr>
                  </a:solidFill>
                </a:rPr>
                <a:t>Explore, design, and download a map with custom legend and highlighted places.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B135D26-24D8-63E7-7657-E5575B8AF153}"/>
              </a:ext>
            </a:extLst>
          </p:cNvPr>
          <p:cNvSpPr/>
          <p:nvPr/>
        </p:nvSpPr>
        <p:spPr>
          <a:xfrm>
            <a:off x="4378098" y="7702673"/>
            <a:ext cx="2722673" cy="1107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>
                <a:solidFill>
                  <a:srgbClr val="004AAC"/>
                </a:solidFill>
                <a:latin typeface="Peace Sans"/>
              </a:rPr>
              <a:t>How could your organization use these custom charts, tables, and maps in its fundraising, grant writing, and/or outreach and awareness efforts?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C9D6C21-3667-2B99-C49A-38F6B85B7455}"/>
              </a:ext>
            </a:extLst>
          </p:cNvPr>
          <p:cNvGrpSpPr/>
          <p:nvPr/>
        </p:nvGrpSpPr>
        <p:grpSpPr>
          <a:xfrm>
            <a:off x="532895" y="9008110"/>
            <a:ext cx="6689507" cy="636999"/>
            <a:chOff x="75694" y="8550909"/>
            <a:chExt cx="6689507" cy="63699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D3E97E0-24B7-016A-D568-14F990DD70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5950"/>
            <a:stretch/>
          </p:blipFill>
          <p:spPr>
            <a:xfrm>
              <a:off x="4861642" y="8550909"/>
              <a:ext cx="534573" cy="43000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CD1E90C-7BC6-8DD8-6309-E3DEF853C5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7797"/>
            <a:stretch/>
          </p:blipFill>
          <p:spPr>
            <a:xfrm>
              <a:off x="6230628" y="8550909"/>
              <a:ext cx="534573" cy="42155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284CCB-BAAF-4FAF-BFC1-19A56EDDFEBB}"/>
                </a:ext>
              </a:extLst>
            </p:cNvPr>
            <p:cNvSpPr txBox="1"/>
            <p:nvPr/>
          </p:nvSpPr>
          <p:spPr>
            <a:xfrm>
              <a:off x="75694" y="8972464"/>
              <a:ext cx="639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map layers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22566F-2ED5-53CB-EEBA-F52BB4F15CF2}"/>
                </a:ext>
              </a:extLst>
            </p:cNvPr>
            <p:cNvSpPr txBox="1"/>
            <p:nvPr/>
          </p:nvSpPr>
          <p:spPr>
            <a:xfrm>
              <a:off x="745356" y="8972464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indicators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5D56581-D64F-F6F6-D6F2-B334E5295002}"/>
                </a:ext>
              </a:extLst>
            </p:cNvPr>
            <p:cNvSpPr txBox="1"/>
            <p:nvPr/>
          </p:nvSpPr>
          <p:spPr>
            <a:xfrm>
              <a:off x="1340560" y="8972464"/>
              <a:ext cx="756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stratifications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1AF41B-8090-5477-F7CD-26F9069E883B}"/>
                </a:ext>
              </a:extLst>
            </p:cNvPr>
            <p:cNvSpPr txBox="1"/>
            <p:nvPr/>
          </p:nvSpPr>
          <p:spPr>
            <a:xfrm>
              <a:off x="2198493" y="897246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filters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9191C4E8-7641-80A9-6F9A-3DC8CD3B2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40676" y="8550909"/>
              <a:ext cx="534572" cy="4572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887B267B-B747-A40A-B869-A0EF8C3FA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811099" y="8550909"/>
              <a:ext cx="534572" cy="45720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482B1B9-8422-D539-FF2C-BDDCF4613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9406" y="8550909"/>
              <a:ext cx="534573" cy="4572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8152EF3E-6C8B-1361-DE4E-5242F35D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9830" y="8550909"/>
              <a:ext cx="534572" cy="4572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49F8335-6CDA-CE67-B973-BD61DDD1C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470253" y="8550909"/>
              <a:ext cx="534572" cy="45720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420DDD3E-F9B1-5B93-D291-6A39015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b="5240"/>
            <a:stretch/>
          </p:blipFill>
          <p:spPr>
            <a:xfrm>
              <a:off x="4161659" y="8550909"/>
              <a:ext cx="564132" cy="457200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ED90CDF-56DE-13E9-4A89-844F41023443}"/>
                </a:ext>
              </a:extLst>
            </p:cNvPr>
            <p:cNvSpPr txBox="1"/>
            <p:nvPr/>
          </p:nvSpPr>
          <p:spPr>
            <a:xfrm>
              <a:off x="2648560" y="8972464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highlight places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D8B3AF3-A483-270D-C698-DCA2FCE239A9}"/>
                </a:ext>
              </a:extLst>
            </p:cNvPr>
            <p:cNvSpPr txBox="1"/>
            <p:nvPr/>
          </p:nvSpPr>
          <p:spPr>
            <a:xfrm>
              <a:off x="4141424" y="8972464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validation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3B6341E-1216-FCB1-DE3B-D30B9CFFA846}"/>
                </a:ext>
              </a:extLst>
            </p:cNvPr>
            <p:cNvSpPr txBox="1"/>
            <p:nvPr/>
          </p:nvSpPr>
          <p:spPr>
            <a:xfrm>
              <a:off x="4884612" y="8972464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settings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E3C2BDD-C965-70EE-CD68-F61E5028C953}"/>
                </a:ext>
              </a:extLst>
            </p:cNvPr>
            <p:cNvSpPr txBox="1"/>
            <p:nvPr/>
          </p:nvSpPr>
          <p:spPr>
            <a:xfrm>
              <a:off x="6328911" y="8972464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save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E307EBFB-E51B-7C5E-4DA9-1DACD46262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b="4999"/>
            <a:stretch/>
          </p:blipFill>
          <p:spPr>
            <a:xfrm>
              <a:off x="5532066" y="8550909"/>
              <a:ext cx="562708" cy="4572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00E0D21-33D7-D331-1EEA-73FCABD96037}"/>
                </a:ext>
              </a:extLst>
            </p:cNvPr>
            <p:cNvSpPr txBox="1"/>
            <p:nvPr/>
          </p:nvSpPr>
          <p:spPr>
            <a:xfrm>
              <a:off x="5514455" y="8972464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download</a:t>
              </a: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40B0F561-34F5-F4E6-1C26-7694AB56D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481522" y="8550909"/>
              <a:ext cx="544286" cy="4572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EA0220-FE24-AD78-AEA0-E7B143D5257D}"/>
                </a:ext>
              </a:extLst>
            </p:cNvPr>
            <p:cNvSpPr txBox="1"/>
            <p:nvPr/>
          </p:nvSpPr>
          <p:spPr>
            <a:xfrm>
              <a:off x="3454102" y="8972464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chart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968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32BE-48A1-A622-5643-07B6DDDF2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1A6ECCF-C297-0B6A-684E-9A03882AF2EF}"/>
              </a:ext>
            </a:extLst>
          </p:cNvPr>
          <p:cNvSpPr/>
          <p:nvPr/>
        </p:nvSpPr>
        <p:spPr>
          <a:xfrm>
            <a:off x="457201" y="1680215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7898AB-3B50-16A0-A5B1-D3FF1C9D35C9}"/>
              </a:ext>
            </a:extLst>
          </p:cNvPr>
          <p:cNvSpPr/>
          <p:nvPr/>
        </p:nvSpPr>
        <p:spPr>
          <a:xfrm>
            <a:off x="457201" y="7135058"/>
            <a:ext cx="6874354" cy="1779069"/>
          </a:xfrm>
          <a:prstGeom prst="roundRect">
            <a:avLst/>
          </a:prstGeom>
          <a:solidFill>
            <a:srgbClr val="DFED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E6955A-E998-7668-4A68-9429D61B95C3}"/>
              </a:ext>
            </a:extLst>
          </p:cNvPr>
          <p:cNvSpPr/>
          <p:nvPr/>
        </p:nvSpPr>
        <p:spPr>
          <a:xfrm>
            <a:off x="457201" y="3498496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AE4ABF-B6C8-4302-BA80-8F7F5CF70733}"/>
              </a:ext>
            </a:extLst>
          </p:cNvPr>
          <p:cNvSpPr/>
          <p:nvPr/>
        </p:nvSpPr>
        <p:spPr>
          <a:xfrm>
            <a:off x="457201" y="5316777"/>
            <a:ext cx="1756099" cy="165038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 b="1">
              <a:solidFill>
                <a:srgbClr val="002060"/>
              </a:solidFill>
              <a:latin typeface="Peace San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ED2E0-7213-77D3-B6A8-70F3C2333D2E}"/>
              </a:ext>
            </a:extLst>
          </p:cNvPr>
          <p:cNvSpPr/>
          <p:nvPr/>
        </p:nvSpPr>
        <p:spPr>
          <a:xfrm>
            <a:off x="2375211" y="1680215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Select the “Indicators” option on left navigation panel and type “Breast cancer mortality rate” into search bar.</a:t>
            </a:r>
            <a:endParaRPr lang="en-US" sz="12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“Breast cancer mortality rate” from the filtered list of indicators to map mortality rates for reported municipalities.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“Chart” tab on map panel to view default stratifications by race and ethnicity.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“Chart View” icon and select “Line chart over time” to view trends in breast cancer mortality rates by group over time.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07A6A9-FA8B-D5CF-106E-2EA44DD28208}"/>
              </a:ext>
            </a:extLst>
          </p:cNvPr>
          <p:cNvSpPr/>
          <p:nvPr/>
        </p:nvSpPr>
        <p:spPr>
          <a:xfrm>
            <a:off x="2375211" y="3513997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Under “Indicators” on left navigation panel, type “Median household income” into the search bar.</a:t>
            </a:r>
            <a:endParaRPr lang="en-US" sz="12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“Median household income” from the filtered list of indicators to map household income by municipality.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“Stratification” icon on the right panel and use the slider tool to explore income over time for select municipalities.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“Map Layers” icon on the right panel, type “Markham, IL” to view household income by census tract within this municipality.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9B836-B928-4888-A402-E694C077C36F}"/>
              </a:ext>
            </a:extLst>
          </p:cNvPr>
          <p:cNvSpPr/>
          <p:nvPr/>
        </p:nvSpPr>
        <p:spPr>
          <a:xfrm>
            <a:off x="2358856" y="5297171"/>
            <a:ext cx="4956345" cy="165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1: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Select the “Scatterplot” option on the left navigation panel.</a:t>
            </a:r>
            <a:endParaRPr lang="en-US" sz="1200" i="1">
              <a:solidFill>
                <a:srgbClr val="004AAC"/>
              </a:solidFill>
              <a:latin typeface="Peac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2: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“Indicator” icon on the right panel and change the </a:t>
            </a:r>
            <a:br>
              <a:rPr lang="en-US" sz="1200">
                <a:solidFill>
                  <a:srgbClr val="004AAC"/>
                </a:solidFill>
                <a:latin typeface="Peace Sans"/>
              </a:rPr>
            </a:br>
            <a:r>
              <a:rPr lang="en-US" sz="1200">
                <a:solidFill>
                  <a:srgbClr val="004AAC"/>
                </a:solidFill>
                <a:latin typeface="Peace Sans"/>
              </a:rPr>
              <a:t>X (horizontal) axis indicator to “Median Household Income” and the </a:t>
            </a:r>
            <a:br>
              <a:rPr lang="en-US" sz="1200">
                <a:solidFill>
                  <a:srgbClr val="004AAC"/>
                </a:solidFill>
                <a:latin typeface="Peace Sans"/>
              </a:rPr>
            </a:br>
            <a:r>
              <a:rPr lang="en-US" sz="1200">
                <a:solidFill>
                  <a:srgbClr val="004AAC"/>
                </a:solidFill>
                <a:latin typeface="Peace Sans"/>
              </a:rPr>
              <a:t>Y (vertical) axis indicator to “Breast cancer mortality rate” to create scatterplot.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3: 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Hover over points to view place-specific rate and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rgbClr val="004AAC"/>
                </a:solidFill>
                <a:latin typeface="Peace Sans"/>
              </a:rPr>
              <a:t>Step 4:</a:t>
            </a:r>
            <a:r>
              <a:rPr lang="en-US" sz="1200">
                <a:solidFill>
                  <a:srgbClr val="004AAC"/>
                </a:solidFill>
                <a:latin typeface="Peace Sans"/>
              </a:rPr>
              <a:t> Click the “Validation” icon on the right panel to view a summary of the statistical relationship between the two indicators.</a:t>
            </a:r>
          </a:p>
        </p:txBody>
      </p:sp>
      <p:pic>
        <p:nvPicPr>
          <p:cNvPr id="17" name="Graphic 16" descr="Closed book with solid fill">
            <a:extLst>
              <a:ext uri="{FF2B5EF4-FFF2-40B4-BE49-F238E27FC236}">
                <a16:creationId xmlns:a16="http://schemas.microsoft.com/office/drawing/2014/main" id="{DB35D6BB-958A-A91A-F5CC-EA2C633D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449" y="1817552"/>
            <a:ext cx="1371600" cy="13716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E70205-0A23-D76C-6375-A1D7B9FA12CF}"/>
              </a:ext>
            </a:extLst>
          </p:cNvPr>
          <p:cNvSpPr txBox="1"/>
          <p:nvPr/>
        </p:nvSpPr>
        <p:spPr>
          <a:xfrm>
            <a:off x="546281" y="1662201"/>
            <a:ext cx="1643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500" b="1">
                <a:solidFill>
                  <a:srgbClr val="002060"/>
                </a:solidFill>
                <a:latin typeface="Peace Sans"/>
              </a:defRPr>
            </a:lvl1pPr>
          </a:lstStyle>
          <a:p>
            <a:r>
              <a:rPr lang="en-US">
                <a:solidFill>
                  <a:srgbClr val="004AAC"/>
                </a:solidFill>
              </a:rPr>
              <a:t>REVIEW HEALTH</a:t>
            </a:r>
          </a:p>
          <a:p>
            <a:r>
              <a:rPr lang="en-US">
                <a:solidFill>
                  <a:srgbClr val="004AAC"/>
                </a:solidFill>
              </a:rPr>
              <a:t>TRENDS</a:t>
            </a:r>
          </a:p>
        </p:txBody>
      </p:sp>
      <p:pic>
        <p:nvPicPr>
          <p:cNvPr id="21" name="Graphic 20" descr="Magnifying glass outline">
            <a:extLst>
              <a:ext uri="{FF2B5EF4-FFF2-40B4-BE49-F238E27FC236}">
                <a16:creationId xmlns:a16="http://schemas.microsoft.com/office/drawing/2014/main" id="{A3E2F907-F6B9-10F0-7FF6-671566BFB5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999" y="3744270"/>
            <a:ext cx="1225555" cy="12255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693A047-0D6D-A04A-CC4C-ABA8ED20A6A0}"/>
              </a:ext>
            </a:extLst>
          </p:cNvPr>
          <p:cNvSpPr txBox="1"/>
          <p:nvPr/>
        </p:nvSpPr>
        <p:spPr>
          <a:xfrm>
            <a:off x="457201" y="3521247"/>
            <a:ext cx="1732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4AAC"/>
                </a:solidFill>
                <a:latin typeface="Peace Sans"/>
              </a:rPr>
              <a:t>SOCIOECONOMIC CHANGES</a:t>
            </a:r>
          </a:p>
        </p:txBody>
      </p:sp>
      <p:pic>
        <p:nvPicPr>
          <p:cNvPr id="24" name="Graphic 23" descr="Map with pin outline">
            <a:extLst>
              <a:ext uri="{FF2B5EF4-FFF2-40B4-BE49-F238E27FC236}">
                <a16:creationId xmlns:a16="http://schemas.microsoft.com/office/drawing/2014/main" id="{94E3C887-FF23-0215-808F-55754AC215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449" y="5412582"/>
            <a:ext cx="1371600" cy="1371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AB8471-2373-13EF-A4B2-24859677219D}"/>
              </a:ext>
            </a:extLst>
          </p:cNvPr>
          <p:cNvSpPr txBox="1"/>
          <p:nvPr/>
        </p:nvSpPr>
        <p:spPr>
          <a:xfrm>
            <a:off x="546282" y="5275284"/>
            <a:ext cx="15779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>
                <a:solidFill>
                  <a:srgbClr val="004AAC"/>
                </a:solidFill>
                <a:latin typeface="Peace Sans"/>
              </a:rPr>
              <a:t>CREATE SCATTERPLOTS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9872F1-BC03-A4C0-516C-B114D9FAC348}"/>
              </a:ext>
            </a:extLst>
          </p:cNvPr>
          <p:cNvSpPr txBox="1"/>
          <p:nvPr/>
        </p:nvSpPr>
        <p:spPr>
          <a:xfrm>
            <a:off x="457200" y="2269995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Chart trends over time to better understand the trajectory of health outcomes or behaviors for select geographies.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D5063-2F72-98FA-7C53-76D6207835FD}"/>
              </a:ext>
            </a:extLst>
          </p:cNvPr>
          <p:cNvSpPr txBox="1"/>
          <p:nvPr/>
        </p:nvSpPr>
        <p:spPr>
          <a:xfrm>
            <a:off x="470049" y="4103531"/>
            <a:ext cx="17560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Map population and housing characteristics over time at the census tract, zip code, and municipal levels.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B331D-F251-19F1-0E5E-9A4259A390FC}"/>
              </a:ext>
            </a:extLst>
          </p:cNvPr>
          <p:cNvSpPr txBox="1"/>
          <p:nvPr/>
        </p:nvSpPr>
        <p:spPr>
          <a:xfrm>
            <a:off x="505479" y="5924842"/>
            <a:ext cx="17560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i="1">
                <a:solidFill>
                  <a:schemeClr val="accent3">
                    <a:lumMod val="75000"/>
                  </a:schemeClr>
                </a:solidFill>
              </a:rPr>
              <a:t>Visualize and interpret statistical relationships between multiple indicators.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3A0552-5B74-AB25-E1A0-0AF45D5A099F}"/>
              </a:ext>
            </a:extLst>
          </p:cNvPr>
          <p:cNvSpPr txBox="1"/>
          <p:nvPr/>
        </p:nvSpPr>
        <p:spPr>
          <a:xfrm>
            <a:off x="456754" y="985774"/>
            <a:ext cx="6874353" cy="56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53"/>
              </a:lnSpc>
            </a:pPr>
            <a:r>
              <a:rPr lang="en-US" sz="1324" spc="-53">
                <a:solidFill>
                  <a:srgbClr val="004AA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Compare changes in health outcomes and population over time to examine trends and  explore relationships between indicators.​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EF4E5C-7C51-2DB7-91C7-64DDF9452625}"/>
              </a:ext>
            </a:extLst>
          </p:cNvPr>
          <p:cNvSpPr txBox="1"/>
          <p:nvPr/>
        </p:nvSpPr>
        <p:spPr>
          <a:xfrm>
            <a:off x="456753" y="602289"/>
            <a:ext cx="344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>
                <a:solidFill>
                  <a:srgbClr val="004AAC"/>
                </a:solidFill>
                <a:latin typeface="Peace Sans"/>
              </a:rPr>
              <a:t>TIME PERIOD COMPARISON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9F4D0-028D-F7F4-A229-12CC6688C510}"/>
              </a:ext>
            </a:extLst>
          </p:cNvPr>
          <p:cNvSpPr/>
          <p:nvPr/>
        </p:nvSpPr>
        <p:spPr>
          <a:xfrm>
            <a:off x="731997" y="7181268"/>
            <a:ext cx="6426332" cy="3021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i="1">
                <a:solidFill>
                  <a:srgbClr val="004AAC"/>
                </a:solidFill>
                <a:latin typeface="Peace Sans"/>
              </a:rPr>
              <a:t>EXERCISE 3: Create scatterplots for one or both of the following sets of indicators.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F2C3FC-3036-8C40-C3B0-90388E0B2D92}"/>
              </a:ext>
            </a:extLst>
          </p:cNvPr>
          <p:cNvSpPr/>
          <p:nvPr/>
        </p:nvSpPr>
        <p:spPr>
          <a:xfrm>
            <a:off x="4378098" y="7602089"/>
            <a:ext cx="2722673" cy="110799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i="1">
                <a:solidFill>
                  <a:srgbClr val="004AAC"/>
                </a:solidFill>
                <a:latin typeface="Peace Sans"/>
              </a:rPr>
              <a:t>Which of the sets of indicators have statistically significant relationships? What other indicator relationships may be of interest to explore for your organization?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3B1866-9F10-121A-0FBD-F2051878516A}"/>
              </a:ext>
            </a:extLst>
          </p:cNvPr>
          <p:cNvGrpSpPr/>
          <p:nvPr/>
        </p:nvGrpSpPr>
        <p:grpSpPr>
          <a:xfrm>
            <a:off x="874499" y="7532403"/>
            <a:ext cx="3311698" cy="1384995"/>
            <a:chOff x="417299" y="7075202"/>
            <a:chExt cx="3311698" cy="13849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DA006D-6F79-267D-52AC-B3722DE8AE79}"/>
                </a:ext>
              </a:extLst>
            </p:cNvPr>
            <p:cNvSpPr txBox="1"/>
            <p:nvPr/>
          </p:nvSpPr>
          <p:spPr>
            <a:xfrm>
              <a:off x="417299" y="7075202"/>
              <a:ext cx="331169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>
                  <a:solidFill>
                    <a:srgbClr val="004AAC"/>
                  </a:solidFill>
                  <a:latin typeface="Peace Sans"/>
                </a:rPr>
                <a:t>Uninsured rate</a:t>
              </a:r>
              <a:r>
                <a:rPr lang="en-US" sz="1050">
                  <a:solidFill>
                    <a:srgbClr val="004AAC"/>
                  </a:solidFill>
                  <a:latin typeface="Peace Sans"/>
                </a:rPr>
                <a:t> (X-axis)</a:t>
              </a:r>
            </a:p>
            <a:p>
              <a:pPr algn="ctr"/>
              <a:r>
                <a:rPr lang="en-US" sz="1050">
                  <a:solidFill>
                    <a:srgbClr val="004AAC"/>
                  </a:solidFill>
                  <a:latin typeface="Peace Sans"/>
                </a:rPr>
                <a:t>by </a:t>
              </a:r>
            </a:p>
            <a:p>
              <a:pPr algn="ctr"/>
              <a:r>
                <a:rPr lang="en-US" sz="1050" b="1">
                  <a:solidFill>
                    <a:srgbClr val="004AAC"/>
                  </a:solidFill>
                  <a:latin typeface="Peace Sans"/>
                </a:rPr>
                <a:t>Cervical cancer screening (PLACES)</a:t>
              </a:r>
              <a:r>
                <a:rPr lang="en-US" sz="1050">
                  <a:solidFill>
                    <a:srgbClr val="004AAC"/>
                  </a:solidFill>
                  <a:latin typeface="Peace Sans"/>
                </a:rPr>
                <a:t> (Y-axis)</a:t>
              </a:r>
            </a:p>
            <a:p>
              <a:pPr algn="ctr"/>
              <a:endParaRPr lang="en-US" sz="1050">
                <a:solidFill>
                  <a:srgbClr val="004AAC"/>
                </a:solidFill>
                <a:latin typeface="Peace Sans"/>
              </a:endParaRPr>
            </a:p>
            <a:p>
              <a:pPr algn="ctr"/>
              <a:r>
                <a:rPr lang="en-US" sz="1050" b="1">
                  <a:solidFill>
                    <a:srgbClr val="004AAC"/>
                  </a:solidFill>
                  <a:latin typeface="Peace Sans"/>
                </a:rPr>
                <a:t>Trust in </a:t>
              </a:r>
              <a:r>
                <a:rPr lang="en-US" sz="1050">
                  <a:solidFill>
                    <a:srgbClr val="004AAC"/>
                  </a:solidFill>
                  <a:latin typeface="Peace Sans"/>
                </a:rPr>
                <a:t>local</a:t>
              </a:r>
              <a:r>
                <a:rPr lang="en-US" sz="1050" b="1">
                  <a:solidFill>
                    <a:srgbClr val="004AAC"/>
                  </a:solidFill>
                  <a:latin typeface="Peace Sans"/>
                </a:rPr>
                <a:t> government rate (CCHS)</a:t>
              </a:r>
              <a:r>
                <a:rPr lang="en-US" sz="1050">
                  <a:solidFill>
                    <a:srgbClr val="004AAC"/>
                  </a:solidFill>
                  <a:latin typeface="Peace Sans"/>
                </a:rPr>
                <a:t> (X-axis) </a:t>
              </a:r>
            </a:p>
            <a:p>
              <a:pPr algn="ctr"/>
              <a:r>
                <a:rPr lang="en-US" sz="1050">
                  <a:solidFill>
                    <a:srgbClr val="004AAC"/>
                  </a:solidFill>
                  <a:latin typeface="Peace Sans"/>
                </a:rPr>
                <a:t>by</a:t>
              </a:r>
            </a:p>
            <a:p>
              <a:pPr algn="ctr"/>
              <a:r>
                <a:rPr lang="en-US" sz="1050" b="1">
                  <a:solidFill>
                    <a:srgbClr val="004AAC"/>
                  </a:solidFill>
                  <a:latin typeface="Peace Sans"/>
                </a:rPr>
                <a:t>Overall health status rate (CCHS)</a:t>
              </a:r>
              <a:r>
                <a:rPr lang="en-US" sz="1050">
                  <a:solidFill>
                    <a:srgbClr val="004AAC"/>
                  </a:solidFill>
                  <a:latin typeface="Peace Sans"/>
                </a:rPr>
                <a:t> (Y-axis)</a:t>
              </a:r>
            </a:p>
            <a:p>
              <a:pPr algn="ctr"/>
              <a:endParaRPr lang="en-US" sz="1050">
                <a:solidFill>
                  <a:srgbClr val="004AAC"/>
                </a:solidFill>
                <a:latin typeface="Peace Sans"/>
              </a:endParaRP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7CFB435-8470-8A7B-2EBD-CC02422EE251}"/>
                </a:ext>
              </a:extLst>
            </p:cNvPr>
            <p:cNvSpPr/>
            <p:nvPr/>
          </p:nvSpPr>
          <p:spPr>
            <a:xfrm>
              <a:off x="667909" y="7099055"/>
              <a:ext cx="2761090" cy="5583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AAC"/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491EDDE2-182D-BBB8-74AF-4B46206FB406}"/>
                </a:ext>
              </a:extLst>
            </p:cNvPr>
            <p:cNvSpPr/>
            <p:nvPr/>
          </p:nvSpPr>
          <p:spPr>
            <a:xfrm>
              <a:off x="667908" y="7728534"/>
              <a:ext cx="2761091" cy="558310"/>
            </a:xfrm>
            <a:prstGeom prst="round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AAC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28CD42-77A4-556F-DF54-0EF66BB82439}"/>
              </a:ext>
            </a:extLst>
          </p:cNvPr>
          <p:cNvGrpSpPr/>
          <p:nvPr/>
        </p:nvGrpSpPr>
        <p:grpSpPr>
          <a:xfrm>
            <a:off x="532895" y="9008110"/>
            <a:ext cx="6689507" cy="636999"/>
            <a:chOff x="75694" y="8550909"/>
            <a:chExt cx="6689507" cy="63699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5954BE48-43F5-181E-6697-32BC0EB4E3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5950"/>
            <a:stretch/>
          </p:blipFill>
          <p:spPr>
            <a:xfrm>
              <a:off x="4861642" y="8550909"/>
              <a:ext cx="534573" cy="43000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E368592-5584-C711-3FC8-2A2823278C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7797"/>
            <a:stretch/>
          </p:blipFill>
          <p:spPr>
            <a:xfrm>
              <a:off x="6230628" y="8550909"/>
              <a:ext cx="534573" cy="421555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4F8EB9-BB75-D9E7-B6FB-2A9715C69423}"/>
                </a:ext>
              </a:extLst>
            </p:cNvPr>
            <p:cNvSpPr txBox="1"/>
            <p:nvPr/>
          </p:nvSpPr>
          <p:spPr>
            <a:xfrm>
              <a:off x="75694" y="8972464"/>
              <a:ext cx="6399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map layers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0FA316-5E65-25E5-3585-34EFE10AF15B}"/>
                </a:ext>
              </a:extLst>
            </p:cNvPr>
            <p:cNvSpPr txBox="1"/>
            <p:nvPr/>
          </p:nvSpPr>
          <p:spPr>
            <a:xfrm>
              <a:off x="745356" y="8972464"/>
              <a:ext cx="59824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indicators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ED80CCB-8FF1-14A1-7EE8-191E8E686F62}"/>
                </a:ext>
              </a:extLst>
            </p:cNvPr>
            <p:cNvSpPr txBox="1"/>
            <p:nvPr/>
          </p:nvSpPr>
          <p:spPr>
            <a:xfrm>
              <a:off x="1340560" y="8972464"/>
              <a:ext cx="75693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stratifications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C64B27-2D58-11F5-DD14-841309F17001}"/>
                </a:ext>
              </a:extLst>
            </p:cNvPr>
            <p:cNvSpPr txBox="1"/>
            <p:nvPr/>
          </p:nvSpPr>
          <p:spPr>
            <a:xfrm>
              <a:off x="2198493" y="8972464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filters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80EA123-B80A-0728-A332-7AB9D8866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140676" y="8550909"/>
              <a:ext cx="534572" cy="45720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6D79E7AC-AB66-1BD2-38D7-554B20128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11099" y="8550909"/>
              <a:ext cx="534572" cy="45720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F441D92-0859-617D-7AA4-39A51FF12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9406" y="8550909"/>
              <a:ext cx="534573" cy="4572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0DAE0C90-4D4C-4160-4D9E-F62A4E786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9830" y="8550909"/>
              <a:ext cx="534572" cy="4572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99DA2B4-B8D4-FE94-3145-E0C15290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470253" y="8550909"/>
              <a:ext cx="534572" cy="45720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F25D38E-D9F3-1D7C-95A4-2E1AB8634B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240"/>
            <a:stretch/>
          </p:blipFill>
          <p:spPr>
            <a:xfrm>
              <a:off x="4161659" y="8550909"/>
              <a:ext cx="564132" cy="4572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5F8BCA-3B35-2061-F36C-9D072F6646B6}"/>
                </a:ext>
              </a:extLst>
            </p:cNvPr>
            <p:cNvSpPr txBox="1"/>
            <p:nvPr/>
          </p:nvSpPr>
          <p:spPr>
            <a:xfrm>
              <a:off x="2648560" y="8972464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highlight places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69072E9-9030-3BBB-3239-73ED1689B63F}"/>
                </a:ext>
              </a:extLst>
            </p:cNvPr>
            <p:cNvSpPr txBox="1"/>
            <p:nvPr/>
          </p:nvSpPr>
          <p:spPr>
            <a:xfrm>
              <a:off x="4141424" y="8972464"/>
              <a:ext cx="59984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validation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3F7BB72-CDC7-D7C3-6F4B-847B6370B8C7}"/>
                </a:ext>
              </a:extLst>
            </p:cNvPr>
            <p:cNvSpPr txBox="1"/>
            <p:nvPr/>
          </p:nvSpPr>
          <p:spPr>
            <a:xfrm>
              <a:off x="4884612" y="8972464"/>
              <a:ext cx="5100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settings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F5867E-D9D5-DB24-2684-FDAB450ADA56}"/>
                </a:ext>
              </a:extLst>
            </p:cNvPr>
            <p:cNvSpPr txBox="1"/>
            <p:nvPr/>
          </p:nvSpPr>
          <p:spPr>
            <a:xfrm>
              <a:off x="6328911" y="8972464"/>
              <a:ext cx="3722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save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7FFF3B60-F700-24E4-E1DB-561A48D66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4999"/>
            <a:stretch/>
          </p:blipFill>
          <p:spPr>
            <a:xfrm>
              <a:off x="5532066" y="8550909"/>
              <a:ext cx="562708" cy="45720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DDB597F-50BF-E7F3-04CB-4AC6A4E98656}"/>
                </a:ext>
              </a:extLst>
            </p:cNvPr>
            <p:cNvSpPr txBox="1"/>
            <p:nvPr/>
          </p:nvSpPr>
          <p:spPr>
            <a:xfrm>
              <a:off x="5514455" y="8972464"/>
              <a:ext cx="6046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download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DC84C4B-398A-A637-ACAA-B3D4CAFB5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3481522" y="8550909"/>
              <a:ext cx="544286" cy="457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9B6675-CD5B-E401-FF70-56E0DF42F918}"/>
                </a:ext>
              </a:extLst>
            </p:cNvPr>
            <p:cNvSpPr txBox="1"/>
            <p:nvPr/>
          </p:nvSpPr>
          <p:spPr>
            <a:xfrm>
              <a:off x="3454102" y="8972464"/>
              <a:ext cx="6190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chart 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79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498EA7BACB146A627AFE84097E2DB" ma:contentTypeVersion="18" ma:contentTypeDescription="Create a new document." ma:contentTypeScope="" ma:versionID="6c7863f5c0ae4497165b48705f4a257d">
  <xsd:schema xmlns:xsd="http://www.w3.org/2001/XMLSchema" xmlns:xs="http://www.w3.org/2001/XMLSchema" xmlns:p="http://schemas.microsoft.com/office/2006/metadata/properties" xmlns:ns3="ef71a7cb-f38d-41e3-9cd1-e30274701f16" xmlns:ns4="84dc4be9-2469-4ad0-9570-2082289f3cfe" targetNamespace="http://schemas.microsoft.com/office/2006/metadata/properties" ma:root="true" ma:fieldsID="8b86b55ceac14a34faa2b3139952c5f1" ns3:_="" ns4:_="">
    <xsd:import namespace="ef71a7cb-f38d-41e3-9cd1-e30274701f16"/>
    <xsd:import namespace="84dc4be9-2469-4ad0-9570-2082289f3c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71a7cb-f38d-41e3-9cd1-e30274701f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c4be9-2469-4ad0-9570-2082289f3cf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f71a7cb-f38d-41e3-9cd1-e30274701f16" xsi:nil="true"/>
  </documentManagement>
</p:properties>
</file>

<file path=customXml/itemProps1.xml><?xml version="1.0" encoding="utf-8"?>
<ds:datastoreItem xmlns:ds="http://schemas.openxmlformats.org/officeDocument/2006/customXml" ds:itemID="{40688762-3361-45DB-B7DF-6255B2391B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CDC3AB-441D-4260-B5D2-75A4FAA42ACB}">
  <ds:schemaRefs>
    <ds:schemaRef ds:uri="84dc4be9-2469-4ad0-9570-2082289f3cfe"/>
    <ds:schemaRef ds:uri="ef71a7cb-f38d-41e3-9cd1-e30274701f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72DD97-9770-45E0-BA14-F4EE81194E63}">
  <ds:schemaRefs>
    <ds:schemaRef ds:uri="84dc4be9-2469-4ad0-9570-2082289f3cfe"/>
    <ds:schemaRef ds:uri="ef71a7cb-f38d-41e3-9cd1-e30274701f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Custom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Christopher</dc:creator>
  <cp:revision>1</cp:revision>
  <dcterms:created xsi:type="dcterms:W3CDTF">2024-03-20T20:09:44Z</dcterms:created>
  <dcterms:modified xsi:type="dcterms:W3CDTF">2024-04-04T19:20:37Z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0x01010047E498EA7BACB146A627AFE84097E2DB</vt:lpwstr>
  </property>
</Properties>
</file>