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6"/>
  </p:notesMasterIdLst>
  <p:sldIdLst>
    <p:sldId id="2050095349" r:id="rId5"/>
    <p:sldId id="2050095345" r:id="rId6"/>
    <p:sldId id="6246" r:id="rId7"/>
    <p:sldId id="2134803979" r:id="rId8"/>
    <p:sldId id="2050095348" r:id="rId9"/>
    <p:sldId id="2050095350" r:id="rId10"/>
    <p:sldId id="256" r:id="rId11"/>
    <p:sldId id="2134803990" r:id="rId12"/>
    <p:sldId id="2050095343" r:id="rId13"/>
    <p:sldId id="2134803987" r:id="rId14"/>
    <p:sldId id="2134803980" r:id="rId15"/>
    <p:sldId id="2134803976" r:id="rId16"/>
    <p:sldId id="2134803977" r:id="rId17"/>
    <p:sldId id="2134803981" r:id="rId18"/>
    <p:sldId id="2134803982" r:id="rId19"/>
    <p:sldId id="2134803983" r:id="rId20"/>
    <p:sldId id="2134803984" r:id="rId21"/>
    <p:sldId id="2134803985" r:id="rId22"/>
    <p:sldId id="2134803986" r:id="rId23"/>
    <p:sldId id="2134803988" r:id="rId24"/>
    <p:sldId id="2134803989"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lloway-Beth, Alfreda" initials="HBA" lastIdx="1" clrIdx="6">
    <p:extLst>
      <p:ext uri="{19B8F6BF-5375-455C-9EA6-DF929625EA0E}">
        <p15:presenceInfo xmlns:p15="http://schemas.microsoft.com/office/powerpoint/2012/main" userId="S::alfreda.holloway@cookcountyhhs.org::47cf7b25-5b40-46ab-9b16-43fd5c8e3de7" providerId="AD"/>
      </p:ext>
    </p:extLst>
  </p:cmAuthor>
  <p:cmAuthor id="1" name="Taylor Martell" initials="TM" lastIdx="7" clrIdx="0">
    <p:extLst>
      <p:ext uri="{19B8F6BF-5375-455C-9EA6-DF929625EA0E}">
        <p15:presenceInfo xmlns:p15="http://schemas.microsoft.com/office/powerpoint/2012/main" userId="S::taylor.martell@slalom.com::f1ca7145-a5ff-43ef-8213-323aa99d8e23" providerId="AD"/>
      </p:ext>
    </p:extLst>
  </p:cmAuthor>
  <p:cmAuthor id="8" name="Quigley, Kyla" initials="QK" lastIdx="2" clrIdx="7">
    <p:extLst>
      <p:ext uri="{19B8F6BF-5375-455C-9EA6-DF929625EA0E}">
        <p15:presenceInfo xmlns:p15="http://schemas.microsoft.com/office/powerpoint/2012/main" userId="S::kyla.quigley@cookcountyhealth.org::14b9ef79-3198-4c23-bf53-26620dadc9f1" providerId="AD"/>
      </p:ext>
    </p:extLst>
  </p:cmAuthor>
  <p:cmAuthor id="2" name="Kevin Adams" initials="KA" lastIdx="7" clrIdx="1">
    <p:extLst>
      <p:ext uri="{19B8F6BF-5375-455C-9EA6-DF929625EA0E}">
        <p15:presenceInfo xmlns:p15="http://schemas.microsoft.com/office/powerpoint/2012/main" userId="S::kevin.adams@slalom.com::53093e4e-7000-4981-a63c-8afcac442e75" providerId="AD"/>
      </p:ext>
    </p:extLst>
  </p:cmAuthor>
  <p:cmAuthor id="3" name="Sean Reynolds" initials="SR" lastIdx="2" clrIdx="2">
    <p:extLst>
      <p:ext uri="{19B8F6BF-5375-455C-9EA6-DF929625EA0E}">
        <p15:presenceInfo xmlns:p15="http://schemas.microsoft.com/office/powerpoint/2012/main" userId="S::seanr@slalom.com::50d1ead4-cf7b-4387-a5c4-8e2491db0663" providerId="AD"/>
      </p:ext>
    </p:extLst>
  </p:cmAuthor>
  <p:cmAuthor id="4" name="Todd Schnack" initials="TS" lastIdx="2" clrIdx="3">
    <p:extLst>
      <p:ext uri="{19B8F6BF-5375-455C-9EA6-DF929625EA0E}">
        <p15:presenceInfo xmlns:p15="http://schemas.microsoft.com/office/powerpoint/2012/main" userId="S::todd.schnack@slalom.com::663ae072-8515-4399-9612-9ac39aa5dc98" providerId="AD"/>
      </p:ext>
    </p:extLst>
  </p:cmAuthor>
  <p:cmAuthor id="5" name="Mike Burger" initials="MB" lastIdx="9" clrIdx="4">
    <p:extLst>
      <p:ext uri="{19B8F6BF-5375-455C-9EA6-DF929625EA0E}">
        <p15:presenceInfo xmlns:p15="http://schemas.microsoft.com/office/powerpoint/2012/main" userId="S::mike.burger@slalom.com::5df204fd-277f-4c68-a715-4fc459de8210" providerId="AD"/>
      </p:ext>
    </p:extLst>
  </p:cmAuthor>
  <p:cmAuthor id="6" name="Elaine Armstrong" initials="EA" lastIdx="2" clrIdx="5">
    <p:extLst>
      <p:ext uri="{19B8F6BF-5375-455C-9EA6-DF929625EA0E}">
        <p15:presenceInfo xmlns:p15="http://schemas.microsoft.com/office/powerpoint/2012/main" userId="S::elaine.armstrong@slalom.com::0b501660-848c-48a4-8928-652a3c2d24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3CBC2-D1FA-4D7B-B916-F95E5502A019}" v="14" dt="2022-01-12T20:07:25.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gley, Kyla" userId="14b9ef79-3198-4c23-bf53-26620dadc9f1" providerId="ADAL" clId="{A4EC8B1E-3670-45CD-8075-9643BC182264}"/>
    <pc:docChg chg="undo custSel addSld modSld sldOrd">
      <pc:chgData name="Quigley, Kyla" userId="14b9ef79-3198-4c23-bf53-26620dadc9f1" providerId="ADAL" clId="{A4EC8B1E-3670-45CD-8075-9643BC182264}" dt="2021-09-16T02:32:51.127" v="468" actId="20577"/>
      <pc:docMkLst>
        <pc:docMk/>
      </pc:docMkLst>
      <pc:sldChg chg="modSp mod">
        <pc:chgData name="Quigley, Kyla" userId="14b9ef79-3198-4c23-bf53-26620dadc9f1" providerId="ADAL" clId="{A4EC8B1E-3670-45CD-8075-9643BC182264}" dt="2021-09-16T02:32:51.127" v="468" actId="20577"/>
        <pc:sldMkLst>
          <pc:docMk/>
          <pc:sldMk cId="3830135221" sldId="256"/>
        </pc:sldMkLst>
        <pc:spChg chg="mod">
          <ac:chgData name="Quigley, Kyla" userId="14b9ef79-3198-4c23-bf53-26620dadc9f1" providerId="ADAL" clId="{A4EC8B1E-3670-45CD-8075-9643BC182264}" dt="2021-09-15T21:04:55.819" v="9" actId="20577"/>
          <ac:spMkLst>
            <pc:docMk/>
            <pc:sldMk cId="3830135221" sldId="256"/>
            <ac:spMk id="6" creationId="{DDF732AD-9B2B-4AB7-A555-574842C41F0F}"/>
          </ac:spMkLst>
        </pc:spChg>
        <pc:spChg chg="mod">
          <ac:chgData name="Quigley, Kyla" userId="14b9ef79-3198-4c23-bf53-26620dadc9f1" providerId="ADAL" clId="{A4EC8B1E-3670-45CD-8075-9643BC182264}" dt="2021-09-16T02:32:51.127" v="468" actId="20577"/>
          <ac:spMkLst>
            <pc:docMk/>
            <pc:sldMk cId="3830135221" sldId="256"/>
            <ac:spMk id="8" creationId="{1542ED92-E0E5-43BF-A314-F5F899A21C00}"/>
          </ac:spMkLst>
        </pc:spChg>
        <pc:spChg chg="mod">
          <ac:chgData name="Quigley, Kyla" userId="14b9ef79-3198-4c23-bf53-26620dadc9f1" providerId="ADAL" clId="{A4EC8B1E-3670-45CD-8075-9643BC182264}" dt="2021-09-15T21:04:34.041" v="1" actId="207"/>
          <ac:spMkLst>
            <pc:docMk/>
            <pc:sldMk cId="3830135221" sldId="256"/>
            <ac:spMk id="11" creationId="{168B0C2B-3695-4D6A-AED2-61B1E08049F0}"/>
          </ac:spMkLst>
        </pc:spChg>
      </pc:sldChg>
      <pc:sldChg chg="delSp modSp mod ord addCm modCm">
        <pc:chgData name="Quigley, Kyla" userId="14b9ef79-3198-4c23-bf53-26620dadc9f1" providerId="ADAL" clId="{A4EC8B1E-3670-45CD-8075-9643BC182264}" dt="2021-09-16T02:26:16.711" v="269"/>
        <pc:sldMkLst>
          <pc:docMk/>
          <pc:sldMk cId="1048549170" sldId="6246"/>
        </pc:sldMkLst>
        <pc:spChg chg="del mod">
          <ac:chgData name="Quigley, Kyla" userId="14b9ef79-3198-4c23-bf53-26620dadc9f1" providerId="ADAL" clId="{A4EC8B1E-3670-45CD-8075-9643BC182264}" dt="2021-09-16T02:23:06.393" v="232" actId="478"/>
          <ac:spMkLst>
            <pc:docMk/>
            <pc:sldMk cId="1048549170" sldId="6246"/>
            <ac:spMk id="10" creationId="{D304AF37-2567-4DB1-85F0-601DDA265BCC}"/>
          </ac:spMkLst>
        </pc:spChg>
        <pc:spChg chg="mod">
          <ac:chgData name="Quigley, Kyla" userId="14b9ef79-3198-4c23-bf53-26620dadc9f1" providerId="ADAL" clId="{A4EC8B1E-3670-45CD-8075-9643BC182264}" dt="2021-09-15T21:08:50.527" v="160" actId="20577"/>
          <ac:spMkLst>
            <pc:docMk/>
            <pc:sldMk cId="1048549170" sldId="6246"/>
            <ac:spMk id="11" creationId="{C7A7554F-8CCB-45C1-AB73-5F13B66F728C}"/>
          </ac:spMkLst>
        </pc:spChg>
        <pc:spChg chg="mod">
          <ac:chgData name="Quigley, Kyla" userId="14b9ef79-3198-4c23-bf53-26620dadc9f1" providerId="ADAL" clId="{A4EC8B1E-3670-45CD-8075-9643BC182264}" dt="2021-09-15T21:09:25.765" v="170" actId="20577"/>
          <ac:spMkLst>
            <pc:docMk/>
            <pc:sldMk cId="1048549170" sldId="6246"/>
            <ac:spMk id="35" creationId="{848288DC-9FBB-4F55-95C5-77C3B8CDAFE5}"/>
          </ac:spMkLst>
        </pc:spChg>
      </pc:sldChg>
      <pc:sldChg chg="modSp mod">
        <pc:chgData name="Quigley, Kyla" userId="14b9ef79-3198-4c23-bf53-26620dadc9f1" providerId="ADAL" clId="{A4EC8B1E-3670-45CD-8075-9643BC182264}" dt="2021-09-16T01:53:11.816" v="201" actId="20577"/>
        <pc:sldMkLst>
          <pc:docMk/>
          <pc:sldMk cId="2395351584" sldId="2050095343"/>
        </pc:sldMkLst>
        <pc:spChg chg="mod">
          <ac:chgData name="Quigley, Kyla" userId="14b9ef79-3198-4c23-bf53-26620dadc9f1" providerId="ADAL" clId="{A4EC8B1E-3670-45CD-8075-9643BC182264}" dt="2021-09-16T01:53:11.816" v="201" actId="20577"/>
          <ac:spMkLst>
            <pc:docMk/>
            <pc:sldMk cId="2395351584" sldId="2050095343"/>
            <ac:spMk id="6" creationId="{A5B0A2C6-C26C-411F-927F-CD47C19FA640}"/>
          </ac:spMkLst>
        </pc:spChg>
      </pc:sldChg>
      <pc:sldChg chg="modSp mod">
        <pc:chgData name="Quigley, Kyla" userId="14b9ef79-3198-4c23-bf53-26620dadc9f1" providerId="ADAL" clId="{A4EC8B1E-3670-45CD-8075-9643BC182264}" dt="2021-09-16T02:30:25.957" v="308" actId="20577"/>
        <pc:sldMkLst>
          <pc:docMk/>
          <pc:sldMk cId="2348214188" sldId="2050095345"/>
        </pc:sldMkLst>
        <pc:graphicFrameChg chg="mod modGraphic">
          <ac:chgData name="Quigley, Kyla" userId="14b9ef79-3198-4c23-bf53-26620dadc9f1" providerId="ADAL" clId="{A4EC8B1E-3670-45CD-8075-9643BC182264}" dt="2021-09-16T02:30:25.957" v="308" actId="20577"/>
          <ac:graphicFrameMkLst>
            <pc:docMk/>
            <pc:sldMk cId="2348214188" sldId="2050095345"/>
            <ac:graphicFrameMk id="7" creationId="{C1B4B806-B9D3-4A74-9E1A-32C4A09B926F}"/>
          </ac:graphicFrameMkLst>
        </pc:graphicFrameChg>
      </pc:sldChg>
      <pc:sldChg chg="ord">
        <pc:chgData name="Quigley, Kyla" userId="14b9ef79-3198-4c23-bf53-26620dadc9f1" providerId="ADAL" clId="{A4EC8B1E-3670-45CD-8075-9643BC182264}" dt="2021-09-16T02:22:58.611" v="230"/>
        <pc:sldMkLst>
          <pc:docMk/>
          <pc:sldMk cId="4004287484" sldId="2050095348"/>
        </pc:sldMkLst>
      </pc:sldChg>
      <pc:sldChg chg="delSp modSp mod">
        <pc:chgData name="Quigley, Kyla" userId="14b9ef79-3198-4c23-bf53-26620dadc9f1" providerId="ADAL" clId="{A4EC8B1E-3670-45CD-8075-9643BC182264}" dt="2021-09-16T02:23:22.055" v="234" actId="478"/>
        <pc:sldMkLst>
          <pc:docMk/>
          <pc:sldMk cId="3180957206" sldId="2134803976"/>
        </pc:sldMkLst>
        <pc:spChg chg="del mod">
          <ac:chgData name="Quigley, Kyla" userId="14b9ef79-3198-4c23-bf53-26620dadc9f1" providerId="ADAL" clId="{A4EC8B1E-3670-45CD-8075-9643BC182264}" dt="2021-09-16T02:23:22.055" v="234" actId="478"/>
          <ac:spMkLst>
            <pc:docMk/>
            <pc:sldMk cId="3180957206" sldId="2134803976"/>
            <ac:spMk id="7" creationId="{E720C82B-2C6F-4D5F-A598-9E275E487682}"/>
          </ac:spMkLst>
        </pc:spChg>
      </pc:sldChg>
      <pc:sldChg chg="modSp mod">
        <pc:chgData name="Quigley, Kyla" userId="14b9ef79-3198-4c23-bf53-26620dadc9f1" providerId="ADAL" clId="{A4EC8B1E-3670-45CD-8075-9643BC182264}" dt="2021-09-16T02:32:34.193" v="461" actId="20577"/>
        <pc:sldMkLst>
          <pc:docMk/>
          <pc:sldMk cId="3681368066" sldId="2134803980"/>
        </pc:sldMkLst>
        <pc:spChg chg="mod">
          <ac:chgData name="Quigley, Kyla" userId="14b9ef79-3198-4c23-bf53-26620dadc9f1" providerId="ADAL" clId="{A4EC8B1E-3670-45CD-8075-9643BC182264}" dt="2021-09-16T02:32:23.742" v="454" actId="20577"/>
          <ac:spMkLst>
            <pc:docMk/>
            <pc:sldMk cId="3681368066" sldId="2134803980"/>
            <ac:spMk id="6" creationId="{DDF732AD-9B2B-4AB7-A555-574842C41F0F}"/>
          </ac:spMkLst>
        </pc:spChg>
        <pc:spChg chg="mod">
          <ac:chgData name="Quigley, Kyla" userId="14b9ef79-3198-4c23-bf53-26620dadc9f1" providerId="ADAL" clId="{A4EC8B1E-3670-45CD-8075-9643BC182264}" dt="2021-09-16T02:32:34.193" v="461" actId="20577"/>
          <ac:spMkLst>
            <pc:docMk/>
            <pc:sldMk cId="3681368066" sldId="2134803980"/>
            <ac:spMk id="8" creationId="{1542ED92-E0E5-43BF-A314-F5F899A21C00}"/>
          </ac:spMkLst>
        </pc:spChg>
      </pc:sldChg>
      <pc:sldChg chg="addSp delSp modSp new mod">
        <pc:chgData name="Quigley, Kyla" userId="14b9ef79-3198-4c23-bf53-26620dadc9f1" providerId="ADAL" clId="{A4EC8B1E-3670-45CD-8075-9643BC182264}" dt="2021-09-16T02:23:30.536" v="236" actId="478"/>
        <pc:sldMkLst>
          <pc:docMk/>
          <pc:sldMk cId="1768809625" sldId="2134803981"/>
        </pc:sldMkLst>
        <pc:spChg chg="del mod">
          <ac:chgData name="Quigley, Kyla" userId="14b9ef79-3198-4c23-bf53-26620dadc9f1" providerId="ADAL" clId="{A4EC8B1E-3670-45CD-8075-9643BC182264}" dt="2021-09-16T02:23:30.536" v="236" actId="478"/>
          <ac:spMkLst>
            <pc:docMk/>
            <pc:sldMk cId="1768809625" sldId="2134803981"/>
            <ac:spMk id="3" creationId="{7BA857AE-40A9-4993-8348-CEB09EDB460C}"/>
          </ac:spMkLst>
        </pc:spChg>
        <pc:picChg chg="add mod">
          <ac:chgData name="Quigley, Kyla" userId="14b9ef79-3198-4c23-bf53-26620dadc9f1" providerId="ADAL" clId="{A4EC8B1E-3670-45CD-8075-9643BC182264}" dt="2021-09-16T02:20:03.882" v="207" actId="962"/>
          <ac:picMkLst>
            <pc:docMk/>
            <pc:sldMk cId="1768809625" sldId="2134803981"/>
            <ac:picMk id="5" creationId="{AB17BD35-ADC8-4E21-A634-2664F6D72665}"/>
          </ac:picMkLst>
        </pc:picChg>
      </pc:sldChg>
      <pc:sldChg chg="addSp delSp modSp new mod">
        <pc:chgData name="Quigley, Kyla" userId="14b9ef79-3198-4c23-bf53-26620dadc9f1" providerId="ADAL" clId="{A4EC8B1E-3670-45CD-8075-9643BC182264}" dt="2021-09-16T02:23:37.005" v="237" actId="478"/>
        <pc:sldMkLst>
          <pc:docMk/>
          <pc:sldMk cId="880630631" sldId="2134803982"/>
        </pc:sldMkLst>
        <pc:spChg chg="del">
          <ac:chgData name="Quigley, Kyla" userId="14b9ef79-3198-4c23-bf53-26620dadc9f1" providerId="ADAL" clId="{A4EC8B1E-3670-45CD-8075-9643BC182264}" dt="2021-09-16T02:23:37.005" v="237" actId="478"/>
          <ac:spMkLst>
            <pc:docMk/>
            <pc:sldMk cId="880630631" sldId="2134803982"/>
            <ac:spMk id="3" creationId="{6FB016BA-BA6D-49DB-A76F-C6E4E5F45E03}"/>
          </ac:spMkLst>
        </pc:spChg>
        <pc:picChg chg="add mod">
          <ac:chgData name="Quigley, Kyla" userId="14b9ef79-3198-4c23-bf53-26620dadc9f1" providerId="ADAL" clId="{A4EC8B1E-3670-45CD-8075-9643BC182264}" dt="2021-09-16T02:20:17.551" v="210" actId="962"/>
          <ac:picMkLst>
            <pc:docMk/>
            <pc:sldMk cId="880630631" sldId="2134803982"/>
            <ac:picMk id="5" creationId="{F866297C-6F74-4B33-81F5-3DC86A180959}"/>
          </ac:picMkLst>
        </pc:picChg>
      </pc:sldChg>
      <pc:sldChg chg="addSp delSp modSp new mod">
        <pc:chgData name="Quigley, Kyla" userId="14b9ef79-3198-4c23-bf53-26620dadc9f1" providerId="ADAL" clId="{A4EC8B1E-3670-45CD-8075-9643BC182264}" dt="2021-09-16T02:23:47.837" v="238" actId="478"/>
        <pc:sldMkLst>
          <pc:docMk/>
          <pc:sldMk cId="2975513856" sldId="2134803983"/>
        </pc:sldMkLst>
        <pc:spChg chg="del">
          <ac:chgData name="Quigley, Kyla" userId="14b9ef79-3198-4c23-bf53-26620dadc9f1" providerId="ADAL" clId="{A4EC8B1E-3670-45CD-8075-9643BC182264}" dt="2021-09-16T02:23:47.837" v="238" actId="478"/>
          <ac:spMkLst>
            <pc:docMk/>
            <pc:sldMk cId="2975513856" sldId="2134803983"/>
            <ac:spMk id="3" creationId="{3A086399-9E08-4E04-B47C-A448C43362F9}"/>
          </ac:spMkLst>
        </pc:spChg>
        <pc:picChg chg="add mod">
          <ac:chgData name="Quigley, Kyla" userId="14b9ef79-3198-4c23-bf53-26620dadc9f1" providerId="ADAL" clId="{A4EC8B1E-3670-45CD-8075-9643BC182264}" dt="2021-09-16T02:20:31.126" v="213" actId="962"/>
          <ac:picMkLst>
            <pc:docMk/>
            <pc:sldMk cId="2975513856" sldId="2134803983"/>
            <ac:picMk id="5" creationId="{A9E295E8-7D53-446F-BB99-D7BBDC87651D}"/>
          </ac:picMkLst>
        </pc:picChg>
      </pc:sldChg>
      <pc:sldChg chg="addSp delSp modSp new mod">
        <pc:chgData name="Quigley, Kyla" userId="14b9ef79-3198-4c23-bf53-26620dadc9f1" providerId="ADAL" clId="{A4EC8B1E-3670-45CD-8075-9643BC182264}" dt="2021-09-16T02:23:54.724" v="239" actId="478"/>
        <pc:sldMkLst>
          <pc:docMk/>
          <pc:sldMk cId="949292448" sldId="2134803984"/>
        </pc:sldMkLst>
        <pc:spChg chg="del">
          <ac:chgData name="Quigley, Kyla" userId="14b9ef79-3198-4c23-bf53-26620dadc9f1" providerId="ADAL" clId="{A4EC8B1E-3670-45CD-8075-9643BC182264}" dt="2021-09-16T02:23:54.724" v="239" actId="478"/>
          <ac:spMkLst>
            <pc:docMk/>
            <pc:sldMk cId="949292448" sldId="2134803984"/>
            <ac:spMk id="3" creationId="{C6B688EB-D53A-4286-AA4C-5AF92283F87D}"/>
          </ac:spMkLst>
        </pc:spChg>
        <pc:picChg chg="add mod modCrop">
          <ac:chgData name="Quigley, Kyla" userId="14b9ef79-3198-4c23-bf53-26620dadc9f1" providerId="ADAL" clId="{A4EC8B1E-3670-45CD-8075-9643BC182264}" dt="2021-09-16T02:21:35.425" v="222" actId="1076"/>
          <ac:picMkLst>
            <pc:docMk/>
            <pc:sldMk cId="949292448" sldId="2134803984"/>
            <ac:picMk id="5" creationId="{86BBDBA2-4A8D-4E07-B339-266C48812FC7}"/>
          </ac:picMkLst>
        </pc:picChg>
      </pc:sldChg>
      <pc:sldChg chg="addSp delSp modSp new mod">
        <pc:chgData name="Quigley, Kyla" userId="14b9ef79-3198-4c23-bf53-26620dadc9f1" providerId="ADAL" clId="{A4EC8B1E-3670-45CD-8075-9643BC182264}" dt="2021-09-16T02:24:00.908" v="241" actId="478"/>
        <pc:sldMkLst>
          <pc:docMk/>
          <pc:sldMk cId="413991320" sldId="2134803985"/>
        </pc:sldMkLst>
        <pc:spChg chg="del mod">
          <ac:chgData name="Quigley, Kyla" userId="14b9ef79-3198-4c23-bf53-26620dadc9f1" providerId="ADAL" clId="{A4EC8B1E-3670-45CD-8075-9643BC182264}" dt="2021-09-16T02:24:00.908" v="241" actId="478"/>
          <ac:spMkLst>
            <pc:docMk/>
            <pc:sldMk cId="413991320" sldId="2134803985"/>
            <ac:spMk id="3" creationId="{730D7028-BF8A-4336-81DE-DB7E6BDB6FD4}"/>
          </ac:spMkLst>
        </pc:spChg>
        <pc:picChg chg="add mod">
          <ac:chgData name="Quigley, Kyla" userId="14b9ef79-3198-4c23-bf53-26620dadc9f1" providerId="ADAL" clId="{A4EC8B1E-3670-45CD-8075-9643BC182264}" dt="2021-09-16T02:21:46.244" v="225" actId="962"/>
          <ac:picMkLst>
            <pc:docMk/>
            <pc:sldMk cId="413991320" sldId="2134803985"/>
            <ac:picMk id="5" creationId="{D3AEB3F5-45FB-4C3E-8B26-E51BC1037866}"/>
          </ac:picMkLst>
        </pc:picChg>
      </pc:sldChg>
      <pc:sldChg chg="addSp delSp modSp new mod">
        <pc:chgData name="Quigley, Kyla" userId="14b9ef79-3198-4c23-bf53-26620dadc9f1" providerId="ADAL" clId="{A4EC8B1E-3670-45CD-8075-9643BC182264}" dt="2021-09-16T02:24:08.213" v="242" actId="478"/>
        <pc:sldMkLst>
          <pc:docMk/>
          <pc:sldMk cId="1537541092" sldId="2134803986"/>
        </pc:sldMkLst>
        <pc:spChg chg="del">
          <ac:chgData name="Quigley, Kyla" userId="14b9ef79-3198-4c23-bf53-26620dadc9f1" providerId="ADAL" clId="{A4EC8B1E-3670-45CD-8075-9643BC182264}" dt="2021-09-16T02:24:08.213" v="242" actId="478"/>
          <ac:spMkLst>
            <pc:docMk/>
            <pc:sldMk cId="1537541092" sldId="2134803986"/>
            <ac:spMk id="3" creationId="{33133C1E-353B-4C37-8E21-D8A4CD58B3F7}"/>
          </ac:spMkLst>
        </pc:spChg>
        <pc:picChg chg="add mod">
          <ac:chgData name="Quigley, Kyla" userId="14b9ef79-3198-4c23-bf53-26620dadc9f1" providerId="ADAL" clId="{A4EC8B1E-3670-45CD-8075-9643BC182264}" dt="2021-09-16T02:22:05.519" v="228" actId="962"/>
          <ac:picMkLst>
            <pc:docMk/>
            <pc:sldMk cId="1537541092" sldId="2134803986"/>
            <ac:picMk id="5" creationId="{B6FAA61B-83D6-4674-8F9A-37AD57E23BC4}"/>
          </ac:picMkLst>
        </pc:picChg>
      </pc:sldChg>
      <pc:sldChg chg="addSp delSp modSp add mod ord">
        <pc:chgData name="Quigley, Kyla" userId="14b9ef79-3198-4c23-bf53-26620dadc9f1" providerId="ADAL" clId="{A4EC8B1E-3670-45CD-8075-9643BC182264}" dt="2021-09-16T02:31:46.466" v="448" actId="15"/>
        <pc:sldMkLst>
          <pc:docMk/>
          <pc:sldMk cId="2269417642" sldId="2134803987"/>
        </pc:sldMkLst>
        <pc:spChg chg="mod">
          <ac:chgData name="Quigley, Kyla" userId="14b9ef79-3198-4c23-bf53-26620dadc9f1" providerId="ADAL" clId="{A4EC8B1E-3670-45CD-8075-9643BC182264}" dt="2021-09-16T02:28:46.794" v="301" actId="20577"/>
          <ac:spMkLst>
            <pc:docMk/>
            <pc:sldMk cId="2269417642" sldId="2134803987"/>
            <ac:spMk id="25" creationId="{59CFE978-97E2-4A0B-AC64-98A62490B99F}"/>
          </ac:spMkLst>
        </pc:spChg>
        <pc:spChg chg="mod">
          <ac:chgData name="Quigley, Kyla" userId="14b9ef79-3198-4c23-bf53-26620dadc9f1" providerId="ADAL" clId="{A4EC8B1E-3670-45CD-8075-9643BC182264}" dt="2021-09-16T02:31:46.466" v="448" actId="15"/>
          <ac:spMkLst>
            <pc:docMk/>
            <pc:sldMk cId="2269417642" sldId="2134803987"/>
            <ac:spMk id="27" creationId="{2E6E4FCE-E552-4A5A-8D62-554151F40E12}"/>
          </ac:spMkLst>
        </pc:spChg>
        <pc:picChg chg="add del">
          <ac:chgData name="Quigley, Kyla" userId="14b9ef79-3198-4c23-bf53-26620dadc9f1" providerId="ADAL" clId="{A4EC8B1E-3670-45CD-8075-9643BC182264}" dt="2021-09-16T02:28:39.615" v="285"/>
          <ac:picMkLst>
            <pc:docMk/>
            <pc:sldMk cId="2269417642" sldId="2134803987"/>
            <ac:picMk id="2" creationId="{87BC0DA8-1977-4EF0-8643-2387667C762B}"/>
          </ac:picMkLst>
        </pc:picChg>
      </pc:sldChg>
    </pc:docChg>
  </pc:docChgLst>
  <pc:docChgLst>
    <pc:chgData name="Quigley, Kyla" userId="S::kyla.quigley@cookcountyhealth.org::14b9ef79-3198-4c23-bf53-26620dadc9f1" providerId="AD" clId="Web-{4E2D5525-4BC9-79C2-D4C0-227CB8775A75}"/>
    <pc:docChg chg="addSld modSld">
      <pc:chgData name="Quigley, Kyla" userId="S::kyla.quigley@cookcountyhealth.org::14b9ef79-3198-4c23-bf53-26620dadc9f1" providerId="AD" clId="Web-{4E2D5525-4BC9-79C2-D4C0-227CB8775A75}" dt="2021-09-16T15:40:28.292" v="50" actId="20577"/>
      <pc:docMkLst>
        <pc:docMk/>
      </pc:docMkLst>
      <pc:sldChg chg="addSp modSp new">
        <pc:chgData name="Quigley, Kyla" userId="S::kyla.quigley@cookcountyhealth.org::14b9ef79-3198-4c23-bf53-26620dadc9f1" providerId="AD" clId="Web-{4E2D5525-4BC9-79C2-D4C0-227CB8775A75}" dt="2021-09-16T15:38:09.698" v="29" actId="1076"/>
        <pc:sldMkLst>
          <pc:docMk/>
          <pc:sldMk cId="1694807943" sldId="2134803988"/>
        </pc:sldMkLst>
        <pc:spChg chg="mod">
          <ac:chgData name="Quigley, Kyla" userId="S::kyla.quigley@cookcountyhealth.org::14b9ef79-3198-4c23-bf53-26620dadc9f1" providerId="AD" clId="Web-{4E2D5525-4BC9-79C2-D4C0-227CB8775A75}" dt="2021-09-16T15:37:43.198" v="12" actId="20577"/>
          <ac:spMkLst>
            <pc:docMk/>
            <pc:sldMk cId="1694807943" sldId="2134803988"/>
            <ac:spMk id="2" creationId="{D36859B2-1FCF-46A6-A04D-23E6163FF75E}"/>
          </ac:spMkLst>
        </pc:spChg>
        <pc:spChg chg="add mod">
          <ac:chgData name="Quigley, Kyla" userId="S::kyla.quigley@cookcountyhealth.org::14b9ef79-3198-4c23-bf53-26620dadc9f1" providerId="AD" clId="Web-{4E2D5525-4BC9-79C2-D4C0-227CB8775A75}" dt="2021-09-16T15:38:09.698" v="29" actId="1076"/>
          <ac:spMkLst>
            <pc:docMk/>
            <pc:sldMk cId="1694807943" sldId="2134803988"/>
            <ac:spMk id="4" creationId="{E7105FAB-D158-4619-9216-99F5A7CFA048}"/>
          </ac:spMkLst>
        </pc:spChg>
      </pc:sldChg>
      <pc:sldChg chg="modSp new">
        <pc:chgData name="Quigley, Kyla" userId="S::kyla.quigley@cookcountyhealth.org::14b9ef79-3198-4c23-bf53-26620dadc9f1" providerId="AD" clId="Web-{4E2D5525-4BC9-79C2-D4C0-227CB8775A75}" dt="2021-09-16T15:40:28.292" v="50" actId="20577"/>
        <pc:sldMkLst>
          <pc:docMk/>
          <pc:sldMk cId="1660859942" sldId="2134803989"/>
        </pc:sldMkLst>
        <pc:spChg chg="mod">
          <ac:chgData name="Quigley, Kyla" userId="S::kyla.quigley@cookcountyhealth.org::14b9ef79-3198-4c23-bf53-26620dadc9f1" providerId="AD" clId="Web-{4E2D5525-4BC9-79C2-D4C0-227CB8775A75}" dt="2021-09-16T15:40:28.292" v="50" actId="20577"/>
          <ac:spMkLst>
            <pc:docMk/>
            <pc:sldMk cId="1660859942" sldId="2134803989"/>
            <ac:spMk id="2" creationId="{456C2672-402D-466D-81A5-078B50B76B0B}"/>
          </ac:spMkLst>
        </pc:spChg>
      </pc:sldChg>
    </pc:docChg>
  </pc:docChgLst>
  <pc:docChgLst>
    <pc:chgData name="Quigley, Kyla" userId="S::kyla.quigley@cookcountyhealth.org::14b9ef79-3198-4c23-bf53-26620dadc9f1" providerId="AD" clId="Web-{8EC2092A-618E-6707-C267-20C06F0C3333}"/>
    <pc:docChg chg="addSld modSld sldOrd">
      <pc:chgData name="Quigley, Kyla" userId="S::kyla.quigley@cookcountyhealth.org::14b9ef79-3198-4c23-bf53-26620dadc9f1" providerId="AD" clId="Web-{8EC2092A-618E-6707-C267-20C06F0C3333}" dt="2021-09-29T15:55:44.852" v="158" actId="20577"/>
      <pc:docMkLst>
        <pc:docMk/>
      </pc:docMkLst>
      <pc:sldChg chg="modSp add ord replId">
        <pc:chgData name="Quigley, Kyla" userId="S::kyla.quigley@cookcountyhealth.org::14b9ef79-3198-4c23-bf53-26620dadc9f1" providerId="AD" clId="Web-{8EC2092A-618E-6707-C267-20C06F0C3333}" dt="2021-09-29T15:55:44.852" v="158" actId="20577"/>
        <pc:sldMkLst>
          <pc:docMk/>
          <pc:sldMk cId="3705770243" sldId="2134803990"/>
        </pc:sldMkLst>
        <pc:spChg chg="mod">
          <ac:chgData name="Quigley, Kyla" userId="S::kyla.quigley@cookcountyhealth.org::14b9ef79-3198-4c23-bf53-26620dadc9f1" providerId="AD" clId="Web-{8EC2092A-618E-6707-C267-20C06F0C3333}" dt="2021-09-29T15:53:32.883" v="30" actId="20577"/>
          <ac:spMkLst>
            <pc:docMk/>
            <pc:sldMk cId="3705770243" sldId="2134803990"/>
            <ac:spMk id="24" creationId="{86193170-9E52-4080-8946-A95C3F86F6C4}"/>
          </ac:spMkLst>
        </pc:spChg>
        <pc:spChg chg="mod">
          <ac:chgData name="Quigley, Kyla" userId="S::kyla.quigley@cookcountyhealth.org::14b9ef79-3198-4c23-bf53-26620dadc9f1" providerId="AD" clId="Web-{8EC2092A-618E-6707-C267-20C06F0C3333}" dt="2021-09-29T15:53:24.804" v="14" actId="20577"/>
          <ac:spMkLst>
            <pc:docMk/>
            <pc:sldMk cId="3705770243" sldId="2134803990"/>
            <ac:spMk id="25" creationId="{59CFE978-97E2-4A0B-AC64-98A62490B99F}"/>
          </ac:spMkLst>
        </pc:spChg>
        <pc:spChg chg="mod">
          <ac:chgData name="Quigley, Kyla" userId="S::kyla.quigley@cookcountyhealth.org::14b9ef79-3198-4c23-bf53-26620dadc9f1" providerId="AD" clId="Web-{8EC2092A-618E-6707-C267-20C06F0C3333}" dt="2021-09-29T15:55:44.852" v="158" actId="20577"/>
          <ac:spMkLst>
            <pc:docMk/>
            <pc:sldMk cId="3705770243" sldId="2134803990"/>
            <ac:spMk id="27" creationId="{2E6E4FCE-E552-4A5A-8D62-554151F40E12}"/>
          </ac:spMkLst>
        </pc:spChg>
      </pc:sldChg>
    </pc:docChg>
  </pc:docChgLst>
  <pc:docChgLst>
    <pc:chgData name="Smith, Christopher" userId="55859027-47ff-4ec1-a263-656b30aeb6f0" providerId="ADAL" clId="{68C3CBC2-D1FA-4D7B-B916-F95E5502A019}"/>
    <pc:docChg chg="undo redo custSel modSld sldOrd">
      <pc:chgData name="Smith, Christopher" userId="55859027-47ff-4ec1-a263-656b30aeb6f0" providerId="ADAL" clId="{68C3CBC2-D1FA-4D7B-B916-F95E5502A019}" dt="2022-01-12T20:07:25.742" v="30" actId="1076"/>
      <pc:docMkLst>
        <pc:docMk/>
      </pc:docMkLst>
      <pc:sldChg chg="modSp mod">
        <pc:chgData name="Smith, Christopher" userId="55859027-47ff-4ec1-a263-656b30aeb6f0" providerId="ADAL" clId="{68C3CBC2-D1FA-4D7B-B916-F95E5502A019}" dt="2022-01-12T20:07:03.767" v="12" actId="20577"/>
        <pc:sldMkLst>
          <pc:docMk/>
          <pc:sldMk cId="1048549170" sldId="6246"/>
        </pc:sldMkLst>
        <pc:spChg chg="mod">
          <ac:chgData name="Smith, Christopher" userId="55859027-47ff-4ec1-a263-656b30aeb6f0" providerId="ADAL" clId="{68C3CBC2-D1FA-4D7B-B916-F95E5502A019}" dt="2022-01-12T20:07:03.767" v="12" actId="20577"/>
          <ac:spMkLst>
            <pc:docMk/>
            <pc:sldMk cId="1048549170" sldId="6246"/>
            <ac:spMk id="22" creationId="{98B9479A-3DAC-4823-92AE-CB8D5D7FB710}"/>
          </ac:spMkLst>
        </pc:spChg>
      </pc:sldChg>
      <pc:sldChg chg="addSp delSp modSp mod">
        <pc:chgData name="Smith, Christopher" userId="55859027-47ff-4ec1-a263-656b30aeb6f0" providerId="ADAL" clId="{68C3CBC2-D1FA-4D7B-B916-F95E5502A019}" dt="2022-01-12T20:07:25.742" v="30" actId="1076"/>
        <pc:sldMkLst>
          <pc:docMk/>
          <pc:sldMk cId="3451213684" sldId="2050095349"/>
        </pc:sldMkLst>
        <pc:picChg chg="add del mod">
          <ac:chgData name="Smith, Christopher" userId="55859027-47ff-4ec1-a263-656b30aeb6f0" providerId="ADAL" clId="{68C3CBC2-D1FA-4D7B-B916-F95E5502A019}" dt="2022-01-12T20:07:18.243" v="25" actId="22"/>
          <ac:picMkLst>
            <pc:docMk/>
            <pc:sldMk cId="3451213684" sldId="2050095349"/>
            <ac:picMk id="3" creationId="{827B0745-9EE5-41CE-877C-AB42EC914F29}"/>
          </ac:picMkLst>
        </pc:picChg>
        <pc:picChg chg="add del mod">
          <ac:chgData name="Smith, Christopher" userId="55859027-47ff-4ec1-a263-656b30aeb6f0" providerId="ADAL" clId="{68C3CBC2-D1FA-4D7B-B916-F95E5502A019}" dt="2022-01-12T20:07:25.742" v="30" actId="1076"/>
          <ac:picMkLst>
            <pc:docMk/>
            <pc:sldMk cId="3451213684" sldId="2050095349"/>
            <ac:picMk id="1030" creationId="{C048FA74-987C-44E9-8ACE-E529A5E1A493}"/>
          </ac:picMkLst>
        </pc:picChg>
      </pc:sldChg>
      <pc:sldChg chg="ord">
        <pc:chgData name="Smith, Christopher" userId="55859027-47ff-4ec1-a263-656b30aeb6f0" providerId="ADAL" clId="{68C3CBC2-D1FA-4D7B-B916-F95E5502A019}" dt="2022-01-12T20:01:51.013" v="1"/>
        <pc:sldMkLst>
          <pc:docMk/>
          <pc:sldMk cId="3705770243" sldId="213480399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8" dt="2021-09-15T16:05:35.217" idx="1">
    <p:pos x="3260" y="1473"/>
    <p:text>Should this be 1-year plan?</p:text>
    <p:extLst>
      <p:ext uri="{C676402C-5697-4E1C-873F-D02D1690AC5C}">
        <p15:threadingInfo xmlns:p15="http://schemas.microsoft.com/office/powerpoint/2012/main" timeZoneBias="300"/>
      </p:ext>
    </p:extLst>
  </p:cm>
  <p:cm authorId="8" dt="2021-09-15T16:09:49.331" idx="2">
    <p:pos x="5520" y="1206"/>
    <p:text>A little confused by the vaccine focus of this paragraph-- is this old language to be broadened?</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7EAE002-636D-460E-A645-41B36D23CB41}" type="datetimeFigureOut">
              <a:rPr lang="en-US" smtClean="0"/>
              <a:t>1/12/2022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3EEBDD1-A77C-42DB-B7C9-C243FC2D3FBD}" type="slidenum">
              <a:rPr lang="en-US" smtClean="0"/>
              <a:t>‹#›</a:t>
            </a:fld>
            <a:endParaRPr lang="en-US"/>
          </a:p>
        </p:txBody>
      </p:sp>
    </p:spTree>
    <p:extLst>
      <p:ext uri="{BB962C8B-B14F-4D97-AF65-F5344CB8AC3E}">
        <p14:creationId xmlns:p14="http://schemas.microsoft.com/office/powerpoint/2010/main" val="2912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180B81-AA4E-4B75-A7A4-FD12E7A9A81B}" type="slidenum">
              <a:rPr lang="en-US" smtClean="0"/>
              <a:t>4</a:t>
            </a:fld>
            <a:endParaRPr lang="en-US" dirty="0"/>
          </a:p>
        </p:txBody>
      </p:sp>
    </p:spTree>
    <p:extLst>
      <p:ext uri="{BB962C8B-B14F-4D97-AF65-F5344CB8AC3E}">
        <p14:creationId xmlns:p14="http://schemas.microsoft.com/office/powerpoint/2010/main" val="115367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8444-EFBD-4A3E-9797-0BFBA2E23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C227C-387A-45F5-AC65-E8F64E17B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31840-2FBF-4FC1-9BF2-B6C80AB92AD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3870419-8733-4E1F-B8A4-F0270C893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AB29A-4E6A-4B53-A87E-2E6A35C5329E}"/>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44768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2A57-F28D-4EEF-BBC0-3EC33CA38D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C32FC-6F9C-4EA3-903C-443F57922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904CC-489A-4EA8-BD2B-E22FE3D21D8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8BB6E94-BC52-4300-853D-DD0A96B7B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3D359-5052-49D9-BFBF-92588B7E6740}"/>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326916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6B7CE-D209-4510-BE34-E5E0FCD47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CA98AE-FA06-42ED-A693-A3311E760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57454-0E0C-4A67-85CA-38C86720AE8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CF17BA8-203B-4F68-BD5C-CF3772B49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66CE2-C809-4675-A354-276DFB4A822E}"/>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127797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620253" y="1192988"/>
            <a:ext cx="10959623" cy="227755"/>
          </a:xfrm>
        </p:spPr>
        <p:txBody>
          <a:bodyPr tIns="0"/>
          <a:lstStyle>
            <a:lvl1pPr marL="0" indent="0">
              <a:buNone/>
              <a:defRPr lang="en-US" sz="1467" kern="1200" spc="0" baseline="0" dirty="0">
                <a:solidFill>
                  <a:schemeClr val="accent4"/>
                </a:solidFill>
                <a:latin typeface="Arial" panose="020B0604020202020204" pitchFamily="34" charset="0"/>
                <a:ea typeface="+mn-ea"/>
                <a:cs typeface="Arial" panose="020B0604020202020204" pitchFamily="34" charset="0"/>
              </a:defRPr>
            </a:lvl1pPr>
            <a:lvl2pPr marL="230705" indent="0">
              <a:buNone/>
              <a:defRPr/>
            </a:lvl2pPr>
            <a:lvl3pPr marL="431777" indent="0">
              <a:buNone/>
              <a:defRPr/>
            </a:lvl3pPr>
            <a:lvl4pPr marL="609568" indent="0">
              <a:buNone/>
              <a:defRPr/>
            </a:lvl4pPr>
            <a:lvl5pPr marL="791592" indent="0">
              <a:buNone/>
              <a:defRPr/>
            </a:lvl5pPr>
          </a:lstStyle>
          <a:p>
            <a:pPr marL="0" lvl="0" indent="0" algn="l" defTabSz="1219135" rtl="0" eaLnBrk="1" latinLnBrk="0" hangingPunct="1">
              <a:lnSpc>
                <a:spcPct val="90000"/>
              </a:lnSpc>
              <a:spcBef>
                <a:spcPts val="1600"/>
              </a:spcBef>
              <a:buClr>
                <a:srgbClr val="0072C8"/>
              </a:buClr>
              <a:buSzPct val="110000"/>
              <a:buFont typeface="Wingdings" panose="05000000000000000000" pitchFamily="2" charset="2"/>
              <a:buNone/>
            </a:pPr>
            <a:r>
              <a:rPr lang="en-US"/>
              <a:t>Click to edit Master text styles</a:t>
            </a:r>
          </a:p>
        </p:txBody>
      </p:sp>
      <p:sp>
        <p:nvSpPr>
          <p:cNvPr id="3" name="Text Placeholder 2"/>
          <p:cNvSpPr>
            <a:spLocks noGrp="1"/>
          </p:cNvSpPr>
          <p:nvPr>
            <p:ph type="body" sz="quarter" idx="17" hasCustomPrompt="1"/>
          </p:nvPr>
        </p:nvSpPr>
        <p:spPr>
          <a:xfrm>
            <a:off x="620184" y="584202"/>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a:t>Insert slide title here</a:t>
            </a:r>
            <a:endParaRPr lang="en-GB"/>
          </a:p>
        </p:txBody>
      </p:sp>
      <p:sp>
        <p:nvSpPr>
          <p:cNvPr id="4" name="Text Placeholder 3"/>
          <p:cNvSpPr>
            <a:spLocks noGrp="1"/>
          </p:cNvSpPr>
          <p:nvPr>
            <p:ph type="body" sz="quarter" idx="18" hasCustomPrompt="1"/>
          </p:nvPr>
        </p:nvSpPr>
        <p:spPr>
          <a:xfrm>
            <a:off x="622304" y="6155766"/>
            <a:ext cx="2430780" cy="124010"/>
          </a:xfrm>
        </p:spPr>
        <p:txBody>
          <a:bodyPr tIns="0" bIns="0" anchor="b"/>
          <a:lstStyle>
            <a:lvl1pPr marL="0" indent="0">
              <a:buNone/>
              <a:defRPr sz="800">
                <a:solidFill>
                  <a:schemeClr val="accent5"/>
                </a:solidFill>
              </a:defRPr>
            </a:lvl1pPr>
          </a:lstStyle>
          <a:p>
            <a:pPr lvl="0"/>
            <a:r>
              <a:rPr lang="en-US"/>
              <a:t>Optional small text </a:t>
            </a:r>
            <a:endParaRPr lang="en-GB"/>
          </a:p>
        </p:txBody>
      </p:sp>
    </p:spTree>
    <p:extLst>
      <p:ext uri="{BB962C8B-B14F-4D97-AF65-F5344CB8AC3E}">
        <p14:creationId xmlns:p14="http://schemas.microsoft.com/office/powerpoint/2010/main" val="2026731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620250" y="1192987"/>
            <a:ext cx="10959623" cy="227755"/>
          </a:xfrm>
        </p:spPr>
        <p:txBody>
          <a:bodyPr tIns="0"/>
          <a:lstStyle>
            <a:lvl1pPr marL="0" indent="0">
              <a:buNone/>
              <a:defRPr lang="en-US" sz="1467" kern="1200" spc="0" baseline="0" dirty="0">
                <a:solidFill>
                  <a:schemeClr val="accent5"/>
                </a:solidFill>
                <a:latin typeface="Arial" panose="020B0604020202020204" pitchFamily="34" charset="0"/>
                <a:ea typeface="+mn-ea"/>
                <a:cs typeface="Arial" panose="020B0604020202020204" pitchFamily="34" charset="0"/>
              </a:defRPr>
            </a:lvl1pPr>
            <a:lvl2pPr marL="230715" indent="0">
              <a:buNone/>
              <a:defRPr/>
            </a:lvl2pPr>
            <a:lvl3pPr marL="431798" indent="0">
              <a:buNone/>
              <a:defRPr/>
            </a:lvl3pPr>
            <a:lvl4pPr marL="609597" indent="0">
              <a:buNone/>
              <a:defRPr/>
            </a:lvl4pPr>
            <a:lvl5pPr marL="791630" indent="0">
              <a:buNone/>
              <a:defRPr/>
            </a:lvl5pPr>
          </a:lstStyle>
          <a:p>
            <a:pPr marL="0" lvl="0" indent="0" algn="l" defTabSz="1219195" rtl="0" eaLnBrk="1" latinLnBrk="0" hangingPunct="1">
              <a:lnSpc>
                <a:spcPct val="90000"/>
              </a:lnSpc>
              <a:spcBef>
                <a:spcPts val="1600"/>
              </a:spcBef>
              <a:buClr>
                <a:srgbClr val="0072C8"/>
              </a:buClr>
              <a:buSzPct val="110000"/>
              <a:buFont typeface="Wingdings" panose="05000000000000000000" pitchFamily="2" charset="2"/>
              <a:buNone/>
            </a:pPr>
            <a:r>
              <a:rPr lang="en-US"/>
              <a:t>Click to edit Master text styles</a:t>
            </a:r>
          </a:p>
        </p:txBody>
      </p:sp>
      <p:sp>
        <p:nvSpPr>
          <p:cNvPr id="3" name="Text Placeholder 2"/>
          <p:cNvSpPr>
            <a:spLocks noGrp="1"/>
          </p:cNvSpPr>
          <p:nvPr>
            <p:ph type="body" sz="quarter" idx="17" hasCustomPrompt="1"/>
          </p:nvPr>
        </p:nvSpPr>
        <p:spPr>
          <a:xfrm>
            <a:off x="620184" y="584200"/>
            <a:ext cx="10962216" cy="491067"/>
          </a:xfrm>
        </p:spPr>
        <p:txBody>
          <a:bodyPr tIns="0" bIns="0"/>
          <a:lstStyle>
            <a:lvl1pPr marL="0" indent="0">
              <a:spcBef>
                <a:spcPts val="0"/>
              </a:spcBef>
              <a:buNone/>
              <a:defRPr sz="3200" b="1" spc="-93" baseline="0">
                <a:solidFill>
                  <a:schemeClr val="accent3"/>
                </a:solidFill>
              </a:defRPr>
            </a:lvl1pPr>
            <a:lvl2pPr>
              <a:defRPr b="1"/>
            </a:lvl2pPr>
            <a:lvl3pPr>
              <a:defRPr b="1"/>
            </a:lvl3pPr>
            <a:lvl4pPr>
              <a:defRPr b="1"/>
            </a:lvl4pPr>
            <a:lvl5pPr>
              <a:defRPr b="1"/>
            </a:lvl5pPr>
          </a:lstStyle>
          <a:p>
            <a:pPr lvl="0"/>
            <a:r>
              <a:rPr lang="en-US"/>
              <a:t>Insert slide title here</a:t>
            </a:r>
            <a:endParaRPr lang="en-GB"/>
          </a:p>
        </p:txBody>
      </p:sp>
      <p:sp>
        <p:nvSpPr>
          <p:cNvPr id="4" name="Text Placeholder 3"/>
          <p:cNvSpPr>
            <a:spLocks noGrp="1"/>
          </p:cNvSpPr>
          <p:nvPr>
            <p:ph type="body" sz="quarter" idx="18" hasCustomPrompt="1"/>
          </p:nvPr>
        </p:nvSpPr>
        <p:spPr>
          <a:xfrm>
            <a:off x="622301" y="6155766"/>
            <a:ext cx="2430780" cy="124010"/>
          </a:xfrm>
        </p:spPr>
        <p:txBody>
          <a:bodyPr tIns="0" bIns="0" anchor="b"/>
          <a:lstStyle>
            <a:lvl1pPr marL="0" indent="0">
              <a:buNone/>
              <a:defRPr sz="800">
                <a:solidFill>
                  <a:schemeClr val="accent5"/>
                </a:solidFill>
              </a:defRPr>
            </a:lvl1pPr>
          </a:lstStyle>
          <a:p>
            <a:pPr lvl="0"/>
            <a:r>
              <a:rPr lang="en-US"/>
              <a:t>Optional small text </a:t>
            </a:r>
            <a:endParaRPr lang="en-GB"/>
          </a:p>
        </p:txBody>
      </p:sp>
      <p:sp>
        <p:nvSpPr>
          <p:cNvPr id="5" name="Text Placeholder 4"/>
          <p:cNvSpPr>
            <a:spLocks noGrp="1"/>
          </p:cNvSpPr>
          <p:nvPr>
            <p:ph type="body" sz="quarter" idx="19"/>
          </p:nvPr>
        </p:nvSpPr>
        <p:spPr>
          <a:xfrm>
            <a:off x="622301" y="1608667"/>
            <a:ext cx="10960100" cy="3761318"/>
          </a:xfrm>
        </p:spPr>
        <p:txBody>
          <a:bodyPr/>
          <a:lstStyle>
            <a:lvl1pPr>
              <a:defRPr sz="1400">
                <a:solidFill>
                  <a:schemeClr val="accent5"/>
                </a:solidFill>
              </a:defRPr>
            </a:lvl1pPr>
            <a:lvl2pPr>
              <a:defRPr sz="1334">
                <a:solidFill>
                  <a:schemeClr val="accent5"/>
                </a:solidFill>
              </a:defRPr>
            </a:lvl2pPr>
            <a:lvl3pPr>
              <a:defRPr sz="1200">
                <a:solidFill>
                  <a:schemeClr val="accent5"/>
                </a:solidFill>
              </a:defRPr>
            </a:lvl3pPr>
            <a:lvl4pPr>
              <a:defRPr sz="1066">
                <a:solidFill>
                  <a:schemeClr val="accent5"/>
                </a:solidFill>
              </a:defRPr>
            </a:lvl4pPr>
            <a:lvl5pPr>
              <a:defRPr sz="1066">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252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0">
              <a:schemeClr val="bg1">
                <a:lumMod val="95000"/>
              </a:schemeClr>
            </a:gs>
            <a:gs pos="100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22" name="Hexagon 21">
            <a:extLst>
              <a:ext uri="{FF2B5EF4-FFF2-40B4-BE49-F238E27FC236}">
                <a16:creationId xmlns:a16="http://schemas.microsoft.com/office/drawing/2014/main" id="{E782D618-E31A-46E2-B2EF-17C9DAB0E97E}"/>
              </a:ext>
            </a:extLst>
          </p:cNvPr>
          <p:cNvSpPr/>
          <p:nvPr userDrawn="1"/>
        </p:nvSpPr>
        <p:spPr>
          <a:xfrm rot="5400000">
            <a:off x="1120394" y="2982020"/>
            <a:ext cx="1554480" cy="1371600"/>
          </a:xfrm>
          <a:prstGeom prst="hexagon">
            <a:avLst>
              <a:gd name="adj" fmla="val 29673"/>
              <a:gd name="vf" fmla="val 115470"/>
            </a:avLst>
          </a:prstGeom>
          <a:solidFill>
            <a:schemeClr val="bg1"/>
          </a:solidFill>
          <a:ln>
            <a:noFill/>
          </a:ln>
          <a:effectLst>
            <a:outerShdw blurRad="127000" sx="102000" sy="102000" algn="ctr" rotWithShape="0">
              <a:schemeClr val="bg1">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531259DD-64CB-4DA1-AD6D-175D1BC0C080}"/>
              </a:ext>
            </a:extLst>
          </p:cNvPr>
          <p:cNvSpPr/>
          <p:nvPr userDrawn="1"/>
        </p:nvSpPr>
        <p:spPr>
          <a:xfrm rot="5400000">
            <a:off x="3188555" y="2821679"/>
            <a:ext cx="1554480" cy="1371600"/>
          </a:xfrm>
          <a:prstGeom prst="hexagon">
            <a:avLst>
              <a:gd name="adj" fmla="val 29673"/>
              <a:gd name="vf" fmla="val 115470"/>
            </a:avLst>
          </a:prstGeom>
          <a:solidFill>
            <a:schemeClr val="bg1"/>
          </a:solidFill>
          <a:ln>
            <a:noFill/>
          </a:ln>
          <a:effectLst>
            <a:outerShdw blurRad="127000" sx="102000" sy="102000" algn="ctr" rotWithShape="0">
              <a:schemeClr val="bg1">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Hexagon 23">
            <a:extLst>
              <a:ext uri="{FF2B5EF4-FFF2-40B4-BE49-F238E27FC236}">
                <a16:creationId xmlns:a16="http://schemas.microsoft.com/office/drawing/2014/main" id="{949D4368-1CD6-4BEA-A610-DE42970EA0EA}"/>
              </a:ext>
            </a:extLst>
          </p:cNvPr>
          <p:cNvSpPr/>
          <p:nvPr userDrawn="1"/>
        </p:nvSpPr>
        <p:spPr>
          <a:xfrm rot="5400000">
            <a:off x="5242057" y="2982020"/>
            <a:ext cx="1554480" cy="1371600"/>
          </a:xfrm>
          <a:prstGeom prst="hexagon">
            <a:avLst>
              <a:gd name="adj" fmla="val 29673"/>
              <a:gd name="vf" fmla="val 115470"/>
            </a:avLst>
          </a:prstGeom>
          <a:solidFill>
            <a:schemeClr val="bg1"/>
          </a:solidFill>
          <a:ln>
            <a:noFill/>
          </a:ln>
          <a:effectLst>
            <a:outerShdw blurRad="127000" sx="102000" sy="102000" algn="ctr" rotWithShape="0">
              <a:schemeClr val="bg1">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exagon 24">
            <a:extLst>
              <a:ext uri="{FF2B5EF4-FFF2-40B4-BE49-F238E27FC236}">
                <a16:creationId xmlns:a16="http://schemas.microsoft.com/office/drawing/2014/main" id="{ACAABC50-D387-484A-AA0F-EB04645F2116}"/>
              </a:ext>
            </a:extLst>
          </p:cNvPr>
          <p:cNvSpPr/>
          <p:nvPr userDrawn="1"/>
        </p:nvSpPr>
        <p:spPr>
          <a:xfrm rot="5400000">
            <a:off x="7324562" y="2821679"/>
            <a:ext cx="1554480" cy="1371600"/>
          </a:xfrm>
          <a:prstGeom prst="hexagon">
            <a:avLst>
              <a:gd name="adj" fmla="val 29673"/>
              <a:gd name="vf" fmla="val 115470"/>
            </a:avLst>
          </a:prstGeom>
          <a:solidFill>
            <a:schemeClr val="bg1"/>
          </a:solidFill>
          <a:ln>
            <a:noFill/>
          </a:ln>
          <a:effectLst>
            <a:outerShdw blurRad="127000" sx="102000" sy="102000" algn="ctr" rotWithShape="0">
              <a:schemeClr val="bg1">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exagon 25">
            <a:extLst>
              <a:ext uri="{FF2B5EF4-FFF2-40B4-BE49-F238E27FC236}">
                <a16:creationId xmlns:a16="http://schemas.microsoft.com/office/drawing/2014/main" id="{A9C2DD4D-CD5E-405E-A1A0-E8D0CD03D43F}"/>
              </a:ext>
            </a:extLst>
          </p:cNvPr>
          <p:cNvSpPr/>
          <p:nvPr userDrawn="1"/>
        </p:nvSpPr>
        <p:spPr>
          <a:xfrm rot="5400000">
            <a:off x="9378064" y="2982020"/>
            <a:ext cx="1554480" cy="1371600"/>
          </a:xfrm>
          <a:prstGeom prst="hexagon">
            <a:avLst>
              <a:gd name="adj" fmla="val 29673"/>
              <a:gd name="vf" fmla="val 115470"/>
            </a:avLst>
          </a:prstGeom>
          <a:solidFill>
            <a:schemeClr val="bg1"/>
          </a:solidFill>
          <a:ln>
            <a:noFill/>
          </a:ln>
          <a:effectLst>
            <a:outerShdw blurRad="127000" sx="102000" sy="102000" algn="ctr" rotWithShape="0">
              <a:schemeClr val="bg1">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58F9F8B1-6BAC-4AD8-A471-D0C2B6FC88EB}"/>
              </a:ext>
            </a:extLst>
          </p:cNvPr>
          <p:cNvGrpSpPr/>
          <p:nvPr userDrawn="1"/>
        </p:nvGrpSpPr>
        <p:grpSpPr>
          <a:xfrm>
            <a:off x="883715" y="2433382"/>
            <a:ext cx="10284482" cy="2311399"/>
            <a:chOff x="764773" y="2273300"/>
            <a:chExt cx="10284482" cy="2311399"/>
          </a:xfrm>
        </p:grpSpPr>
        <p:cxnSp>
          <p:nvCxnSpPr>
            <p:cNvPr id="38" name="Straight Connector 37">
              <a:extLst>
                <a:ext uri="{FF2B5EF4-FFF2-40B4-BE49-F238E27FC236}">
                  <a16:creationId xmlns:a16="http://schemas.microsoft.com/office/drawing/2014/main" id="{98B00A50-8F71-4989-BC6C-70721A8EDF4B}"/>
                </a:ext>
              </a:extLst>
            </p:cNvPr>
            <p:cNvCxnSpPr>
              <a:cxnSpLocks/>
            </p:cNvCxnSpPr>
            <p:nvPr userDrawn="1"/>
          </p:nvCxnSpPr>
          <p:spPr>
            <a:xfrm>
              <a:off x="764773" y="2821940"/>
              <a:ext cx="1" cy="1357623"/>
            </a:xfrm>
            <a:prstGeom prst="line">
              <a:avLst/>
            </a:prstGeom>
            <a:ln w="101600" cap="rnd">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D9CB32-4FF6-46E7-AD10-4891F90C114B}"/>
                </a:ext>
              </a:extLst>
            </p:cNvPr>
            <p:cNvCxnSpPr>
              <a:cxnSpLocks/>
            </p:cNvCxnSpPr>
            <p:nvPr userDrawn="1"/>
          </p:nvCxnSpPr>
          <p:spPr>
            <a:xfrm flipH="1">
              <a:off x="764773" y="2273300"/>
              <a:ext cx="1023052" cy="548640"/>
            </a:xfrm>
            <a:prstGeom prst="line">
              <a:avLst/>
            </a:prstGeom>
            <a:ln w="101600" cap="rnd">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D4C385E-0386-47EB-A5CD-8B5E6A7F9F1D}"/>
                </a:ext>
              </a:extLst>
            </p:cNvPr>
            <p:cNvCxnSpPr>
              <a:cxnSpLocks/>
            </p:cNvCxnSpPr>
            <p:nvPr userDrawn="1"/>
          </p:nvCxnSpPr>
          <p:spPr>
            <a:xfrm>
              <a:off x="1787825" y="22733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CA247777-17E8-47B0-9C02-A34C1E5702AD}"/>
                </a:ext>
              </a:extLst>
            </p:cNvPr>
            <p:cNvGrpSpPr/>
            <p:nvPr userDrawn="1"/>
          </p:nvGrpSpPr>
          <p:grpSpPr>
            <a:xfrm rot="10800000">
              <a:off x="2809142" y="2821940"/>
              <a:ext cx="2068161" cy="1762759"/>
              <a:chOff x="548642" y="2133600"/>
              <a:chExt cx="2068161" cy="1762759"/>
            </a:xfrm>
          </p:grpSpPr>
          <p:cxnSp>
            <p:nvCxnSpPr>
              <p:cNvPr id="57" name="Straight Connector 56">
                <a:extLst>
                  <a:ext uri="{FF2B5EF4-FFF2-40B4-BE49-F238E27FC236}">
                    <a16:creationId xmlns:a16="http://schemas.microsoft.com/office/drawing/2014/main" id="{ECB83C0A-AF62-4845-9EB4-5D06A0CF4372}"/>
                  </a:ext>
                </a:extLst>
              </p:cNvPr>
              <p:cNvCxnSpPr>
                <a:cxnSpLocks/>
              </p:cNvCxnSpPr>
              <p:nvPr userDrawn="1"/>
            </p:nvCxnSpPr>
            <p:spPr>
              <a:xfrm flipH="1">
                <a:off x="548642" y="21336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32048AA9-3DFF-4A3E-8093-E7F3FB7D19E3}"/>
                  </a:ext>
                </a:extLst>
              </p:cNvPr>
              <p:cNvGrpSpPr/>
              <p:nvPr userDrawn="1"/>
            </p:nvGrpSpPr>
            <p:grpSpPr>
              <a:xfrm flipH="1">
                <a:off x="1571694" y="2133600"/>
                <a:ext cx="1045109" cy="1762759"/>
                <a:chOff x="394504" y="2235200"/>
                <a:chExt cx="1045109" cy="1762759"/>
              </a:xfrm>
            </p:grpSpPr>
            <p:cxnSp>
              <p:nvCxnSpPr>
                <p:cNvPr id="54" name="Straight Connector 53">
                  <a:extLst>
                    <a:ext uri="{FF2B5EF4-FFF2-40B4-BE49-F238E27FC236}">
                      <a16:creationId xmlns:a16="http://schemas.microsoft.com/office/drawing/2014/main" id="{7392E648-DDB8-4745-B06E-3D83FB0F1F5C}"/>
                    </a:ext>
                  </a:extLst>
                </p:cNvPr>
                <p:cNvCxnSpPr>
                  <a:cxnSpLocks/>
                </p:cNvCxnSpPr>
                <p:nvPr userDrawn="1"/>
              </p:nvCxnSpPr>
              <p:spPr>
                <a:xfrm rot="10800000" flipV="1">
                  <a:off x="394504" y="2823211"/>
                  <a:ext cx="22057" cy="1174748"/>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78A9A5-3601-4DBF-99BF-C2F33B3CE6A5}"/>
                    </a:ext>
                  </a:extLst>
                </p:cNvPr>
                <p:cNvCxnSpPr>
                  <a:cxnSpLocks/>
                </p:cNvCxnSpPr>
                <p:nvPr userDrawn="1"/>
              </p:nvCxnSpPr>
              <p:spPr>
                <a:xfrm flipH="1">
                  <a:off x="416561" y="22352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A0C33B8E-B78E-4624-BE44-B396658EC6B5}"/>
                </a:ext>
              </a:extLst>
            </p:cNvPr>
            <p:cNvGrpSpPr/>
            <p:nvPr userDrawn="1"/>
          </p:nvGrpSpPr>
          <p:grpSpPr>
            <a:xfrm>
              <a:off x="4877303" y="2273300"/>
              <a:ext cx="4114800" cy="2311399"/>
              <a:chOff x="546372" y="2133600"/>
              <a:chExt cx="4114800" cy="2311399"/>
            </a:xfrm>
          </p:grpSpPr>
          <p:grpSp>
            <p:nvGrpSpPr>
              <p:cNvPr id="60" name="Group 59">
                <a:extLst>
                  <a:ext uri="{FF2B5EF4-FFF2-40B4-BE49-F238E27FC236}">
                    <a16:creationId xmlns:a16="http://schemas.microsoft.com/office/drawing/2014/main" id="{36948F02-2A58-4B70-878D-138873EF5487}"/>
                  </a:ext>
                </a:extLst>
              </p:cNvPr>
              <p:cNvGrpSpPr/>
              <p:nvPr userDrawn="1"/>
            </p:nvGrpSpPr>
            <p:grpSpPr>
              <a:xfrm>
                <a:off x="546372" y="2133600"/>
                <a:ext cx="2048374" cy="1755137"/>
                <a:chOff x="546372" y="2133600"/>
                <a:chExt cx="2048374" cy="1755137"/>
              </a:xfrm>
            </p:grpSpPr>
            <p:grpSp>
              <p:nvGrpSpPr>
                <p:cNvPr id="68" name="Group 67">
                  <a:extLst>
                    <a:ext uri="{FF2B5EF4-FFF2-40B4-BE49-F238E27FC236}">
                      <a16:creationId xmlns:a16="http://schemas.microsoft.com/office/drawing/2014/main" id="{2374C11E-A36A-4A02-91FB-1E2A147716EF}"/>
                    </a:ext>
                  </a:extLst>
                </p:cNvPr>
                <p:cNvGrpSpPr/>
                <p:nvPr userDrawn="1"/>
              </p:nvGrpSpPr>
              <p:grpSpPr>
                <a:xfrm>
                  <a:off x="546372" y="2133600"/>
                  <a:ext cx="1025322" cy="1755137"/>
                  <a:chOff x="414292" y="2235200"/>
                  <a:chExt cx="1025322" cy="1755137"/>
                </a:xfrm>
              </p:grpSpPr>
              <p:cxnSp>
                <p:nvCxnSpPr>
                  <p:cNvPr id="72" name="Straight Connector 71">
                    <a:extLst>
                      <a:ext uri="{FF2B5EF4-FFF2-40B4-BE49-F238E27FC236}">
                        <a16:creationId xmlns:a16="http://schemas.microsoft.com/office/drawing/2014/main" id="{A7659665-8409-4C94-81A8-ED44F07985C3}"/>
                      </a:ext>
                    </a:extLst>
                  </p:cNvPr>
                  <p:cNvCxnSpPr>
                    <a:cxnSpLocks/>
                  </p:cNvCxnSpPr>
                  <p:nvPr userDrawn="1"/>
                </p:nvCxnSpPr>
                <p:spPr>
                  <a:xfrm>
                    <a:off x="414292" y="2783840"/>
                    <a:ext cx="2268" cy="1206497"/>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CC43616-6493-4804-BA75-1DAA7A1D8B18}"/>
                      </a:ext>
                    </a:extLst>
                  </p:cNvPr>
                  <p:cNvCxnSpPr>
                    <a:cxnSpLocks/>
                  </p:cNvCxnSpPr>
                  <p:nvPr userDrawn="1"/>
                </p:nvCxnSpPr>
                <p:spPr>
                  <a:xfrm flipH="1">
                    <a:off x="416562" y="22352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Connector 70">
                  <a:extLst>
                    <a:ext uri="{FF2B5EF4-FFF2-40B4-BE49-F238E27FC236}">
                      <a16:creationId xmlns:a16="http://schemas.microsoft.com/office/drawing/2014/main" id="{995EA5E0-F8C9-46F5-9994-0DBB5532E9C8}"/>
                    </a:ext>
                  </a:extLst>
                </p:cNvPr>
                <p:cNvCxnSpPr>
                  <a:cxnSpLocks/>
                </p:cNvCxnSpPr>
                <p:nvPr userDrawn="1"/>
              </p:nvCxnSpPr>
              <p:spPr>
                <a:xfrm>
                  <a:off x="1571694" y="21336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07CCC38F-9AFC-4443-AF2B-8B972EE312B9}"/>
                  </a:ext>
                </a:extLst>
              </p:cNvPr>
              <p:cNvGrpSpPr/>
              <p:nvPr userDrawn="1"/>
            </p:nvGrpSpPr>
            <p:grpSpPr>
              <a:xfrm rot="10800000">
                <a:off x="2590206" y="2722878"/>
                <a:ext cx="2070966" cy="1722121"/>
                <a:chOff x="548642" y="2133600"/>
                <a:chExt cx="2070966" cy="1722121"/>
              </a:xfrm>
            </p:grpSpPr>
            <p:cxnSp>
              <p:nvCxnSpPr>
                <p:cNvPr id="67" name="Straight Connector 66">
                  <a:extLst>
                    <a:ext uri="{FF2B5EF4-FFF2-40B4-BE49-F238E27FC236}">
                      <a16:creationId xmlns:a16="http://schemas.microsoft.com/office/drawing/2014/main" id="{85D60560-17BE-42C4-956A-FD0CCF2B311F}"/>
                    </a:ext>
                  </a:extLst>
                </p:cNvPr>
                <p:cNvCxnSpPr>
                  <a:cxnSpLocks/>
                </p:cNvCxnSpPr>
                <p:nvPr userDrawn="1"/>
              </p:nvCxnSpPr>
              <p:spPr>
                <a:xfrm flipH="1">
                  <a:off x="548642" y="21336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314ADB2B-6BAC-4187-9AD6-234699323C6F}"/>
                    </a:ext>
                  </a:extLst>
                </p:cNvPr>
                <p:cNvGrpSpPr/>
                <p:nvPr userDrawn="1"/>
              </p:nvGrpSpPr>
              <p:grpSpPr>
                <a:xfrm flipH="1">
                  <a:off x="1571694" y="2133600"/>
                  <a:ext cx="1047914" cy="1722121"/>
                  <a:chOff x="391699" y="2235200"/>
                  <a:chExt cx="1047914" cy="1722121"/>
                </a:xfrm>
              </p:grpSpPr>
              <p:cxnSp>
                <p:nvCxnSpPr>
                  <p:cNvPr id="64" name="Straight Connector 63">
                    <a:extLst>
                      <a:ext uri="{FF2B5EF4-FFF2-40B4-BE49-F238E27FC236}">
                        <a16:creationId xmlns:a16="http://schemas.microsoft.com/office/drawing/2014/main" id="{3AA32475-F311-40BF-84DB-2FBFF05A09E9}"/>
                      </a:ext>
                    </a:extLst>
                  </p:cNvPr>
                  <p:cNvCxnSpPr>
                    <a:cxnSpLocks/>
                  </p:cNvCxnSpPr>
                  <p:nvPr userDrawn="1"/>
                </p:nvCxnSpPr>
                <p:spPr>
                  <a:xfrm rot="10800000" flipV="1">
                    <a:off x="391699" y="2791460"/>
                    <a:ext cx="29076" cy="1165861"/>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76BDAC-837A-46AB-939A-33B4CAC4432D}"/>
                      </a:ext>
                    </a:extLst>
                  </p:cNvPr>
                  <p:cNvCxnSpPr>
                    <a:cxnSpLocks/>
                  </p:cNvCxnSpPr>
                  <p:nvPr userDrawn="1"/>
                </p:nvCxnSpPr>
                <p:spPr>
                  <a:xfrm flipH="1">
                    <a:off x="416561" y="22352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41" name="Group 40">
              <a:extLst>
                <a:ext uri="{FF2B5EF4-FFF2-40B4-BE49-F238E27FC236}">
                  <a16:creationId xmlns:a16="http://schemas.microsoft.com/office/drawing/2014/main" id="{61A353AA-3B37-493F-A75A-FBE55A7FEAC3}"/>
                </a:ext>
              </a:extLst>
            </p:cNvPr>
            <p:cNvGrpSpPr/>
            <p:nvPr userDrawn="1"/>
          </p:nvGrpSpPr>
          <p:grpSpPr>
            <a:xfrm>
              <a:off x="8992103" y="2273300"/>
              <a:ext cx="2057152" cy="1851337"/>
              <a:chOff x="547757" y="2133600"/>
              <a:chExt cx="2057152" cy="1851337"/>
            </a:xfrm>
          </p:grpSpPr>
          <p:grpSp>
            <p:nvGrpSpPr>
              <p:cNvPr id="76" name="Group 75">
                <a:extLst>
                  <a:ext uri="{FF2B5EF4-FFF2-40B4-BE49-F238E27FC236}">
                    <a16:creationId xmlns:a16="http://schemas.microsoft.com/office/drawing/2014/main" id="{E7AC040A-1737-484C-8CEA-2ADF0DBFE9FB}"/>
                  </a:ext>
                </a:extLst>
              </p:cNvPr>
              <p:cNvGrpSpPr/>
              <p:nvPr userDrawn="1"/>
            </p:nvGrpSpPr>
            <p:grpSpPr>
              <a:xfrm>
                <a:off x="547757" y="2133600"/>
                <a:ext cx="1023937" cy="1762759"/>
                <a:chOff x="415677" y="2235200"/>
                <a:chExt cx="1023937" cy="1762759"/>
              </a:xfrm>
            </p:grpSpPr>
            <p:cxnSp>
              <p:nvCxnSpPr>
                <p:cNvPr id="80" name="Straight Connector 79">
                  <a:extLst>
                    <a:ext uri="{FF2B5EF4-FFF2-40B4-BE49-F238E27FC236}">
                      <a16:creationId xmlns:a16="http://schemas.microsoft.com/office/drawing/2014/main" id="{9CD9887E-CE43-4192-9065-D2A75389118E}"/>
                    </a:ext>
                  </a:extLst>
                </p:cNvPr>
                <p:cNvCxnSpPr>
                  <a:cxnSpLocks/>
                </p:cNvCxnSpPr>
                <p:nvPr userDrawn="1"/>
              </p:nvCxnSpPr>
              <p:spPr>
                <a:xfrm>
                  <a:off x="415677" y="2783840"/>
                  <a:ext cx="1" cy="1214119"/>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D14A159-829D-4CE4-9A8E-E2C0CBD3F3F7}"/>
                    </a:ext>
                  </a:extLst>
                </p:cNvPr>
                <p:cNvCxnSpPr>
                  <a:cxnSpLocks/>
                </p:cNvCxnSpPr>
                <p:nvPr userDrawn="1"/>
              </p:nvCxnSpPr>
              <p:spPr>
                <a:xfrm flipH="1">
                  <a:off x="416562" y="22352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31D099CA-B8FD-4314-AEDD-819F910D5BDB}"/>
                  </a:ext>
                </a:extLst>
              </p:cNvPr>
              <p:cNvGrpSpPr/>
              <p:nvPr userDrawn="1"/>
            </p:nvGrpSpPr>
            <p:grpSpPr>
              <a:xfrm flipH="1">
                <a:off x="1571694" y="2133600"/>
                <a:ext cx="1033215" cy="1851337"/>
                <a:chOff x="406398" y="2235200"/>
                <a:chExt cx="1033215" cy="1851337"/>
              </a:xfrm>
            </p:grpSpPr>
            <p:cxnSp>
              <p:nvCxnSpPr>
                <p:cNvPr id="78" name="Straight Connector 77">
                  <a:extLst>
                    <a:ext uri="{FF2B5EF4-FFF2-40B4-BE49-F238E27FC236}">
                      <a16:creationId xmlns:a16="http://schemas.microsoft.com/office/drawing/2014/main" id="{C02C6F16-E0CD-428F-BD21-449948C9D678}"/>
                    </a:ext>
                  </a:extLst>
                </p:cNvPr>
                <p:cNvCxnSpPr>
                  <a:cxnSpLocks/>
                </p:cNvCxnSpPr>
                <p:nvPr userDrawn="1"/>
              </p:nvCxnSpPr>
              <p:spPr>
                <a:xfrm flipH="1">
                  <a:off x="406398" y="2783840"/>
                  <a:ext cx="10163" cy="1302697"/>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6C222D2-654F-4BD1-A0BD-34C233CD23D3}"/>
                    </a:ext>
                  </a:extLst>
                </p:cNvPr>
                <p:cNvCxnSpPr>
                  <a:cxnSpLocks/>
                </p:cNvCxnSpPr>
                <p:nvPr userDrawn="1"/>
              </p:nvCxnSpPr>
              <p:spPr>
                <a:xfrm flipH="1">
                  <a:off x="416561" y="2235200"/>
                  <a:ext cx="1023052" cy="548640"/>
                </a:xfrm>
                <a:prstGeom prst="line">
                  <a:avLst/>
                </a:prstGeom>
                <a:ln w="101600" cap="rnd">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Oval 2">
            <a:extLst>
              <a:ext uri="{FF2B5EF4-FFF2-40B4-BE49-F238E27FC236}">
                <a16:creationId xmlns:a16="http://schemas.microsoft.com/office/drawing/2014/main" id="{EA93BAA0-B72B-4BFD-BCF9-4608ADE3AC72}"/>
              </a:ext>
            </a:extLst>
          </p:cNvPr>
          <p:cNvSpPr/>
          <p:nvPr userDrawn="1"/>
        </p:nvSpPr>
        <p:spPr>
          <a:xfrm>
            <a:off x="659872" y="4111045"/>
            <a:ext cx="457200" cy="457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07EC39C5-C4D5-4BE2-80A8-355FC3ECC12F}"/>
              </a:ext>
            </a:extLst>
          </p:cNvPr>
          <p:cNvSpPr/>
          <p:nvPr userDrawn="1"/>
        </p:nvSpPr>
        <p:spPr>
          <a:xfrm>
            <a:off x="1677924" y="2268282"/>
            <a:ext cx="457200" cy="457200"/>
          </a:xfrm>
          <a:prstGeom prst="ellipse">
            <a:avLst/>
          </a:prstGeom>
          <a:solidFill>
            <a:schemeClr val="bg1"/>
          </a:solidFill>
          <a:ln w="1016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F5775AD5-ACEB-4CBE-BD90-53D7E05FA5AC}"/>
              </a:ext>
            </a:extLst>
          </p:cNvPr>
          <p:cNvSpPr/>
          <p:nvPr userDrawn="1"/>
        </p:nvSpPr>
        <p:spPr>
          <a:xfrm>
            <a:off x="3746085" y="4525070"/>
            <a:ext cx="457200" cy="457200"/>
          </a:xfrm>
          <a:prstGeom prst="ellipse">
            <a:avLst/>
          </a:prstGeom>
          <a:solidFill>
            <a:schemeClr val="bg1"/>
          </a:solidFill>
          <a:ln w="1016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658774E0-9642-4F13-A5E6-09E3CB03DBB5}"/>
              </a:ext>
            </a:extLst>
          </p:cNvPr>
          <p:cNvSpPr/>
          <p:nvPr userDrawn="1"/>
        </p:nvSpPr>
        <p:spPr>
          <a:xfrm>
            <a:off x="5799587" y="2268282"/>
            <a:ext cx="457200" cy="457200"/>
          </a:xfrm>
          <a:prstGeom prst="ellipse">
            <a:avLst/>
          </a:prstGeom>
          <a:solidFill>
            <a:schemeClr val="bg1"/>
          </a:solidFill>
          <a:ln w="1016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D65EF3DD-F676-4685-9875-B94CF9FB2C8D}"/>
              </a:ext>
            </a:extLst>
          </p:cNvPr>
          <p:cNvSpPr/>
          <p:nvPr userDrawn="1"/>
        </p:nvSpPr>
        <p:spPr>
          <a:xfrm>
            <a:off x="7882093" y="4499666"/>
            <a:ext cx="457200" cy="457200"/>
          </a:xfrm>
          <a:prstGeom prst="ellipse">
            <a:avLst/>
          </a:prstGeom>
          <a:solidFill>
            <a:schemeClr val="bg1"/>
          </a:solid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160A3CDF-ADAF-4527-8705-2F8E3851CF65}"/>
              </a:ext>
            </a:extLst>
          </p:cNvPr>
          <p:cNvSpPr/>
          <p:nvPr userDrawn="1"/>
        </p:nvSpPr>
        <p:spPr>
          <a:xfrm>
            <a:off x="9935595" y="2246690"/>
            <a:ext cx="457200" cy="457200"/>
          </a:xfrm>
          <a:prstGeom prst="ellipse">
            <a:avLst/>
          </a:prstGeom>
          <a:solidFill>
            <a:schemeClr val="bg1"/>
          </a:solidFill>
          <a:ln w="1016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3FD028A3-58B1-44C9-AC6A-A869FC68B50F}"/>
              </a:ext>
            </a:extLst>
          </p:cNvPr>
          <p:cNvSpPr/>
          <p:nvPr userDrawn="1"/>
        </p:nvSpPr>
        <p:spPr>
          <a:xfrm>
            <a:off x="10938323" y="4100876"/>
            <a:ext cx="457200" cy="457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itle 29">
            <a:extLst>
              <a:ext uri="{FF2B5EF4-FFF2-40B4-BE49-F238E27FC236}">
                <a16:creationId xmlns:a16="http://schemas.microsoft.com/office/drawing/2014/main" id="{18F0CF87-D85A-411D-8002-1157A047CBEF}"/>
              </a:ext>
            </a:extLst>
          </p:cNvPr>
          <p:cNvSpPr>
            <a:spLocks noGrp="1"/>
          </p:cNvSpPr>
          <p:nvPr>
            <p:ph type="title"/>
          </p:nvPr>
        </p:nvSpPr>
        <p:spPr>
          <a:xfrm>
            <a:off x="445402" y="207551"/>
            <a:ext cx="10515600" cy="644475"/>
          </a:xfrm>
          <a:prstGeom prst="rect">
            <a:avLst/>
          </a:prstGeom>
        </p:spPr>
        <p:txBody>
          <a:bodyPr anchor="ctr">
            <a:normAutofit/>
          </a:bodyPr>
          <a:lstStyle>
            <a:lvl1pPr>
              <a:defRPr sz="3200"/>
            </a:lvl1pPr>
          </a:lstStyle>
          <a:p>
            <a:r>
              <a:rPr lang="en-US"/>
              <a:t>Click to edit Master title style</a:t>
            </a:r>
            <a:endParaRPr lang="en-US" dirty="0"/>
          </a:p>
        </p:txBody>
      </p:sp>
      <p:sp>
        <p:nvSpPr>
          <p:cNvPr id="31" name="TextBox 30">
            <a:extLst>
              <a:ext uri="{FF2B5EF4-FFF2-40B4-BE49-F238E27FC236}">
                <a16:creationId xmlns:a16="http://schemas.microsoft.com/office/drawing/2014/main" id="{9E8F9015-A4A2-47D3-9665-686A67F0ED81}"/>
              </a:ext>
            </a:extLst>
          </p:cNvPr>
          <p:cNvSpPr txBox="1"/>
          <p:nvPr userDrawn="1"/>
        </p:nvSpPr>
        <p:spPr>
          <a:xfrm>
            <a:off x="1383191" y="1586906"/>
            <a:ext cx="889480" cy="646331"/>
          </a:xfrm>
          <a:prstGeom prst="rect">
            <a:avLst/>
          </a:prstGeom>
          <a:noFill/>
        </p:spPr>
        <p:txBody>
          <a:bodyPr wrap="square" rtlCol="0">
            <a:spAutoFit/>
          </a:bodyPr>
          <a:lstStyle/>
          <a:p>
            <a:pPr algn="ctr"/>
            <a:r>
              <a:rPr lang="en-US" sz="3600" b="1" dirty="0">
                <a:solidFill>
                  <a:schemeClr val="accent2"/>
                </a:solidFill>
                <a:latin typeface="+mj-lt"/>
              </a:rPr>
              <a:t>01</a:t>
            </a:r>
            <a:endParaRPr lang="en-US" b="1" dirty="0">
              <a:solidFill>
                <a:schemeClr val="accent2"/>
              </a:solidFill>
              <a:latin typeface="+mj-lt"/>
            </a:endParaRPr>
          </a:p>
        </p:txBody>
      </p:sp>
      <p:sp>
        <p:nvSpPr>
          <p:cNvPr id="103" name="TextBox 102">
            <a:extLst>
              <a:ext uri="{FF2B5EF4-FFF2-40B4-BE49-F238E27FC236}">
                <a16:creationId xmlns:a16="http://schemas.microsoft.com/office/drawing/2014/main" id="{426A1182-EDE9-44E7-BA1C-CCAA1B422C3C}"/>
              </a:ext>
            </a:extLst>
          </p:cNvPr>
          <p:cNvSpPr txBox="1"/>
          <p:nvPr userDrawn="1"/>
        </p:nvSpPr>
        <p:spPr>
          <a:xfrm>
            <a:off x="3516779" y="5001792"/>
            <a:ext cx="889480" cy="646331"/>
          </a:xfrm>
          <a:prstGeom prst="rect">
            <a:avLst/>
          </a:prstGeom>
          <a:noFill/>
        </p:spPr>
        <p:txBody>
          <a:bodyPr wrap="square" rtlCol="0">
            <a:spAutoFit/>
          </a:bodyPr>
          <a:lstStyle/>
          <a:p>
            <a:pPr algn="ctr"/>
            <a:r>
              <a:rPr lang="en-US" sz="3600" b="1" dirty="0">
                <a:solidFill>
                  <a:schemeClr val="accent3"/>
                </a:solidFill>
                <a:latin typeface="+mj-lt"/>
              </a:rPr>
              <a:t>02</a:t>
            </a:r>
            <a:endParaRPr lang="en-US" b="1" dirty="0">
              <a:solidFill>
                <a:schemeClr val="accent3"/>
              </a:solidFill>
              <a:latin typeface="+mj-lt"/>
            </a:endParaRPr>
          </a:p>
        </p:txBody>
      </p:sp>
      <p:sp>
        <p:nvSpPr>
          <p:cNvPr id="104" name="TextBox 103">
            <a:extLst>
              <a:ext uri="{FF2B5EF4-FFF2-40B4-BE49-F238E27FC236}">
                <a16:creationId xmlns:a16="http://schemas.microsoft.com/office/drawing/2014/main" id="{453D0452-E8F6-4E1D-8D89-47F4DE14020B}"/>
              </a:ext>
            </a:extLst>
          </p:cNvPr>
          <p:cNvSpPr txBox="1"/>
          <p:nvPr userDrawn="1"/>
        </p:nvSpPr>
        <p:spPr>
          <a:xfrm>
            <a:off x="5574557" y="1593858"/>
            <a:ext cx="889480" cy="646331"/>
          </a:xfrm>
          <a:prstGeom prst="rect">
            <a:avLst/>
          </a:prstGeom>
          <a:noFill/>
        </p:spPr>
        <p:txBody>
          <a:bodyPr wrap="square" rtlCol="0">
            <a:spAutoFit/>
          </a:bodyPr>
          <a:lstStyle/>
          <a:p>
            <a:pPr algn="ctr"/>
            <a:r>
              <a:rPr lang="en-US" sz="3600" b="1" dirty="0">
                <a:solidFill>
                  <a:schemeClr val="accent4"/>
                </a:solidFill>
                <a:latin typeface="+mj-lt"/>
              </a:rPr>
              <a:t>03</a:t>
            </a:r>
            <a:endParaRPr lang="en-US" b="1" dirty="0">
              <a:solidFill>
                <a:schemeClr val="accent4"/>
              </a:solidFill>
              <a:latin typeface="+mj-lt"/>
            </a:endParaRPr>
          </a:p>
        </p:txBody>
      </p:sp>
      <p:sp>
        <p:nvSpPr>
          <p:cNvPr id="105" name="TextBox 104">
            <a:extLst>
              <a:ext uri="{FF2B5EF4-FFF2-40B4-BE49-F238E27FC236}">
                <a16:creationId xmlns:a16="http://schemas.microsoft.com/office/drawing/2014/main" id="{58EE8165-DF59-42CB-A646-DBDAB53967B1}"/>
              </a:ext>
            </a:extLst>
          </p:cNvPr>
          <p:cNvSpPr txBox="1"/>
          <p:nvPr userDrawn="1"/>
        </p:nvSpPr>
        <p:spPr>
          <a:xfrm>
            <a:off x="7657062" y="4982270"/>
            <a:ext cx="889480" cy="646331"/>
          </a:xfrm>
          <a:prstGeom prst="rect">
            <a:avLst/>
          </a:prstGeom>
          <a:noFill/>
        </p:spPr>
        <p:txBody>
          <a:bodyPr wrap="square" rtlCol="0">
            <a:spAutoFit/>
          </a:bodyPr>
          <a:lstStyle/>
          <a:p>
            <a:pPr algn="ctr"/>
            <a:r>
              <a:rPr lang="en-US" sz="3600" b="1" dirty="0">
                <a:solidFill>
                  <a:schemeClr val="accent5"/>
                </a:solidFill>
                <a:latin typeface="+mj-lt"/>
              </a:rPr>
              <a:t>04</a:t>
            </a:r>
            <a:endParaRPr lang="en-US" b="1" dirty="0">
              <a:solidFill>
                <a:schemeClr val="accent5"/>
              </a:solidFill>
              <a:latin typeface="+mj-lt"/>
            </a:endParaRPr>
          </a:p>
        </p:txBody>
      </p:sp>
      <p:sp>
        <p:nvSpPr>
          <p:cNvPr id="106" name="TextBox 105">
            <a:extLst>
              <a:ext uri="{FF2B5EF4-FFF2-40B4-BE49-F238E27FC236}">
                <a16:creationId xmlns:a16="http://schemas.microsoft.com/office/drawing/2014/main" id="{3EC5584D-5A50-4F4A-A8CD-530EFB27FD79}"/>
              </a:ext>
            </a:extLst>
          </p:cNvPr>
          <p:cNvSpPr txBox="1"/>
          <p:nvPr userDrawn="1"/>
        </p:nvSpPr>
        <p:spPr>
          <a:xfrm>
            <a:off x="9696220" y="1554587"/>
            <a:ext cx="889480" cy="646331"/>
          </a:xfrm>
          <a:prstGeom prst="rect">
            <a:avLst/>
          </a:prstGeom>
          <a:noFill/>
        </p:spPr>
        <p:txBody>
          <a:bodyPr wrap="square" rtlCol="0">
            <a:spAutoFit/>
          </a:bodyPr>
          <a:lstStyle/>
          <a:p>
            <a:pPr algn="ctr"/>
            <a:r>
              <a:rPr lang="en-US" sz="3600" b="1" dirty="0">
                <a:solidFill>
                  <a:schemeClr val="accent6"/>
                </a:solidFill>
                <a:latin typeface="+mj-lt"/>
              </a:rPr>
              <a:t>05</a:t>
            </a:r>
            <a:endParaRPr lang="en-US" b="1" dirty="0">
              <a:solidFill>
                <a:schemeClr val="accent6"/>
              </a:solidFill>
              <a:latin typeface="+mj-lt"/>
            </a:endParaRPr>
          </a:p>
        </p:txBody>
      </p:sp>
      <p:sp>
        <p:nvSpPr>
          <p:cNvPr id="35" name="Text Placeholder 34">
            <a:extLst>
              <a:ext uri="{FF2B5EF4-FFF2-40B4-BE49-F238E27FC236}">
                <a16:creationId xmlns:a16="http://schemas.microsoft.com/office/drawing/2014/main" id="{FF7EDF04-AD2B-463F-873D-F9F513090E6C}"/>
              </a:ext>
            </a:extLst>
          </p:cNvPr>
          <p:cNvSpPr>
            <a:spLocks noGrp="1"/>
          </p:cNvSpPr>
          <p:nvPr>
            <p:ph type="body" sz="quarter" idx="10"/>
          </p:nvPr>
        </p:nvSpPr>
        <p:spPr>
          <a:xfrm>
            <a:off x="881445" y="4610158"/>
            <a:ext cx="2068694" cy="391634"/>
          </a:xfrm>
          <a:prstGeom prst="rect">
            <a:avLst/>
          </a:prstGeom>
        </p:spPr>
        <p:txBody>
          <a:bodyPr>
            <a:normAutofit/>
          </a:bodyPr>
          <a:lstStyle>
            <a:lvl1pPr marL="0" indent="0" algn="ctr">
              <a:buNone/>
              <a:defRPr sz="2000">
                <a:solidFill>
                  <a:schemeClr val="accent2"/>
                </a:solidFill>
              </a:defRPr>
            </a:lvl1pPr>
          </a:lstStyle>
          <a:p>
            <a:pPr lvl="0"/>
            <a:r>
              <a:rPr lang="en-US"/>
              <a:t>Click to edit Master text styles</a:t>
            </a:r>
          </a:p>
        </p:txBody>
      </p:sp>
      <p:sp>
        <p:nvSpPr>
          <p:cNvPr id="107" name="Text Placeholder 34">
            <a:extLst>
              <a:ext uri="{FF2B5EF4-FFF2-40B4-BE49-F238E27FC236}">
                <a16:creationId xmlns:a16="http://schemas.microsoft.com/office/drawing/2014/main" id="{7F70B278-4654-46AC-8DD6-824CEF1DFAFB}"/>
              </a:ext>
            </a:extLst>
          </p:cNvPr>
          <p:cNvSpPr>
            <a:spLocks noGrp="1"/>
          </p:cNvSpPr>
          <p:nvPr>
            <p:ph type="body" sz="quarter" idx="11"/>
          </p:nvPr>
        </p:nvSpPr>
        <p:spPr>
          <a:xfrm>
            <a:off x="872177" y="5036815"/>
            <a:ext cx="2068694" cy="1159565"/>
          </a:xfrm>
          <a:prstGeom prst="rect">
            <a:avLst/>
          </a:prstGeom>
        </p:spPr>
        <p:txBody>
          <a:bodyPr>
            <a:normAutofit/>
          </a:bodyPr>
          <a:lstStyle>
            <a:lvl1pPr marL="0" indent="0" algn="ctr">
              <a:buNone/>
              <a:defRPr sz="2000">
                <a:solidFill>
                  <a:schemeClr val="tx1"/>
                </a:solidFill>
              </a:defRPr>
            </a:lvl1pPr>
          </a:lstStyle>
          <a:p>
            <a:pPr lvl="0"/>
            <a:r>
              <a:rPr lang="en-US"/>
              <a:t>Click to edit Master text styles</a:t>
            </a:r>
          </a:p>
        </p:txBody>
      </p:sp>
      <p:sp>
        <p:nvSpPr>
          <p:cNvPr id="108" name="Text Placeholder 34">
            <a:extLst>
              <a:ext uri="{FF2B5EF4-FFF2-40B4-BE49-F238E27FC236}">
                <a16:creationId xmlns:a16="http://schemas.microsoft.com/office/drawing/2014/main" id="{3B7069E5-61AE-4AB2-8653-98A7F283E09B}"/>
              </a:ext>
            </a:extLst>
          </p:cNvPr>
          <p:cNvSpPr>
            <a:spLocks noGrp="1"/>
          </p:cNvSpPr>
          <p:nvPr>
            <p:ph type="body" sz="quarter" idx="12"/>
          </p:nvPr>
        </p:nvSpPr>
        <p:spPr>
          <a:xfrm>
            <a:off x="4998513" y="4610158"/>
            <a:ext cx="2068694" cy="391634"/>
          </a:xfrm>
          <a:prstGeom prst="rect">
            <a:avLst/>
          </a:prstGeom>
        </p:spPr>
        <p:txBody>
          <a:bodyPr>
            <a:normAutofit/>
          </a:bodyPr>
          <a:lstStyle>
            <a:lvl1pPr marL="0" indent="0" algn="ctr">
              <a:buNone/>
              <a:defRPr sz="2000">
                <a:solidFill>
                  <a:schemeClr val="accent4"/>
                </a:solidFill>
              </a:defRPr>
            </a:lvl1pPr>
          </a:lstStyle>
          <a:p>
            <a:pPr lvl="0"/>
            <a:r>
              <a:rPr lang="en-US"/>
              <a:t>Click to edit Master text styles</a:t>
            </a:r>
          </a:p>
        </p:txBody>
      </p:sp>
      <p:sp>
        <p:nvSpPr>
          <p:cNvPr id="109" name="Text Placeholder 34">
            <a:extLst>
              <a:ext uri="{FF2B5EF4-FFF2-40B4-BE49-F238E27FC236}">
                <a16:creationId xmlns:a16="http://schemas.microsoft.com/office/drawing/2014/main" id="{38A8EB30-9561-4857-91EC-C9B25464AFDE}"/>
              </a:ext>
            </a:extLst>
          </p:cNvPr>
          <p:cNvSpPr>
            <a:spLocks noGrp="1"/>
          </p:cNvSpPr>
          <p:nvPr>
            <p:ph type="body" sz="quarter" idx="13"/>
          </p:nvPr>
        </p:nvSpPr>
        <p:spPr>
          <a:xfrm>
            <a:off x="4989245" y="5036815"/>
            <a:ext cx="2068694" cy="1159565"/>
          </a:xfrm>
          <a:prstGeom prst="rect">
            <a:avLst/>
          </a:prstGeom>
        </p:spPr>
        <p:txBody>
          <a:bodyPr>
            <a:normAutofit/>
          </a:bodyPr>
          <a:lstStyle>
            <a:lvl1pPr marL="0" indent="0" algn="ctr">
              <a:buNone/>
              <a:defRPr sz="2000">
                <a:solidFill>
                  <a:schemeClr val="tx1"/>
                </a:solidFill>
              </a:defRPr>
            </a:lvl1pPr>
          </a:lstStyle>
          <a:p>
            <a:pPr lvl="0"/>
            <a:r>
              <a:rPr lang="en-US"/>
              <a:t>Click to edit Master text styles</a:t>
            </a:r>
          </a:p>
        </p:txBody>
      </p:sp>
      <p:sp>
        <p:nvSpPr>
          <p:cNvPr id="110" name="Text Placeholder 34">
            <a:extLst>
              <a:ext uri="{FF2B5EF4-FFF2-40B4-BE49-F238E27FC236}">
                <a16:creationId xmlns:a16="http://schemas.microsoft.com/office/drawing/2014/main" id="{AE1932D4-1CD4-4631-9E96-954227141C8A}"/>
              </a:ext>
            </a:extLst>
          </p:cNvPr>
          <p:cNvSpPr>
            <a:spLocks noGrp="1"/>
          </p:cNvSpPr>
          <p:nvPr>
            <p:ph type="body" sz="quarter" idx="14"/>
          </p:nvPr>
        </p:nvSpPr>
        <p:spPr>
          <a:xfrm>
            <a:off x="9089340" y="4613478"/>
            <a:ext cx="2068694" cy="391634"/>
          </a:xfrm>
          <a:prstGeom prst="rect">
            <a:avLst/>
          </a:prstGeom>
        </p:spPr>
        <p:txBody>
          <a:bodyPr>
            <a:normAutofit/>
          </a:bodyPr>
          <a:lstStyle>
            <a:lvl1pPr marL="0" indent="0" algn="ctr">
              <a:buNone/>
              <a:defRPr sz="2000">
                <a:solidFill>
                  <a:schemeClr val="accent6"/>
                </a:solidFill>
              </a:defRPr>
            </a:lvl1pPr>
          </a:lstStyle>
          <a:p>
            <a:pPr lvl="0"/>
            <a:r>
              <a:rPr lang="en-US"/>
              <a:t>Click to edit Master text styles</a:t>
            </a:r>
          </a:p>
        </p:txBody>
      </p:sp>
      <p:sp>
        <p:nvSpPr>
          <p:cNvPr id="111" name="Text Placeholder 34">
            <a:extLst>
              <a:ext uri="{FF2B5EF4-FFF2-40B4-BE49-F238E27FC236}">
                <a16:creationId xmlns:a16="http://schemas.microsoft.com/office/drawing/2014/main" id="{7A6D526A-E91A-4FC8-8AB8-5FEA321F6ADC}"/>
              </a:ext>
            </a:extLst>
          </p:cNvPr>
          <p:cNvSpPr>
            <a:spLocks noGrp="1"/>
          </p:cNvSpPr>
          <p:nvPr>
            <p:ph type="body" sz="quarter" idx="15"/>
          </p:nvPr>
        </p:nvSpPr>
        <p:spPr>
          <a:xfrm>
            <a:off x="9080072" y="5040135"/>
            <a:ext cx="2068694" cy="1159565"/>
          </a:xfrm>
          <a:prstGeom prst="rect">
            <a:avLst/>
          </a:prstGeom>
        </p:spPr>
        <p:txBody>
          <a:bodyPr>
            <a:normAutofit/>
          </a:bodyPr>
          <a:lstStyle>
            <a:lvl1pPr marL="0" indent="0" algn="ctr">
              <a:buNone/>
              <a:defRPr sz="2000">
                <a:solidFill>
                  <a:schemeClr val="tx1"/>
                </a:solidFill>
              </a:defRPr>
            </a:lvl1pPr>
          </a:lstStyle>
          <a:p>
            <a:pPr lvl="0"/>
            <a:r>
              <a:rPr lang="en-US"/>
              <a:t>Click to edit Master text styles</a:t>
            </a:r>
          </a:p>
        </p:txBody>
      </p:sp>
      <p:sp>
        <p:nvSpPr>
          <p:cNvPr id="112" name="Text Placeholder 34">
            <a:extLst>
              <a:ext uri="{FF2B5EF4-FFF2-40B4-BE49-F238E27FC236}">
                <a16:creationId xmlns:a16="http://schemas.microsoft.com/office/drawing/2014/main" id="{61A32F9F-4ACF-442A-8853-0E4B42CC9EF2}"/>
              </a:ext>
            </a:extLst>
          </p:cNvPr>
          <p:cNvSpPr>
            <a:spLocks noGrp="1"/>
          </p:cNvSpPr>
          <p:nvPr>
            <p:ph type="body" sz="quarter" idx="16"/>
          </p:nvPr>
        </p:nvSpPr>
        <p:spPr>
          <a:xfrm>
            <a:off x="2965654" y="1126350"/>
            <a:ext cx="2068694" cy="391634"/>
          </a:xfrm>
          <a:prstGeom prst="rect">
            <a:avLst/>
          </a:prstGeom>
        </p:spPr>
        <p:txBody>
          <a:bodyPr>
            <a:normAutofit/>
          </a:bodyPr>
          <a:lstStyle>
            <a:lvl1pPr marL="0" indent="0" algn="ctr">
              <a:buNone/>
              <a:defRPr sz="2000">
                <a:solidFill>
                  <a:schemeClr val="accent3"/>
                </a:solidFill>
              </a:defRPr>
            </a:lvl1pPr>
          </a:lstStyle>
          <a:p>
            <a:pPr lvl="0"/>
            <a:r>
              <a:rPr lang="en-US"/>
              <a:t>Click to edit Master text styles</a:t>
            </a:r>
          </a:p>
        </p:txBody>
      </p:sp>
      <p:sp>
        <p:nvSpPr>
          <p:cNvPr id="113" name="Text Placeholder 34">
            <a:extLst>
              <a:ext uri="{FF2B5EF4-FFF2-40B4-BE49-F238E27FC236}">
                <a16:creationId xmlns:a16="http://schemas.microsoft.com/office/drawing/2014/main" id="{B3D0AD38-B8DA-4C19-97D0-C4BF494F2F0B}"/>
              </a:ext>
            </a:extLst>
          </p:cNvPr>
          <p:cNvSpPr>
            <a:spLocks noGrp="1"/>
          </p:cNvSpPr>
          <p:nvPr>
            <p:ph type="body" sz="quarter" idx="17"/>
          </p:nvPr>
        </p:nvSpPr>
        <p:spPr>
          <a:xfrm>
            <a:off x="2956386" y="1553007"/>
            <a:ext cx="2068694" cy="1159565"/>
          </a:xfrm>
          <a:prstGeom prst="rect">
            <a:avLst/>
          </a:prstGeom>
        </p:spPr>
        <p:txBody>
          <a:bodyPr>
            <a:normAutofit/>
          </a:bodyPr>
          <a:lstStyle>
            <a:lvl1pPr marL="0" indent="0" algn="ctr">
              <a:buNone/>
              <a:defRPr sz="2000">
                <a:solidFill>
                  <a:schemeClr val="tx1"/>
                </a:solidFill>
              </a:defRPr>
            </a:lvl1pPr>
          </a:lstStyle>
          <a:p>
            <a:pPr lvl="0"/>
            <a:r>
              <a:rPr lang="en-US"/>
              <a:t>Click to edit Master text styles</a:t>
            </a:r>
          </a:p>
        </p:txBody>
      </p:sp>
      <p:sp>
        <p:nvSpPr>
          <p:cNvPr id="114" name="Text Placeholder 34">
            <a:extLst>
              <a:ext uri="{FF2B5EF4-FFF2-40B4-BE49-F238E27FC236}">
                <a16:creationId xmlns:a16="http://schemas.microsoft.com/office/drawing/2014/main" id="{A8DE427E-A7F5-47D9-AA8C-5F8089A99E20}"/>
              </a:ext>
            </a:extLst>
          </p:cNvPr>
          <p:cNvSpPr>
            <a:spLocks noGrp="1"/>
          </p:cNvSpPr>
          <p:nvPr>
            <p:ph type="body" sz="quarter" idx="18"/>
          </p:nvPr>
        </p:nvSpPr>
        <p:spPr>
          <a:xfrm>
            <a:off x="7129515" y="1066973"/>
            <a:ext cx="2068694" cy="391634"/>
          </a:xfrm>
          <a:prstGeom prst="rect">
            <a:avLst/>
          </a:prstGeom>
        </p:spPr>
        <p:txBody>
          <a:bodyPr>
            <a:normAutofit/>
          </a:bodyPr>
          <a:lstStyle>
            <a:lvl1pPr marL="0" indent="0" algn="ctr">
              <a:buNone/>
              <a:defRPr sz="2000">
                <a:solidFill>
                  <a:schemeClr val="accent5"/>
                </a:solidFill>
              </a:defRPr>
            </a:lvl1pPr>
          </a:lstStyle>
          <a:p>
            <a:pPr lvl="0"/>
            <a:r>
              <a:rPr lang="en-US"/>
              <a:t>Click to edit Master text styles</a:t>
            </a:r>
          </a:p>
        </p:txBody>
      </p:sp>
      <p:sp>
        <p:nvSpPr>
          <p:cNvPr id="115" name="Text Placeholder 34">
            <a:extLst>
              <a:ext uri="{FF2B5EF4-FFF2-40B4-BE49-F238E27FC236}">
                <a16:creationId xmlns:a16="http://schemas.microsoft.com/office/drawing/2014/main" id="{E764A502-6D62-4133-90C7-1FE9B38E747B}"/>
              </a:ext>
            </a:extLst>
          </p:cNvPr>
          <p:cNvSpPr>
            <a:spLocks noGrp="1"/>
          </p:cNvSpPr>
          <p:nvPr>
            <p:ph type="body" sz="quarter" idx="19"/>
          </p:nvPr>
        </p:nvSpPr>
        <p:spPr>
          <a:xfrm>
            <a:off x="7120247" y="1493630"/>
            <a:ext cx="2068694" cy="1159565"/>
          </a:xfrm>
          <a:prstGeom prst="rect">
            <a:avLst/>
          </a:prstGeom>
        </p:spPr>
        <p:txBody>
          <a:bodyPr>
            <a:normAutofit/>
          </a:bodyPr>
          <a:lstStyle>
            <a:lvl1pPr marL="0" indent="0" algn="ctr">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69923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81000" y="389659"/>
            <a:ext cx="5486400" cy="3308365"/>
          </a:xfrm>
          <a:prstGeom prst="rect">
            <a:avLst/>
          </a:prstGeom>
        </p:spPr>
        <p:txBody>
          <a:bodyPr vert="horz" lIns="0" tIns="45720" rIns="91440" bIns="45720" rtlCol="0" anchor="b">
            <a:noAutofit/>
          </a:bodyPr>
          <a:lstStyle>
            <a:lvl1pPr algn="l" defTabSz="914351"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392742" y="3846920"/>
            <a:ext cx="5474658" cy="1510172"/>
          </a:xfrm>
        </p:spPr>
        <p:txBody>
          <a:bodyPr lIns="0" tIns="0" rIns="0" bIns="0">
            <a:noAutofit/>
          </a:bodyPr>
          <a:lstStyle>
            <a:lvl1pPr mar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a:t>Enter a subtitle here. </a:t>
            </a:r>
          </a:p>
        </p:txBody>
      </p:sp>
      <p:grpSp>
        <p:nvGrpSpPr>
          <p:cNvPr id="12" name="Group 11"/>
          <p:cNvGrpSpPr>
            <a:grpSpLocks noChangeAspect="1"/>
          </p:cNvGrpSpPr>
          <p:nvPr userDrawn="1"/>
        </p:nvGrpSpPr>
        <p:grpSpPr>
          <a:xfrm>
            <a:off x="10839154" y="5943971"/>
            <a:ext cx="945869" cy="245224"/>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19" name="Text Placeholder 3"/>
          <p:cNvSpPr>
            <a:spLocks noGrp="1"/>
          </p:cNvSpPr>
          <p:nvPr>
            <p:ph type="body" sz="quarter" idx="17" hasCustomPrompt="1"/>
          </p:nvPr>
        </p:nvSpPr>
        <p:spPr>
          <a:xfrm>
            <a:off x="393701" y="5825738"/>
            <a:ext cx="2430780" cy="240845"/>
          </a:xfrm>
        </p:spPr>
        <p:txBody>
          <a:bodyPr tIns="0" bIns="0" anchor="b"/>
          <a:lstStyle>
            <a:lvl1pPr marL="0" indent="0">
              <a:buNone/>
              <a:defRPr sz="800">
                <a:solidFill>
                  <a:schemeClr val="accent4"/>
                </a:solidFill>
              </a:defRPr>
            </a:lvl1pPr>
          </a:lstStyle>
          <a:p>
            <a:pPr lvl="0"/>
            <a:r>
              <a:rPr lang="en-US"/>
              <a:t>Optional small text </a:t>
            </a:r>
            <a:endParaRPr lang="en-GB"/>
          </a:p>
        </p:txBody>
      </p:sp>
      <p:sp>
        <p:nvSpPr>
          <p:cNvPr id="3" name="TextBox 2">
            <a:extLst>
              <a:ext uri="{FF2B5EF4-FFF2-40B4-BE49-F238E27FC236}">
                <a16:creationId xmlns:a16="http://schemas.microsoft.com/office/drawing/2014/main" id="{E2A2B371-484A-0F44-9725-65760F836868}"/>
              </a:ext>
            </a:extLst>
          </p:cNvPr>
          <p:cNvSpPr txBox="1"/>
          <p:nvPr userDrawn="1"/>
        </p:nvSpPr>
        <p:spPr>
          <a:xfrm>
            <a:off x="138545" y="-2313709"/>
            <a:ext cx="0" cy="0"/>
          </a:xfrm>
          <a:prstGeom prst="rect">
            <a:avLst/>
          </a:prstGeom>
          <a:noFill/>
        </p:spPr>
        <p:txBody>
          <a:bodyPr wrap="none" rtlCol="0">
            <a:noAutofit/>
          </a:bodyPr>
          <a:lstStyle/>
          <a:p>
            <a:pPr>
              <a:spcBef>
                <a:spcPts val="511"/>
              </a:spcBef>
              <a:buClr>
                <a:schemeClr val="accent2"/>
              </a:buClr>
              <a:buSzPct val="100000"/>
            </a:pPr>
            <a:endParaRPr lang="en-US" sz="955">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285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92727" y="493568"/>
            <a:ext cx="5486400" cy="3308365"/>
          </a:xfrm>
          <a:prstGeom prst="rect">
            <a:avLst/>
          </a:prstGeom>
        </p:spPr>
        <p:txBody>
          <a:bodyPr vert="horz" lIns="0" tIns="45720" rIns="91440" bIns="45720" rtlCol="0" anchor="b">
            <a:noAutofit/>
          </a:bodyPr>
          <a:lstStyle>
            <a:lvl1pPr algn="l" defTabSz="914351" rtl="0" eaLnBrk="1" latinLnBrk="0" hangingPunct="1">
              <a:lnSpc>
                <a:spcPct val="80000"/>
              </a:lnSpc>
              <a:spcBef>
                <a:spcPct val="0"/>
              </a:spcBef>
              <a:buNone/>
              <a:defRPr lang="en-US" sz="6400" b="1" u="sng" kern="1200" spc="-267" baseline="0" dirty="0">
                <a:solidFill>
                  <a:schemeClr val="bg1"/>
                </a:solidFill>
                <a:uFill>
                  <a:solidFill>
                    <a:schemeClr val="accent2"/>
                  </a:solidFill>
                </a:u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692727" y="3950829"/>
            <a:ext cx="5486400" cy="1510172"/>
          </a:xfrm>
        </p:spPr>
        <p:txBody>
          <a:bodyPr lIns="0" tIns="0" rIns="0" bIns="0">
            <a:noAutofit/>
          </a:bodyPr>
          <a:lstStyle>
            <a:lvl1pPr mar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a:t>Enter a subtitle here.</a:t>
            </a:r>
          </a:p>
        </p:txBody>
      </p:sp>
      <p:sp>
        <p:nvSpPr>
          <p:cNvPr id="19" name="Rectangle 18"/>
          <p:cNvSpPr/>
          <p:nvPr userDrawn="1"/>
        </p:nvSpPr>
        <p:spPr>
          <a:xfrm>
            <a:off x="11298401" y="5857240"/>
            <a:ext cx="280257" cy="3176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10553404" y="5929645"/>
            <a:ext cx="945869" cy="245224"/>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13" name="Text Placeholder 3"/>
          <p:cNvSpPr>
            <a:spLocks noGrp="1"/>
          </p:cNvSpPr>
          <p:nvPr>
            <p:ph type="body" sz="quarter" idx="16" hasCustomPrompt="1"/>
          </p:nvPr>
        </p:nvSpPr>
        <p:spPr>
          <a:xfrm>
            <a:off x="705428" y="5929647"/>
            <a:ext cx="2430780" cy="240845"/>
          </a:xfrm>
        </p:spPr>
        <p:txBody>
          <a:bodyPr tIns="0" bIns="0" anchor="b"/>
          <a:lstStyle>
            <a:lvl1pPr marL="0" indent="0">
              <a:buNone/>
              <a:defRPr sz="800">
                <a:solidFill>
                  <a:schemeClr val="accent6"/>
                </a:solidFill>
              </a:defRPr>
            </a:lvl1pPr>
          </a:lstStyle>
          <a:p>
            <a:pPr lvl="0"/>
            <a:r>
              <a:rPr lang="en-US"/>
              <a:t>Optional small text </a:t>
            </a:r>
            <a:endParaRPr lang="en-GB"/>
          </a:p>
        </p:txBody>
      </p:sp>
      <p:sp>
        <p:nvSpPr>
          <p:cNvPr id="15" name="Freeform 5">
            <a:extLst>
              <a:ext uri="{FF2B5EF4-FFF2-40B4-BE49-F238E27FC236}">
                <a16:creationId xmlns:a16="http://schemas.microsoft.com/office/drawing/2014/main" id="{78A66AFC-DC4B-9F4E-9B33-124C0EC04368}"/>
              </a:ext>
            </a:extLst>
          </p:cNvPr>
          <p:cNvSpPr>
            <a:spLocks/>
          </p:cNvSpPr>
          <p:nvPr userDrawn="1"/>
        </p:nvSpPr>
        <p:spPr bwMode="auto">
          <a:xfrm>
            <a:off x="10923362" y="493568"/>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3565"/>
          </a:p>
        </p:txBody>
      </p:sp>
    </p:spTree>
    <p:extLst>
      <p:ext uri="{BB962C8B-B14F-4D97-AF65-F5344CB8AC3E}">
        <p14:creationId xmlns:p14="http://schemas.microsoft.com/office/powerpoint/2010/main" val="4272707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66CA11-846D-CB49-B769-635D4F375F86}"/>
              </a:ext>
            </a:extLst>
          </p:cNvPr>
          <p:cNvSpPr>
            <a:spLocks noGrp="1"/>
          </p:cNvSpPr>
          <p:nvPr>
            <p:ph type="body" sz="quarter" idx="22" hasCustomPrompt="1"/>
          </p:nvPr>
        </p:nvSpPr>
        <p:spPr>
          <a:xfrm>
            <a:off x="6162025" y="584489"/>
            <a:ext cx="3695267" cy="895134"/>
          </a:xfrm>
        </p:spPr>
        <p:txBody>
          <a:bodyPr/>
          <a:lstStyle>
            <a:lvl1pPr marL="0" indent="0">
              <a:buNone/>
              <a:defRPr/>
            </a:lvl1pPr>
          </a:lstStyle>
          <a:p>
            <a:pPr lvl="0"/>
            <a:r>
              <a:rPr lang="en-US"/>
              <a:t>Enter agenda item here</a:t>
            </a:r>
          </a:p>
        </p:txBody>
      </p:sp>
      <p:sp>
        <p:nvSpPr>
          <p:cNvPr id="2" name="Rectangle 1"/>
          <p:cNvSpPr/>
          <p:nvPr userDrawn="1"/>
        </p:nvSpPr>
        <p:spPr>
          <a:xfrm>
            <a:off x="11156952" y="5778500"/>
            <a:ext cx="673100" cy="660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92727" y="493569"/>
            <a:ext cx="4875845" cy="1185333"/>
          </a:xfrm>
          <a:prstGeom prst="rect">
            <a:avLst/>
          </a:prstGeom>
        </p:spPr>
        <p:txBody>
          <a:bodyPr vert="horz" lIns="0" tIns="0" rIns="0" bIns="0" rtlCol="0" anchor="t">
            <a:noAutofit/>
          </a:bodyPr>
          <a:lstStyle>
            <a:lvl1pPr marL="0" algn="l" defTabSz="1219195"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a:t>Insert title here. In this</a:t>
            </a:r>
          </a:p>
        </p:txBody>
      </p:sp>
      <p:grpSp>
        <p:nvGrpSpPr>
          <p:cNvPr id="12" name="Group 11"/>
          <p:cNvGrpSpPr>
            <a:grpSpLocks noChangeAspect="1"/>
          </p:cNvGrpSpPr>
          <p:nvPr userDrawn="1"/>
        </p:nvGrpSpPr>
        <p:grpSpPr>
          <a:xfrm>
            <a:off x="10553404" y="5929645"/>
            <a:ext cx="945869" cy="245224"/>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26" name="Text Placeholder 3"/>
          <p:cNvSpPr>
            <a:spLocks noGrp="1"/>
          </p:cNvSpPr>
          <p:nvPr>
            <p:ph type="body" sz="quarter" idx="17" hasCustomPrompt="1"/>
          </p:nvPr>
        </p:nvSpPr>
        <p:spPr>
          <a:xfrm>
            <a:off x="699870" y="5929647"/>
            <a:ext cx="2430780" cy="240845"/>
          </a:xfrm>
        </p:spPr>
        <p:txBody>
          <a:bodyPr tIns="0" bIns="0" anchor="b"/>
          <a:lstStyle>
            <a:lvl1pPr marL="0" indent="0">
              <a:buNone/>
              <a:defRPr sz="800">
                <a:solidFill>
                  <a:schemeClr val="accent4"/>
                </a:solidFill>
              </a:defRPr>
            </a:lvl1pPr>
          </a:lstStyle>
          <a:p>
            <a:pPr lvl="0"/>
            <a:r>
              <a:rPr lang="en-US"/>
              <a:t>Optional small text </a:t>
            </a:r>
            <a:endParaRPr lang="en-GB"/>
          </a:p>
        </p:txBody>
      </p:sp>
      <p:sp>
        <p:nvSpPr>
          <p:cNvPr id="16" name="Freeform 5"/>
          <p:cNvSpPr>
            <a:spLocks/>
          </p:cNvSpPr>
          <p:nvPr userDrawn="1"/>
        </p:nvSpPr>
        <p:spPr bwMode="auto">
          <a:xfrm>
            <a:off x="10923362" y="493568"/>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3565"/>
          </a:p>
        </p:txBody>
      </p:sp>
      <p:cxnSp>
        <p:nvCxnSpPr>
          <p:cNvPr id="5" name="Straight Connector 4">
            <a:extLst>
              <a:ext uri="{FF2B5EF4-FFF2-40B4-BE49-F238E27FC236}">
                <a16:creationId xmlns:a16="http://schemas.microsoft.com/office/drawing/2014/main" id="{F4C12184-8CA8-0B46-84AF-44F6E38E60A5}"/>
              </a:ext>
            </a:extLst>
          </p:cNvPr>
          <p:cNvCxnSpPr>
            <a:cxnSpLocks/>
          </p:cNvCxnSpPr>
          <p:nvPr userDrawn="1"/>
        </p:nvCxnSpPr>
        <p:spPr>
          <a:xfrm>
            <a:off x="5893410" y="584200"/>
            <a:ext cx="0" cy="55906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2E06FB76-089F-BF4A-96F3-3469E052EA34}"/>
              </a:ext>
            </a:extLst>
          </p:cNvPr>
          <p:cNvSpPr>
            <a:spLocks noGrp="1"/>
          </p:cNvSpPr>
          <p:nvPr>
            <p:ph type="body" sz="quarter" idx="23" hasCustomPrompt="1"/>
          </p:nvPr>
        </p:nvSpPr>
        <p:spPr>
          <a:xfrm>
            <a:off x="6162025" y="1816950"/>
            <a:ext cx="3695267" cy="895134"/>
          </a:xfrm>
        </p:spPr>
        <p:txBody>
          <a:bodyPr/>
          <a:lstStyle>
            <a:lvl1pPr marL="0" indent="0">
              <a:buNone/>
              <a:defRPr/>
            </a:lvl1pPr>
          </a:lstStyle>
          <a:p>
            <a:pPr lvl="0"/>
            <a:r>
              <a:rPr lang="en-US"/>
              <a:t>Enter agenda item here</a:t>
            </a:r>
          </a:p>
        </p:txBody>
      </p:sp>
      <p:sp>
        <p:nvSpPr>
          <p:cNvPr id="28" name="Text Placeholder 7">
            <a:extLst>
              <a:ext uri="{FF2B5EF4-FFF2-40B4-BE49-F238E27FC236}">
                <a16:creationId xmlns:a16="http://schemas.microsoft.com/office/drawing/2014/main" id="{F15AAD5D-BF03-974A-8BE5-2ED6F8C28118}"/>
              </a:ext>
            </a:extLst>
          </p:cNvPr>
          <p:cNvSpPr>
            <a:spLocks noGrp="1"/>
          </p:cNvSpPr>
          <p:nvPr>
            <p:ph type="body" sz="quarter" idx="24" hasCustomPrompt="1"/>
          </p:nvPr>
        </p:nvSpPr>
        <p:spPr>
          <a:xfrm>
            <a:off x="6162025" y="3049410"/>
            <a:ext cx="3695267" cy="895134"/>
          </a:xfrm>
        </p:spPr>
        <p:txBody>
          <a:bodyPr/>
          <a:lstStyle>
            <a:lvl1pPr marL="0" indent="0">
              <a:buNone/>
              <a:defRPr/>
            </a:lvl1pPr>
          </a:lstStyle>
          <a:p>
            <a:pPr lvl="0"/>
            <a:r>
              <a:rPr lang="en-US"/>
              <a:t>Enter agenda item here</a:t>
            </a:r>
          </a:p>
        </p:txBody>
      </p:sp>
      <p:sp>
        <p:nvSpPr>
          <p:cNvPr id="29" name="Text Placeholder 7">
            <a:extLst>
              <a:ext uri="{FF2B5EF4-FFF2-40B4-BE49-F238E27FC236}">
                <a16:creationId xmlns:a16="http://schemas.microsoft.com/office/drawing/2014/main" id="{6D52654D-331A-6443-AE30-FBA3CE144095}"/>
              </a:ext>
            </a:extLst>
          </p:cNvPr>
          <p:cNvSpPr>
            <a:spLocks noGrp="1"/>
          </p:cNvSpPr>
          <p:nvPr>
            <p:ph type="body" sz="quarter" idx="25" hasCustomPrompt="1"/>
          </p:nvPr>
        </p:nvSpPr>
        <p:spPr>
          <a:xfrm>
            <a:off x="6162025" y="4281871"/>
            <a:ext cx="3695267" cy="895134"/>
          </a:xfrm>
        </p:spPr>
        <p:txBody>
          <a:bodyPr/>
          <a:lstStyle>
            <a:lvl1pPr marL="0" indent="0">
              <a:buNone/>
              <a:defRPr/>
            </a:lvl1pPr>
          </a:lstStyle>
          <a:p>
            <a:pPr lvl="0"/>
            <a:r>
              <a:rPr lang="en-US"/>
              <a:t>Enter agenda item here</a:t>
            </a:r>
          </a:p>
        </p:txBody>
      </p:sp>
    </p:spTree>
    <p:extLst>
      <p:ext uri="{BB962C8B-B14F-4D97-AF65-F5344CB8AC3E}">
        <p14:creationId xmlns:p14="http://schemas.microsoft.com/office/powerpoint/2010/main" val="2107385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RO Template 2">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AE85F70-F665-2F4C-9430-60DE229F1BC6}"/>
              </a:ext>
            </a:extLst>
          </p:cNvPr>
          <p:cNvSpPr>
            <a:spLocks noGrp="1"/>
          </p:cNvSpPr>
          <p:nvPr>
            <p:ph type="body" sz="quarter" idx="41"/>
          </p:nvPr>
        </p:nvSpPr>
        <p:spPr>
          <a:xfrm>
            <a:off x="6591755" y="3072010"/>
            <a:ext cx="5174707" cy="1557140"/>
          </a:xfrm>
        </p:spPr>
        <p:txBody>
          <a:bodyPr/>
          <a:lstStyle>
            <a:lvl1pPr marL="0" marR="0" indent="0" algn="l" defTabSz="926127" rtl="0" eaLnBrk="1" fontAlgn="auto" latinLnBrk="0" hangingPunct="1">
              <a:lnSpc>
                <a:spcPts val="1227"/>
              </a:lnSpc>
              <a:spcBef>
                <a:spcPts val="409"/>
              </a:spcBef>
              <a:spcAft>
                <a:spcPts val="0"/>
              </a:spcAft>
              <a:buClrTx/>
              <a:buSzTx/>
              <a:buFontTx/>
              <a:buNone/>
              <a:tabLst/>
              <a:defRPr sz="955">
                <a:solidFill>
                  <a:schemeClr val="accent5"/>
                </a:solidFill>
              </a:defRPr>
            </a:lvl1pPr>
          </a:lstStyle>
          <a:p>
            <a:pPr lvl="0"/>
            <a:endParaRPr lang="en-US"/>
          </a:p>
        </p:txBody>
      </p:sp>
      <p:grpSp>
        <p:nvGrpSpPr>
          <p:cNvPr id="56" name="Group 55">
            <a:extLst>
              <a:ext uri="{FF2B5EF4-FFF2-40B4-BE49-F238E27FC236}">
                <a16:creationId xmlns:a16="http://schemas.microsoft.com/office/drawing/2014/main" id="{33F47D19-4247-8949-B2FD-C1BA0D5116FE}"/>
              </a:ext>
            </a:extLst>
          </p:cNvPr>
          <p:cNvGrpSpPr>
            <a:grpSpLocks noChangeAspect="1"/>
          </p:cNvGrpSpPr>
          <p:nvPr userDrawn="1"/>
        </p:nvGrpSpPr>
        <p:grpSpPr>
          <a:xfrm>
            <a:off x="378868" y="6303276"/>
            <a:ext cx="880210" cy="228201"/>
            <a:chOff x="4724400" y="3073400"/>
            <a:chExt cx="2743200" cy="711200"/>
          </a:xfrm>
          <a:solidFill>
            <a:srgbClr val="0C62FB"/>
          </a:solidFill>
        </p:grpSpPr>
        <p:sp>
          <p:nvSpPr>
            <p:cNvPr id="61" name="Freeform 5">
              <a:extLst>
                <a:ext uri="{FF2B5EF4-FFF2-40B4-BE49-F238E27FC236}">
                  <a16:creationId xmlns:a16="http://schemas.microsoft.com/office/drawing/2014/main" id="{42E66E4F-B831-B145-A80A-6FFBF020909E}"/>
                </a:ext>
              </a:extLst>
            </p:cNvPr>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3" name="Freeform 6">
              <a:extLst>
                <a:ext uri="{FF2B5EF4-FFF2-40B4-BE49-F238E27FC236}">
                  <a16:creationId xmlns:a16="http://schemas.microsoft.com/office/drawing/2014/main" id="{6A9E2B66-F4B1-4A46-8856-280A98B419C1}"/>
                </a:ext>
              </a:extLst>
            </p:cNvPr>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4" name="Freeform 7">
              <a:extLst>
                <a:ext uri="{FF2B5EF4-FFF2-40B4-BE49-F238E27FC236}">
                  <a16:creationId xmlns:a16="http://schemas.microsoft.com/office/drawing/2014/main" id="{9614E1BC-06B8-7542-930F-48A339B66F2A}"/>
                </a:ext>
              </a:extLst>
            </p:cNvPr>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5" name="Freeform 8">
              <a:extLst>
                <a:ext uri="{FF2B5EF4-FFF2-40B4-BE49-F238E27FC236}">
                  <a16:creationId xmlns:a16="http://schemas.microsoft.com/office/drawing/2014/main" id="{2456D937-E0DA-8340-B4D1-C5CF4624EB85}"/>
                </a:ext>
              </a:extLst>
            </p:cNvPr>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6" name="Freeform 9">
              <a:extLst>
                <a:ext uri="{FF2B5EF4-FFF2-40B4-BE49-F238E27FC236}">
                  <a16:creationId xmlns:a16="http://schemas.microsoft.com/office/drawing/2014/main" id="{25ECACFB-34FB-9941-81C5-1916427F8A09}"/>
                </a:ext>
              </a:extLst>
            </p:cNvPr>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7" name="Freeform 10">
              <a:extLst>
                <a:ext uri="{FF2B5EF4-FFF2-40B4-BE49-F238E27FC236}">
                  <a16:creationId xmlns:a16="http://schemas.microsoft.com/office/drawing/2014/main" id="{DB1C7F7F-80B8-3F42-AFD7-D94C22DF90B7}"/>
                </a:ext>
              </a:extLst>
            </p:cNvPr>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grpSp>
      <p:sp>
        <p:nvSpPr>
          <p:cNvPr id="3" name="Text Placeholder 2"/>
          <p:cNvSpPr>
            <a:spLocks noGrp="1"/>
          </p:cNvSpPr>
          <p:nvPr>
            <p:ph type="body" sz="quarter" idx="13" hasCustomPrompt="1"/>
          </p:nvPr>
        </p:nvSpPr>
        <p:spPr>
          <a:xfrm>
            <a:off x="383669" y="757181"/>
            <a:ext cx="516789" cy="191638"/>
          </a:xfrm>
          <a:prstGeom prst="rect">
            <a:avLst/>
          </a:prstGeom>
        </p:spPr>
        <p:txBody>
          <a:bodyPr lIns="0"/>
          <a:lstStyle>
            <a:lvl1pPr marL="0" indent="0" algn="l" defTabSz="926104" rtl="0" eaLnBrk="1" latinLnBrk="0" hangingPunct="1">
              <a:lnSpc>
                <a:spcPts val="955"/>
              </a:lnSpc>
              <a:buNone/>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date ]</a:t>
            </a:r>
          </a:p>
        </p:txBody>
      </p:sp>
      <p:sp>
        <p:nvSpPr>
          <p:cNvPr id="18" name="Text Placeholder 2"/>
          <p:cNvSpPr>
            <a:spLocks noGrp="1"/>
          </p:cNvSpPr>
          <p:nvPr>
            <p:ph type="body" sz="quarter" idx="23" hasCustomPrompt="1"/>
          </p:nvPr>
        </p:nvSpPr>
        <p:spPr>
          <a:xfrm>
            <a:off x="1028256" y="757182"/>
            <a:ext cx="6486223" cy="189037"/>
          </a:xfrm>
          <a:prstGeom prst="rect">
            <a:avLst/>
          </a:prstGeom>
        </p:spPr>
        <p:txBody>
          <a:bodyPr lIns="91440"/>
          <a:lstStyle>
            <a:lvl1pPr marL="0" indent="0" algn="l" defTabSz="926104" rtl="0" eaLnBrk="1" latinLnBrk="0" hangingPunct="1">
              <a:lnSpc>
                <a:spcPts val="955"/>
              </a:lnSpc>
              <a:spcBef>
                <a:spcPts val="409"/>
              </a:spcBef>
              <a:buClr>
                <a:srgbClr val="00B7E6"/>
              </a:buClr>
              <a:buSzPct val="110000"/>
              <a:buFont typeface="Arial" panose="020B0604020202020204" pitchFamily="34" charset="0"/>
              <a:buNone/>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lvl="0"/>
            <a:r>
              <a:rPr lang="en-US"/>
              <a:t>[ client name ]</a:t>
            </a:r>
          </a:p>
        </p:txBody>
      </p:sp>
      <p:sp>
        <p:nvSpPr>
          <p:cNvPr id="23" name="TextBox 22"/>
          <p:cNvSpPr txBox="1"/>
          <p:nvPr userDrawn="1"/>
        </p:nvSpPr>
        <p:spPr>
          <a:xfrm>
            <a:off x="754311" y="761323"/>
            <a:ext cx="516789" cy="220573"/>
          </a:xfrm>
          <a:prstGeom prst="rect">
            <a:avLst/>
          </a:prstGeom>
          <a:noFill/>
        </p:spPr>
        <p:txBody>
          <a:bodyPr wrap="square" rtlCol="0">
            <a:spAutoFit/>
          </a:bodyPr>
          <a:lstStyle/>
          <a:p>
            <a:pPr algn="ctr">
              <a:lnSpc>
                <a:spcPts val="955"/>
              </a:lnSpc>
              <a:spcBef>
                <a:spcPts val="1165"/>
              </a:spcBef>
              <a:buClr>
                <a:srgbClr val="00B7E6"/>
              </a:buClr>
              <a:buSzPct val="110000"/>
            </a:pPr>
            <a:r>
              <a:rPr lang="en-US" sz="955" spc="34">
                <a:solidFill>
                  <a:schemeClr val="tx1"/>
                </a:solidFill>
                <a:latin typeface="Arial" panose="020B0604020202020204" pitchFamily="34" charset="0"/>
                <a:cs typeface="Arial" panose="020B0604020202020204" pitchFamily="34" charset="0"/>
              </a:rPr>
              <a:t>/</a:t>
            </a:r>
          </a:p>
        </p:txBody>
      </p:sp>
      <p:sp>
        <p:nvSpPr>
          <p:cNvPr id="33" name="Text Placeholder 46"/>
          <p:cNvSpPr>
            <a:spLocks noGrp="1"/>
          </p:cNvSpPr>
          <p:nvPr>
            <p:ph type="body" sz="quarter" idx="26" hasCustomPrompt="1"/>
          </p:nvPr>
        </p:nvSpPr>
        <p:spPr>
          <a:xfrm>
            <a:off x="390915" y="5040509"/>
            <a:ext cx="2814031"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sz="955" baseline="0">
                <a:solidFill>
                  <a:schemeClr val="accent5"/>
                </a:solidFill>
              </a:defRPr>
            </a:lvl1pPr>
          </a:lstStyle>
          <a:p>
            <a:r>
              <a:rPr lang="en-US"/>
              <a:t>List out any assumptions in this section, pertaining to the estimate, the project, resource availability, system availability, etc.</a:t>
            </a:r>
          </a:p>
        </p:txBody>
      </p:sp>
      <p:sp>
        <p:nvSpPr>
          <p:cNvPr id="34" name="Text Placeholder 47"/>
          <p:cNvSpPr>
            <a:spLocks noGrp="1"/>
          </p:cNvSpPr>
          <p:nvPr>
            <p:ph type="body" sz="quarter" idx="27" hasCustomPrompt="1"/>
          </p:nvPr>
        </p:nvSpPr>
        <p:spPr>
          <a:xfrm>
            <a:off x="3570884" y="5040509"/>
            <a:ext cx="1316555"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955"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List out the Slalom team</a:t>
            </a:r>
          </a:p>
        </p:txBody>
      </p:sp>
      <p:sp>
        <p:nvSpPr>
          <p:cNvPr id="38" name="Text Placeholder 48"/>
          <p:cNvSpPr>
            <a:spLocks noGrp="1"/>
          </p:cNvSpPr>
          <p:nvPr>
            <p:ph type="body" sz="quarter" idx="28" hasCustomPrompt="1"/>
          </p:nvPr>
        </p:nvSpPr>
        <p:spPr>
          <a:xfrm>
            <a:off x="5302533" y="5040509"/>
            <a:ext cx="2578443"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955" kern="1200" spc="0" baseline="0" dirty="0">
                <a:solidFill>
                  <a:srgbClr val="6E6E6E"/>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cxnSp>
        <p:nvCxnSpPr>
          <p:cNvPr id="40" name="Straight Connector 39"/>
          <p:cNvCxnSpPr>
            <a:cxnSpLocks/>
          </p:cNvCxnSpPr>
          <p:nvPr userDrawn="1"/>
        </p:nvCxnSpPr>
        <p:spPr>
          <a:xfrm>
            <a:off x="381000" y="4741988"/>
            <a:ext cx="11385462"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5"/>
          <p:cNvSpPr txBox="1">
            <a:spLocks/>
          </p:cNvSpPr>
          <p:nvPr userDrawn="1"/>
        </p:nvSpPr>
        <p:spPr>
          <a:xfrm>
            <a:off x="397091" y="4829634"/>
            <a:ext cx="3632350"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Assumptions</a:t>
            </a:r>
          </a:p>
        </p:txBody>
      </p:sp>
      <p:sp>
        <p:nvSpPr>
          <p:cNvPr id="51" name="Text Placeholder 55"/>
          <p:cNvSpPr txBox="1">
            <a:spLocks/>
          </p:cNvSpPr>
          <p:nvPr userDrawn="1"/>
        </p:nvSpPr>
        <p:spPr>
          <a:xfrm>
            <a:off x="3570884" y="4829634"/>
            <a:ext cx="3622463"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Slalom team</a:t>
            </a:r>
          </a:p>
        </p:txBody>
      </p:sp>
      <p:sp>
        <p:nvSpPr>
          <p:cNvPr id="52" name="Text Placeholder 55"/>
          <p:cNvSpPr txBox="1">
            <a:spLocks/>
          </p:cNvSpPr>
          <p:nvPr userDrawn="1"/>
        </p:nvSpPr>
        <p:spPr>
          <a:xfrm>
            <a:off x="5215164" y="4829634"/>
            <a:ext cx="3966366"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Investment</a:t>
            </a:r>
          </a:p>
        </p:txBody>
      </p:sp>
      <p:cxnSp>
        <p:nvCxnSpPr>
          <p:cNvPr id="57" name="Straight Connector 56"/>
          <p:cNvCxnSpPr>
            <a:cxnSpLocks/>
          </p:cNvCxnSpPr>
          <p:nvPr userDrawn="1"/>
        </p:nvCxnSpPr>
        <p:spPr>
          <a:xfrm>
            <a:off x="378869" y="6173043"/>
            <a:ext cx="11406154"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Picture Placeholder 14"/>
          <p:cNvSpPr>
            <a:spLocks noGrp="1"/>
          </p:cNvSpPr>
          <p:nvPr>
            <p:ph type="pic" sz="quarter" idx="14" hasCustomPrompt="1"/>
          </p:nvPr>
        </p:nvSpPr>
        <p:spPr>
          <a:xfrm>
            <a:off x="10232448" y="389659"/>
            <a:ext cx="1552575" cy="554776"/>
          </a:xfrm>
          <a:prstGeom prst="rect">
            <a:avLst/>
          </a:prstGeom>
        </p:spPr>
        <p:txBody>
          <a:bodyPr anchor="ctr"/>
          <a:lstStyle>
            <a:lvl1pPr marL="0" indent="0" algn="ctr">
              <a:buNone/>
              <a:defRPr sz="1091">
                <a:latin typeface="Arial" panose="020B0604020202020204" pitchFamily="34" charset="0"/>
                <a:ea typeface="Arial" panose="020B0604020202020204" pitchFamily="34" charset="0"/>
                <a:cs typeface="Arial" panose="020B0604020202020204" pitchFamily="34" charset="0"/>
              </a:defRPr>
            </a:lvl1pPr>
          </a:lstStyle>
          <a:p>
            <a:r>
              <a:rPr lang="en-US"/>
              <a:t>Insert Client Logo</a:t>
            </a:r>
          </a:p>
        </p:txBody>
      </p:sp>
      <p:sp>
        <p:nvSpPr>
          <p:cNvPr id="62" name="Title Placeholder 1"/>
          <p:cNvSpPr>
            <a:spLocks noGrp="1"/>
          </p:cNvSpPr>
          <p:nvPr>
            <p:ph type="title" hasCustomPrompt="1"/>
          </p:nvPr>
        </p:nvSpPr>
        <p:spPr bwMode="gray">
          <a:xfrm>
            <a:off x="381000" y="392159"/>
            <a:ext cx="8298758" cy="309727"/>
          </a:xfrm>
          <a:prstGeom prst="rect">
            <a:avLst/>
          </a:prstGeom>
          <a:noFill/>
        </p:spPr>
        <p:txBody>
          <a:bodyPr vert="horz" wrap="square" lIns="0" tIns="0" rIns="137160" bIns="0" rtlCol="0" anchor="b" anchorCtr="0">
            <a:noAutofit/>
          </a:bodyPr>
          <a:lstStyle>
            <a:lvl1pPr marL="0" algn="l" defTabSz="926104" rtl="0" eaLnBrk="1" latinLnBrk="0" hangingPunct="1">
              <a:lnSpc>
                <a:spcPts val="2045"/>
              </a:lnSpc>
              <a:spcBef>
                <a:spcPts val="818"/>
              </a:spcBef>
              <a:buClr>
                <a:srgbClr val="CC0000"/>
              </a:buClr>
              <a:buSzPct val="110000"/>
              <a:buNone/>
              <a:defRPr lang="en-US" sz="2045" b="1" kern="1200" spc="-82" baseline="0" dirty="0">
                <a:solidFill>
                  <a:schemeClr val="accent2"/>
                </a:solidFill>
                <a:latin typeface="Arial" panose="020B0604020202020204" pitchFamily="34" charset="0"/>
                <a:ea typeface="+mn-ea"/>
                <a:cs typeface="Arial" panose="020B0604020202020204" pitchFamily="34" charset="0"/>
              </a:defRPr>
            </a:lvl1pPr>
          </a:lstStyle>
          <a:p>
            <a:r>
              <a:rPr lang="en-US"/>
              <a:t>TITLE</a:t>
            </a:r>
          </a:p>
        </p:txBody>
      </p:sp>
      <p:cxnSp>
        <p:nvCxnSpPr>
          <p:cNvPr id="48" name="Straight Connector 47"/>
          <p:cNvCxnSpPr>
            <a:cxnSpLocks/>
          </p:cNvCxnSpPr>
          <p:nvPr userDrawn="1"/>
        </p:nvCxnSpPr>
        <p:spPr>
          <a:xfrm>
            <a:off x="383957" y="1052438"/>
            <a:ext cx="11401066" cy="10216"/>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55"/>
          <p:cNvSpPr txBox="1">
            <a:spLocks/>
          </p:cNvSpPr>
          <p:nvPr userDrawn="1"/>
        </p:nvSpPr>
        <p:spPr>
          <a:xfrm>
            <a:off x="387065" y="1154833"/>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Business</a:t>
            </a:r>
            <a:r>
              <a:rPr lang="en-US" sz="818" b="1" baseline="0">
                <a:solidFill>
                  <a:schemeClr val="accent2"/>
                </a:solidFill>
              </a:rPr>
              <a:t> need</a:t>
            </a:r>
            <a:endParaRPr lang="en-US" sz="818" b="1">
              <a:solidFill>
                <a:schemeClr val="accent2"/>
              </a:solidFill>
            </a:endParaRPr>
          </a:p>
        </p:txBody>
      </p:sp>
      <p:sp>
        <p:nvSpPr>
          <p:cNvPr id="79" name="Text Placeholder 43"/>
          <p:cNvSpPr>
            <a:spLocks noGrp="1"/>
          </p:cNvSpPr>
          <p:nvPr userDrawn="1">
            <p:ph type="body" sz="quarter" idx="17" hasCustomPrompt="1"/>
          </p:nvPr>
        </p:nvSpPr>
        <p:spPr>
          <a:xfrm>
            <a:off x="394455" y="1381246"/>
            <a:ext cx="5945272" cy="1436534"/>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business problem, outlining where the client is struggling and what we are being hired to do.  Make sure this is SIMPLE (will a 1st grader get it?), in PLAIN ENGLISH (no consulting or technical speak!) and can STAND ALONE (can someone understand it if they read this on their own?).</a:t>
            </a:r>
            <a:br>
              <a:rPr lang="en-US"/>
            </a:br>
            <a:r>
              <a:rPr lang="en-US"/>
              <a:t>Make sure you cover:</a:t>
            </a:r>
          </a:p>
          <a:p>
            <a:r>
              <a:rPr lang="en-US"/>
              <a:t>1. Aspirational goal (what is the client’s vision or goal driving the need?  Is there a new strategy or change?)</a:t>
            </a:r>
            <a:br>
              <a:rPr lang="en-US"/>
            </a:br>
            <a:r>
              <a:rPr lang="en-US"/>
              <a:t>2. Current state problem (what issue is the client facing? Is it impacting business, ops, time-to-market, etc.?)</a:t>
            </a:r>
            <a:br>
              <a:rPr lang="en-US"/>
            </a:br>
            <a:r>
              <a:rPr lang="en-US"/>
              <a:t>3. Evidence (what has happened to show the problem is an issue?  The more specific you can get the better)</a:t>
            </a:r>
            <a:br>
              <a:rPr lang="en-US"/>
            </a:br>
            <a:r>
              <a:rPr lang="en-US"/>
              <a:t>4. Action to resolve (what has Slalom been asked to do to address the problem?)</a:t>
            </a:r>
          </a:p>
        </p:txBody>
      </p:sp>
      <p:cxnSp>
        <p:nvCxnSpPr>
          <p:cNvPr id="59" name="Straight Connector 58"/>
          <p:cNvCxnSpPr>
            <a:cxnSpLocks/>
          </p:cNvCxnSpPr>
          <p:nvPr userDrawn="1"/>
        </p:nvCxnSpPr>
        <p:spPr>
          <a:xfrm>
            <a:off x="6426157" y="1226348"/>
            <a:ext cx="0" cy="3381635"/>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5"/>
          <p:cNvSpPr txBox="1">
            <a:spLocks/>
          </p:cNvSpPr>
          <p:nvPr userDrawn="1"/>
        </p:nvSpPr>
        <p:spPr>
          <a:xfrm>
            <a:off x="6591755" y="1170658"/>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Approach</a:t>
            </a:r>
          </a:p>
        </p:txBody>
      </p:sp>
      <p:sp>
        <p:nvSpPr>
          <p:cNvPr id="42" name="Text Placeholder 2">
            <a:extLst>
              <a:ext uri="{FF2B5EF4-FFF2-40B4-BE49-F238E27FC236}">
                <a16:creationId xmlns:a16="http://schemas.microsoft.com/office/drawing/2014/main" id="{337980FD-1A49-7D48-9399-638420FA17DE}"/>
              </a:ext>
            </a:extLst>
          </p:cNvPr>
          <p:cNvSpPr>
            <a:spLocks noGrp="1"/>
          </p:cNvSpPr>
          <p:nvPr>
            <p:ph type="body" sz="quarter" idx="29" hasCustomPrompt="1"/>
          </p:nvPr>
        </p:nvSpPr>
        <p:spPr>
          <a:xfrm>
            <a:off x="4457761" y="6297533"/>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955" b="0"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Name ]</a:t>
            </a:r>
          </a:p>
        </p:txBody>
      </p:sp>
      <p:sp>
        <p:nvSpPr>
          <p:cNvPr id="43" name="Text Placeholder 2">
            <a:extLst>
              <a:ext uri="{FF2B5EF4-FFF2-40B4-BE49-F238E27FC236}">
                <a16:creationId xmlns:a16="http://schemas.microsoft.com/office/drawing/2014/main" id="{E6387953-0D44-EE47-A1CB-1522E06B3C16}"/>
              </a:ext>
            </a:extLst>
          </p:cNvPr>
          <p:cNvSpPr>
            <a:spLocks noGrp="1"/>
          </p:cNvSpPr>
          <p:nvPr>
            <p:ph type="body" sz="quarter" idx="30" hasCustomPrompt="1"/>
          </p:nvPr>
        </p:nvSpPr>
        <p:spPr>
          <a:xfrm>
            <a:off x="4457761" y="6447592"/>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 Title ]</a:t>
            </a:r>
          </a:p>
        </p:txBody>
      </p:sp>
      <p:sp>
        <p:nvSpPr>
          <p:cNvPr id="44" name="Text Placeholder 2">
            <a:extLst>
              <a:ext uri="{FF2B5EF4-FFF2-40B4-BE49-F238E27FC236}">
                <a16:creationId xmlns:a16="http://schemas.microsoft.com/office/drawing/2014/main" id="{C6EFC267-9A9A-3341-84AA-6203CF8CDC3F}"/>
              </a:ext>
            </a:extLst>
          </p:cNvPr>
          <p:cNvSpPr>
            <a:spLocks noGrp="1"/>
          </p:cNvSpPr>
          <p:nvPr>
            <p:ph type="body" sz="quarter" idx="31" hasCustomPrompt="1"/>
          </p:nvPr>
        </p:nvSpPr>
        <p:spPr>
          <a:xfrm>
            <a:off x="8898084" y="6297533"/>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(000) 000-0000</a:t>
            </a:r>
          </a:p>
        </p:txBody>
      </p:sp>
      <p:sp>
        <p:nvSpPr>
          <p:cNvPr id="45" name="Text Placeholder 2">
            <a:extLst>
              <a:ext uri="{FF2B5EF4-FFF2-40B4-BE49-F238E27FC236}">
                <a16:creationId xmlns:a16="http://schemas.microsoft.com/office/drawing/2014/main" id="{F24CA3D2-C34D-0F44-A83E-3E5FA919BEA5}"/>
              </a:ext>
            </a:extLst>
          </p:cNvPr>
          <p:cNvSpPr>
            <a:spLocks noGrp="1"/>
          </p:cNvSpPr>
          <p:nvPr>
            <p:ph type="body" sz="quarter" idx="32" hasCustomPrompt="1"/>
          </p:nvPr>
        </p:nvSpPr>
        <p:spPr>
          <a:xfrm>
            <a:off x="8898084" y="6447592"/>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err="1"/>
              <a:t>name@slalom.com</a:t>
            </a:r>
            <a:endParaRPr lang="en-US"/>
          </a:p>
        </p:txBody>
      </p:sp>
      <p:sp>
        <p:nvSpPr>
          <p:cNvPr id="36" name="Text Placeholder 43">
            <a:extLst>
              <a:ext uri="{FF2B5EF4-FFF2-40B4-BE49-F238E27FC236}">
                <a16:creationId xmlns:a16="http://schemas.microsoft.com/office/drawing/2014/main" id="{8A7D85E6-9219-1445-8B0A-535784DA41E1}"/>
              </a:ext>
            </a:extLst>
          </p:cNvPr>
          <p:cNvSpPr>
            <a:spLocks noGrp="1"/>
          </p:cNvSpPr>
          <p:nvPr>
            <p:ph type="body" sz="quarter" idx="42" hasCustomPrompt="1"/>
          </p:nvPr>
        </p:nvSpPr>
        <p:spPr>
          <a:xfrm>
            <a:off x="442417" y="3267757"/>
            <a:ext cx="1600971" cy="1322051"/>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614"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how. Keep it short and sweet and use pull out statistics or quotes to create a more compelling case. </a:t>
            </a:r>
          </a:p>
        </p:txBody>
      </p:sp>
      <p:sp>
        <p:nvSpPr>
          <p:cNvPr id="37" name="Text Placeholder 43">
            <a:extLst>
              <a:ext uri="{FF2B5EF4-FFF2-40B4-BE49-F238E27FC236}">
                <a16:creationId xmlns:a16="http://schemas.microsoft.com/office/drawing/2014/main" id="{148703DB-1936-E04C-BE6B-2B31C39972CE}"/>
              </a:ext>
            </a:extLst>
          </p:cNvPr>
          <p:cNvSpPr>
            <a:spLocks noGrp="1"/>
          </p:cNvSpPr>
          <p:nvPr>
            <p:ph type="body" sz="quarter" idx="43" hasCustomPrompt="1"/>
          </p:nvPr>
        </p:nvSpPr>
        <p:spPr>
          <a:xfrm>
            <a:off x="2428826" y="3267757"/>
            <a:ext cx="1600971" cy="1322051"/>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614"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what. Keep it short and sweet and use pull out statistics or quotes to create a more compelling case. </a:t>
            </a:r>
          </a:p>
        </p:txBody>
      </p:sp>
      <p:sp>
        <p:nvSpPr>
          <p:cNvPr id="39" name="Text Placeholder 43">
            <a:extLst>
              <a:ext uri="{FF2B5EF4-FFF2-40B4-BE49-F238E27FC236}">
                <a16:creationId xmlns:a16="http://schemas.microsoft.com/office/drawing/2014/main" id="{B3F4200C-1E17-9D40-BDC0-4029A76ECBE5}"/>
              </a:ext>
            </a:extLst>
          </p:cNvPr>
          <p:cNvSpPr>
            <a:spLocks noGrp="1"/>
          </p:cNvSpPr>
          <p:nvPr>
            <p:ph type="body" sz="quarter" idx="44" hasCustomPrompt="1"/>
          </p:nvPr>
        </p:nvSpPr>
        <p:spPr>
          <a:xfrm>
            <a:off x="4415236" y="3267757"/>
            <a:ext cx="1600971" cy="1322051"/>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614"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outcome. Keep it short and sweet and use pull out statistics or quotes to create a more compelling case. </a:t>
            </a:r>
          </a:p>
        </p:txBody>
      </p:sp>
      <p:sp>
        <p:nvSpPr>
          <p:cNvPr id="41" name="Text Placeholder 48">
            <a:extLst>
              <a:ext uri="{FF2B5EF4-FFF2-40B4-BE49-F238E27FC236}">
                <a16:creationId xmlns:a16="http://schemas.microsoft.com/office/drawing/2014/main" id="{11E78E6E-62F4-0A41-A64F-D4408A49D2C4}"/>
              </a:ext>
            </a:extLst>
          </p:cNvPr>
          <p:cNvSpPr>
            <a:spLocks noGrp="1"/>
          </p:cNvSpPr>
          <p:nvPr>
            <p:ph type="body" sz="quarter" idx="45" hasCustomPrompt="1"/>
          </p:nvPr>
        </p:nvSpPr>
        <p:spPr>
          <a:xfrm>
            <a:off x="8552214" y="5040509"/>
            <a:ext cx="3214248"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955" kern="1200" spc="0" baseline="0" dirty="0">
                <a:solidFill>
                  <a:srgbClr val="6E6E6E"/>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sp>
        <p:nvSpPr>
          <p:cNvPr id="50" name="Text Placeholder 55">
            <a:extLst>
              <a:ext uri="{FF2B5EF4-FFF2-40B4-BE49-F238E27FC236}">
                <a16:creationId xmlns:a16="http://schemas.microsoft.com/office/drawing/2014/main" id="{319039D1-8B59-D544-8160-E03D0A5F8603}"/>
              </a:ext>
            </a:extLst>
          </p:cNvPr>
          <p:cNvSpPr txBox="1">
            <a:spLocks/>
          </p:cNvSpPr>
          <p:nvPr userDrawn="1"/>
        </p:nvSpPr>
        <p:spPr>
          <a:xfrm>
            <a:off x="8558385" y="4829634"/>
            <a:ext cx="3622463"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Let’s stay in touch</a:t>
            </a:r>
          </a:p>
        </p:txBody>
      </p:sp>
    </p:spTree>
    <p:extLst>
      <p:ext uri="{BB962C8B-B14F-4D97-AF65-F5344CB8AC3E}">
        <p14:creationId xmlns:p14="http://schemas.microsoft.com/office/powerpoint/2010/main" val="155877830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RO Template 3">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AE85F70-F665-2F4C-9430-60DE229F1BC6}"/>
              </a:ext>
            </a:extLst>
          </p:cNvPr>
          <p:cNvSpPr>
            <a:spLocks noGrp="1"/>
          </p:cNvSpPr>
          <p:nvPr>
            <p:ph type="body" sz="quarter" idx="41"/>
          </p:nvPr>
        </p:nvSpPr>
        <p:spPr>
          <a:xfrm>
            <a:off x="8043455" y="3072010"/>
            <a:ext cx="3754089" cy="1535971"/>
          </a:xfrm>
        </p:spPr>
        <p:txBody>
          <a:bodyPr/>
          <a:lstStyle>
            <a:lvl1pPr marL="0" marR="0" indent="0" algn="l" defTabSz="926127" rtl="0" eaLnBrk="1" fontAlgn="auto" latinLnBrk="0" hangingPunct="1">
              <a:lnSpc>
                <a:spcPts val="1227"/>
              </a:lnSpc>
              <a:spcBef>
                <a:spcPts val="409"/>
              </a:spcBef>
              <a:spcAft>
                <a:spcPts val="0"/>
              </a:spcAft>
              <a:buClrTx/>
              <a:buSzTx/>
              <a:buFontTx/>
              <a:buNone/>
              <a:tabLst/>
              <a:defRPr sz="955">
                <a:solidFill>
                  <a:schemeClr val="accent5"/>
                </a:solidFill>
              </a:defRPr>
            </a:lvl1pPr>
          </a:lstStyle>
          <a:p>
            <a:pPr lvl="0"/>
            <a:endParaRPr lang="en-US"/>
          </a:p>
        </p:txBody>
      </p:sp>
      <p:grpSp>
        <p:nvGrpSpPr>
          <p:cNvPr id="56" name="Group 55">
            <a:extLst>
              <a:ext uri="{FF2B5EF4-FFF2-40B4-BE49-F238E27FC236}">
                <a16:creationId xmlns:a16="http://schemas.microsoft.com/office/drawing/2014/main" id="{33F47D19-4247-8949-B2FD-C1BA0D5116FE}"/>
              </a:ext>
            </a:extLst>
          </p:cNvPr>
          <p:cNvGrpSpPr>
            <a:grpSpLocks noChangeAspect="1"/>
          </p:cNvGrpSpPr>
          <p:nvPr userDrawn="1"/>
        </p:nvGrpSpPr>
        <p:grpSpPr>
          <a:xfrm>
            <a:off x="378868" y="6303276"/>
            <a:ext cx="880210" cy="228201"/>
            <a:chOff x="4724400" y="3073400"/>
            <a:chExt cx="2743200" cy="711200"/>
          </a:xfrm>
          <a:solidFill>
            <a:srgbClr val="0C62FB"/>
          </a:solidFill>
        </p:grpSpPr>
        <p:sp>
          <p:nvSpPr>
            <p:cNvPr id="61" name="Freeform 5">
              <a:extLst>
                <a:ext uri="{FF2B5EF4-FFF2-40B4-BE49-F238E27FC236}">
                  <a16:creationId xmlns:a16="http://schemas.microsoft.com/office/drawing/2014/main" id="{42E66E4F-B831-B145-A80A-6FFBF020909E}"/>
                </a:ext>
              </a:extLst>
            </p:cNvPr>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3" name="Freeform 6">
              <a:extLst>
                <a:ext uri="{FF2B5EF4-FFF2-40B4-BE49-F238E27FC236}">
                  <a16:creationId xmlns:a16="http://schemas.microsoft.com/office/drawing/2014/main" id="{6A9E2B66-F4B1-4A46-8856-280A98B419C1}"/>
                </a:ext>
              </a:extLst>
            </p:cNvPr>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4" name="Freeform 7">
              <a:extLst>
                <a:ext uri="{FF2B5EF4-FFF2-40B4-BE49-F238E27FC236}">
                  <a16:creationId xmlns:a16="http://schemas.microsoft.com/office/drawing/2014/main" id="{9614E1BC-06B8-7542-930F-48A339B66F2A}"/>
                </a:ext>
              </a:extLst>
            </p:cNvPr>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5" name="Freeform 8">
              <a:extLst>
                <a:ext uri="{FF2B5EF4-FFF2-40B4-BE49-F238E27FC236}">
                  <a16:creationId xmlns:a16="http://schemas.microsoft.com/office/drawing/2014/main" id="{2456D937-E0DA-8340-B4D1-C5CF4624EB85}"/>
                </a:ext>
              </a:extLst>
            </p:cNvPr>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6" name="Freeform 9">
              <a:extLst>
                <a:ext uri="{FF2B5EF4-FFF2-40B4-BE49-F238E27FC236}">
                  <a16:creationId xmlns:a16="http://schemas.microsoft.com/office/drawing/2014/main" id="{25ECACFB-34FB-9941-81C5-1916427F8A09}"/>
                </a:ext>
              </a:extLst>
            </p:cNvPr>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7" name="Freeform 10">
              <a:extLst>
                <a:ext uri="{FF2B5EF4-FFF2-40B4-BE49-F238E27FC236}">
                  <a16:creationId xmlns:a16="http://schemas.microsoft.com/office/drawing/2014/main" id="{DB1C7F7F-80B8-3F42-AFD7-D94C22DF90B7}"/>
                </a:ext>
              </a:extLst>
            </p:cNvPr>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grpSp>
      <p:sp>
        <p:nvSpPr>
          <p:cNvPr id="3" name="Text Placeholder 2"/>
          <p:cNvSpPr>
            <a:spLocks noGrp="1"/>
          </p:cNvSpPr>
          <p:nvPr>
            <p:ph type="body" sz="quarter" idx="13" hasCustomPrompt="1"/>
          </p:nvPr>
        </p:nvSpPr>
        <p:spPr>
          <a:xfrm>
            <a:off x="383669" y="757181"/>
            <a:ext cx="516789" cy="191638"/>
          </a:xfrm>
          <a:prstGeom prst="rect">
            <a:avLst/>
          </a:prstGeom>
        </p:spPr>
        <p:txBody>
          <a:bodyPr lIns="0"/>
          <a:lstStyle>
            <a:lvl1pPr marL="0" indent="0" algn="l" defTabSz="926104" rtl="0" eaLnBrk="1" latinLnBrk="0" hangingPunct="1">
              <a:lnSpc>
                <a:spcPts val="955"/>
              </a:lnSpc>
              <a:buNone/>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date ]</a:t>
            </a:r>
          </a:p>
        </p:txBody>
      </p:sp>
      <p:sp>
        <p:nvSpPr>
          <p:cNvPr id="18" name="Text Placeholder 2"/>
          <p:cNvSpPr>
            <a:spLocks noGrp="1"/>
          </p:cNvSpPr>
          <p:nvPr>
            <p:ph type="body" sz="quarter" idx="23" hasCustomPrompt="1"/>
          </p:nvPr>
        </p:nvSpPr>
        <p:spPr>
          <a:xfrm>
            <a:off x="1028256" y="757182"/>
            <a:ext cx="6486223" cy="189037"/>
          </a:xfrm>
          <a:prstGeom prst="rect">
            <a:avLst/>
          </a:prstGeom>
        </p:spPr>
        <p:txBody>
          <a:bodyPr lIns="91440"/>
          <a:lstStyle>
            <a:lvl1pPr marL="0" indent="0" algn="l" defTabSz="926104" rtl="0" eaLnBrk="1" latinLnBrk="0" hangingPunct="1">
              <a:lnSpc>
                <a:spcPts val="955"/>
              </a:lnSpc>
              <a:spcBef>
                <a:spcPts val="409"/>
              </a:spcBef>
              <a:buClr>
                <a:srgbClr val="00B7E6"/>
              </a:buClr>
              <a:buSzPct val="110000"/>
              <a:buFont typeface="Arial" panose="020B0604020202020204" pitchFamily="34" charset="0"/>
              <a:buNone/>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lvl="0"/>
            <a:r>
              <a:rPr lang="en-US"/>
              <a:t>[ client name ]</a:t>
            </a:r>
          </a:p>
        </p:txBody>
      </p:sp>
      <p:sp>
        <p:nvSpPr>
          <p:cNvPr id="23" name="TextBox 22"/>
          <p:cNvSpPr txBox="1"/>
          <p:nvPr userDrawn="1"/>
        </p:nvSpPr>
        <p:spPr>
          <a:xfrm>
            <a:off x="754311" y="761323"/>
            <a:ext cx="516789" cy="220573"/>
          </a:xfrm>
          <a:prstGeom prst="rect">
            <a:avLst/>
          </a:prstGeom>
          <a:noFill/>
        </p:spPr>
        <p:txBody>
          <a:bodyPr wrap="square" rtlCol="0">
            <a:spAutoFit/>
          </a:bodyPr>
          <a:lstStyle/>
          <a:p>
            <a:pPr algn="ctr">
              <a:lnSpc>
                <a:spcPts val="955"/>
              </a:lnSpc>
              <a:spcBef>
                <a:spcPts val="1165"/>
              </a:spcBef>
              <a:buClr>
                <a:srgbClr val="00B7E6"/>
              </a:buClr>
              <a:buSzPct val="110000"/>
            </a:pPr>
            <a:r>
              <a:rPr lang="en-US" sz="955" spc="34">
                <a:solidFill>
                  <a:schemeClr val="tx1"/>
                </a:solidFill>
                <a:latin typeface="Arial" panose="020B0604020202020204" pitchFamily="34" charset="0"/>
                <a:cs typeface="Arial" panose="020B0604020202020204" pitchFamily="34" charset="0"/>
              </a:rPr>
              <a:t>/</a:t>
            </a:r>
          </a:p>
        </p:txBody>
      </p:sp>
      <p:sp>
        <p:nvSpPr>
          <p:cNvPr id="33" name="Text Placeholder 46"/>
          <p:cNvSpPr>
            <a:spLocks noGrp="1"/>
          </p:cNvSpPr>
          <p:nvPr>
            <p:ph type="body" sz="quarter" idx="26" hasCustomPrompt="1"/>
          </p:nvPr>
        </p:nvSpPr>
        <p:spPr>
          <a:xfrm>
            <a:off x="390915" y="5040509"/>
            <a:ext cx="3623733"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sz="955" baseline="0">
                <a:solidFill>
                  <a:schemeClr val="accent5"/>
                </a:solidFill>
              </a:defRPr>
            </a:lvl1pPr>
          </a:lstStyle>
          <a:p>
            <a:r>
              <a:rPr lang="en-US"/>
              <a:t>List out any assumptions in this section, pertaining to the estimate, the project, resource availability, system availability, etc.</a:t>
            </a:r>
          </a:p>
        </p:txBody>
      </p:sp>
      <p:sp>
        <p:nvSpPr>
          <p:cNvPr id="34" name="Text Placeholder 47"/>
          <p:cNvSpPr>
            <a:spLocks noGrp="1"/>
          </p:cNvSpPr>
          <p:nvPr>
            <p:ph type="body" sz="quarter" idx="27" hasCustomPrompt="1"/>
          </p:nvPr>
        </p:nvSpPr>
        <p:spPr>
          <a:xfrm>
            <a:off x="4284134" y="5040509"/>
            <a:ext cx="3623733"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955"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List out the Slalom team</a:t>
            </a:r>
          </a:p>
        </p:txBody>
      </p:sp>
      <p:sp>
        <p:nvSpPr>
          <p:cNvPr id="38" name="Text Placeholder 48"/>
          <p:cNvSpPr>
            <a:spLocks noGrp="1"/>
          </p:cNvSpPr>
          <p:nvPr>
            <p:ph type="body" sz="quarter" idx="28" hasCustomPrompt="1"/>
          </p:nvPr>
        </p:nvSpPr>
        <p:spPr>
          <a:xfrm>
            <a:off x="8156388" y="5040509"/>
            <a:ext cx="3623733" cy="1008046"/>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955" kern="1200" spc="0" baseline="0" dirty="0">
                <a:solidFill>
                  <a:srgbClr val="6E6E6E"/>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cxnSp>
        <p:nvCxnSpPr>
          <p:cNvPr id="40" name="Straight Connector 39"/>
          <p:cNvCxnSpPr>
            <a:cxnSpLocks/>
          </p:cNvCxnSpPr>
          <p:nvPr userDrawn="1"/>
        </p:nvCxnSpPr>
        <p:spPr>
          <a:xfrm>
            <a:off x="381000" y="4771675"/>
            <a:ext cx="11385462"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5"/>
          <p:cNvSpPr txBox="1">
            <a:spLocks/>
          </p:cNvSpPr>
          <p:nvPr userDrawn="1"/>
        </p:nvSpPr>
        <p:spPr>
          <a:xfrm>
            <a:off x="397091" y="4829634"/>
            <a:ext cx="3632350"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Assumptions</a:t>
            </a:r>
          </a:p>
        </p:txBody>
      </p:sp>
      <p:sp>
        <p:nvSpPr>
          <p:cNvPr id="51" name="Text Placeholder 55"/>
          <p:cNvSpPr txBox="1">
            <a:spLocks/>
          </p:cNvSpPr>
          <p:nvPr userDrawn="1"/>
        </p:nvSpPr>
        <p:spPr>
          <a:xfrm>
            <a:off x="4284134" y="4829634"/>
            <a:ext cx="3622463"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Slalom team</a:t>
            </a:r>
          </a:p>
        </p:txBody>
      </p:sp>
      <p:sp>
        <p:nvSpPr>
          <p:cNvPr id="52" name="Text Placeholder 55"/>
          <p:cNvSpPr txBox="1">
            <a:spLocks/>
          </p:cNvSpPr>
          <p:nvPr userDrawn="1"/>
        </p:nvSpPr>
        <p:spPr>
          <a:xfrm>
            <a:off x="8162560" y="4829634"/>
            <a:ext cx="3622463"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Investment</a:t>
            </a:r>
          </a:p>
        </p:txBody>
      </p:sp>
      <p:cxnSp>
        <p:nvCxnSpPr>
          <p:cNvPr id="57" name="Straight Connector 56"/>
          <p:cNvCxnSpPr>
            <a:cxnSpLocks/>
          </p:cNvCxnSpPr>
          <p:nvPr userDrawn="1"/>
        </p:nvCxnSpPr>
        <p:spPr>
          <a:xfrm>
            <a:off x="378869" y="6173043"/>
            <a:ext cx="11406154"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Picture Placeholder 14"/>
          <p:cNvSpPr>
            <a:spLocks noGrp="1"/>
          </p:cNvSpPr>
          <p:nvPr>
            <p:ph type="pic" sz="quarter" idx="14" hasCustomPrompt="1"/>
          </p:nvPr>
        </p:nvSpPr>
        <p:spPr>
          <a:xfrm>
            <a:off x="10232448" y="389659"/>
            <a:ext cx="1552575" cy="554776"/>
          </a:xfrm>
          <a:prstGeom prst="rect">
            <a:avLst/>
          </a:prstGeom>
        </p:spPr>
        <p:txBody>
          <a:bodyPr anchor="ctr"/>
          <a:lstStyle>
            <a:lvl1pPr marL="0" indent="0" algn="ctr">
              <a:buNone/>
              <a:defRPr sz="1091">
                <a:latin typeface="Arial" panose="020B0604020202020204" pitchFamily="34" charset="0"/>
                <a:ea typeface="Arial" panose="020B0604020202020204" pitchFamily="34" charset="0"/>
                <a:cs typeface="Arial" panose="020B0604020202020204" pitchFamily="34" charset="0"/>
              </a:defRPr>
            </a:lvl1pPr>
          </a:lstStyle>
          <a:p>
            <a:r>
              <a:rPr lang="en-US"/>
              <a:t>Insert Client Logo</a:t>
            </a:r>
          </a:p>
        </p:txBody>
      </p:sp>
      <p:sp>
        <p:nvSpPr>
          <p:cNvPr id="62" name="Title Placeholder 1"/>
          <p:cNvSpPr>
            <a:spLocks noGrp="1"/>
          </p:cNvSpPr>
          <p:nvPr>
            <p:ph type="title" hasCustomPrompt="1"/>
          </p:nvPr>
        </p:nvSpPr>
        <p:spPr bwMode="gray">
          <a:xfrm>
            <a:off x="381000" y="392159"/>
            <a:ext cx="8298758" cy="309727"/>
          </a:xfrm>
          <a:prstGeom prst="rect">
            <a:avLst/>
          </a:prstGeom>
          <a:noFill/>
        </p:spPr>
        <p:txBody>
          <a:bodyPr vert="horz" wrap="square" lIns="0" tIns="0" rIns="137160" bIns="0" rtlCol="0" anchor="b" anchorCtr="0">
            <a:noAutofit/>
          </a:bodyPr>
          <a:lstStyle>
            <a:lvl1pPr marL="0" algn="l" defTabSz="926104" rtl="0" eaLnBrk="1" latinLnBrk="0" hangingPunct="1">
              <a:lnSpc>
                <a:spcPts val="2045"/>
              </a:lnSpc>
              <a:spcBef>
                <a:spcPts val="818"/>
              </a:spcBef>
              <a:buClr>
                <a:srgbClr val="CC0000"/>
              </a:buClr>
              <a:buSzPct val="110000"/>
              <a:buNone/>
              <a:defRPr lang="en-US" sz="2045" b="1" kern="1200" spc="-82" baseline="0" dirty="0">
                <a:solidFill>
                  <a:schemeClr val="accent2"/>
                </a:solidFill>
                <a:latin typeface="Arial" panose="020B0604020202020204" pitchFamily="34" charset="0"/>
                <a:ea typeface="+mn-ea"/>
                <a:cs typeface="Arial" panose="020B0604020202020204" pitchFamily="34" charset="0"/>
              </a:defRPr>
            </a:lvl1pPr>
          </a:lstStyle>
          <a:p>
            <a:r>
              <a:rPr lang="en-US"/>
              <a:t>TITLE</a:t>
            </a:r>
          </a:p>
        </p:txBody>
      </p:sp>
      <p:cxnSp>
        <p:nvCxnSpPr>
          <p:cNvPr id="48" name="Straight Connector 47"/>
          <p:cNvCxnSpPr>
            <a:cxnSpLocks/>
          </p:cNvCxnSpPr>
          <p:nvPr userDrawn="1"/>
        </p:nvCxnSpPr>
        <p:spPr>
          <a:xfrm>
            <a:off x="383957" y="1052438"/>
            <a:ext cx="11401066" cy="10216"/>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55"/>
          <p:cNvSpPr txBox="1">
            <a:spLocks/>
          </p:cNvSpPr>
          <p:nvPr userDrawn="1"/>
        </p:nvSpPr>
        <p:spPr>
          <a:xfrm>
            <a:off x="387065" y="1154833"/>
            <a:ext cx="338428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Business</a:t>
            </a:r>
            <a:r>
              <a:rPr lang="en-US" sz="818" b="1" baseline="0">
                <a:solidFill>
                  <a:schemeClr val="accent2"/>
                </a:solidFill>
              </a:rPr>
              <a:t> need</a:t>
            </a:r>
            <a:endParaRPr lang="en-US" sz="818" b="1">
              <a:solidFill>
                <a:schemeClr val="accent2"/>
              </a:solidFill>
            </a:endParaRPr>
          </a:p>
        </p:txBody>
      </p:sp>
      <p:sp>
        <p:nvSpPr>
          <p:cNvPr id="79" name="Text Placeholder 43"/>
          <p:cNvSpPr>
            <a:spLocks noGrp="1"/>
          </p:cNvSpPr>
          <p:nvPr userDrawn="1">
            <p:ph type="body" sz="quarter" idx="17" hasCustomPrompt="1"/>
          </p:nvPr>
        </p:nvSpPr>
        <p:spPr>
          <a:xfrm>
            <a:off x="394455" y="1381244"/>
            <a:ext cx="3384287" cy="3226737"/>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business problem, outlining where the client is struggling and what we are being hired to do.  Make sure this is SIMPLE (will a 1st grader get it?), in PLAIN ENGLISH (no consulting or technical speak!) and can STAND ALONE (can someone understand it if they read this on their own?).</a:t>
            </a:r>
            <a:br>
              <a:rPr lang="en-US"/>
            </a:br>
            <a:r>
              <a:rPr lang="en-US"/>
              <a:t>Make sure you cover:</a:t>
            </a:r>
          </a:p>
          <a:p>
            <a:r>
              <a:rPr lang="en-US"/>
              <a:t>1. Aspirational goal (what is the client’s vision or goal driving the need?  Is there a new strategy or change?)</a:t>
            </a:r>
            <a:br>
              <a:rPr lang="en-US"/>
            </a:br>
            <a:r>
              <a:rPr lang="en-US"/>
              <a:t>2. Current state problem (what issue is the client facing? Is it impacting business, ops, time-to-market, etc.?)</a:t>
            </a:r>
            <a:br>
              <a:rPr lang="en-US"/>
            </a:br>
            <a:r>
              <a:rPr lang="en-US"/>
              <a:t>3. Evidence (what has happened to show the problem is an issue?  The more specific you can get the better)</a:t>
            </a:r>
            <a:br>
              <a:rPr lang="en-US"/>
            </a:br>
            <a:r>
              <a:rPr lang="en-US"/>
              <a:t>4. Action to resolve (what has Slalom been asked to do to address the problem?)</a:t>
            </a:r>
          </a:p>
        </p:txBody>
      </p:sp>
      <p:cxnSp>
        <p:nvCxnSpPr>
          <p:cNvPr id="59" name="Straight Connector 58"/>
          <p:cNvCxnSpPr>
            <a:cxnSpLocks/>
          </p:cNvCxnSpPr>
          <p:nvPr userDrawn="1"/>
        </p:nvCxnSpPr>
        <p:spPr>
          <a:xfrm>
            <a:off x="3865480" y="1226348"/>
            <a:ext cx="0" cy="3381635"/>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5"/>
          <p:cNvSpPr txBox="1">
            <a:spLocks/>
          </p:cNvSpPr>
          <p:nvPr userDrawn="1"/>
        </p:nvSpPr>
        <p:spPr>
          <a:xfrm>
            <a:off x="8044701" y="1154833"/>
            <a:ext cx="3384286"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Approach</a:t>
            </a:r>
          </a:p>
        </p:txBody>
      </p:sp>
      <p:sp>
        <p:nvSpPr>
          <p:cNvPr id="42" name="Text Placeholder 2">
            <a:extLst>
              <a:ext uri="{FF2B5EF4-FFF2-40B4-BE49-F238E27FC236}">
                <a16:creationId xmlns:a16="http://schemas.microsoft.com/office/drawing/2014/main" id="{337980FD-1A49-7D48-9399-638420FA17DE}"/>
              </a:ext>
            </a:extLst>
          </p:cNvPr>
          <p:cNvSpPr>
            <a:spLocks noGrp="1"/>
          </p:cNvSpPr>
          <p:nvPr>
            <p:ph type="body" sz="quarter" idx="29" hasCustomPrompt="1"/>
          </p:nvPr>
        </p:nvSpPr>
        <p:spPr>
          <a:xfrm>
            <a:off x="4457761" y="6297533"/>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955" b="0"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Name ]</a:t>
            </a:r>
          </a:p>
        </p:txBody>
      </p:sp>
      <p:sp>
        <p:nvSpPr>
          <p:cNvPr id="43" name="Text Placeholder 2">
            <a:extLst>
              <a:ext uri="{FF2B5EF4-FFF2-40B4-BE49-F238E27FC236}">
                <a16:creationId xmlns:a16="http://schemas.microsoft.com/office/drawing/2014/main" id="{E6387953-0D44-EE47-A1CB-1522E06B3C16}"/>
              </a:ext>
            </a:extLst>
          </p:cNvPr>
          <p:cNvSpPr>
            <a:spLocks noGrp="1"/>
          </p:cNvSpPr>
          <p:nvPr>
            <p:ph type="body" sz="quarter" idx="30" hasCustomPrompt="1"/>
          </p:nvPr>
        </p:nvSpPr>
        <p:spPr>
          <a:xfrm>
            <a:off x="4457761" y="6447592"/>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 Title ]</a:t>
            </a:r>
          </a:p>
        </p:txBody>
      </p:sp>
      <p:sp>
        <p:nvSpPr>
          <p:cNvPr id="44" name="Text Placeholder 2">
            <a:extLst>
              <a:ext uri="{FF2B5EF4-FFF2-40B4-BE49-F238E27FC236}">
                <a16:creationId xmlns:a16="http://schemas.microsoft.com/office/drawing/2014/main" id="{C6EFC267-9A9A-3341-84AA-6203CF8CDC3F}"/>
              </a:ext>
            </a:extLst>
          </p:cNvPr>
          <p:cNvSpPr>
            <a:spLocks noGrp="1"/>
          </p:cNvSpPr>
          <p:nvPr>
            <p:ph type="body" sz="quarter" idx="31" hasCustomPrompt="1"/>
          </p:nvPr>
        </p:nvSpPr>
        <p:spPr>
          <a:xfrm>
            <a:off x="8898084" y="6297533"/>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(000) 000-0000</a:t>
            </a:r>
          </a:p>
        </p:txBody>
      </p:sp>
      <p:sp>
        <p:nvSpPr>
          <p:cNvPr id="45" name="Text Placeholder 2">
            <a:extLst>
              <a:ext uri="{FF2B5EF4-FFF2-40B4-BE49-F238E27FC236}">
                <a16:creationId xmlns:a16="http://schemas.microsoft.com/office/drawing/2014/main" id="{F24CA3D2-C34D-0F44-A83E-3E5FA919BEA5}"/>
              </a:ext>
            </a:extLst>
          </p:cNvPr>
          <p:cNvSpPr>
            <a:spLocks noGrp="1"/>
          </p:cNvSpPr>
          <p:nvPr>
            <p:ph type="body" sz="quarter" idx="32" hasCustomPrompt="1"/>
          </p:nvPr>
        </p:nvSpPr>
        <p:spPr>
          <a:xfrm>
            <a:off x="8898084" y="6447592"/>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955"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err="1"/>
              <a:t>name@slalom.com</a:t>
            </a:r>
            <a:endParaRPr lang="en-US"/>
          </a:p>
        </p:txBody>
      </p:sp>
      <p:cxnSp>
        <p:nvCxnSpPr>
          <p:cNvPr id="36" name="Straight Connector 35">
            <a:extLst>
              <a:ext uri="{FF2B5EF4-FFF2-40B4-BE49-F238E27FC236}">
                <a16:creationId xmlns:a16="http://schemas.microsoft.com/office/drawing/2014/main" id="{F9D185C4-F110-F34C-9A90-5C9CC8F1FBC6}"/>
              </a:ext>
            </a:extLst>
          </p:cNvPr>
          <p:cNvCxnSpPr>
            <a:cxnSpLocks/>
          </p:cNvCxnSpPr>
          <p:nvPr userDrawn="1"/>
        </p:nvCxnSpPr>
        <p:spPr>
          <a:xfrm>
            <a:off x="7899563" y="1236689"/>
            <a:ext cx="0" cy="3381635"/>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 Placeholder 55">
            <a:extLst>
              <a:ext uri="{FF2B5EF4-FFF2-40B4-BE49-F238E27FC236}">
                <a16:creationId xmlns:a16="http://schemas.microsoft.com/office/drawing/2014/main" id="{C5E4E204-1A20-874B-8CBC-5656649C6397}"/>
              </a:ext>
            </a:extLst>
          </p:cNvPr>
          <p:cNvSpPr txBox="1">
            <a:spLocks/>
          </p:cNvSpPr>
          <p:nvPr userDrawn="1"/>
        </p:nvSpPr>
        <p:spPr>
          <a:xfrm>
            <a:off x="3998685" y="1154833"/>
            <a:ext cx="338428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How</a:t>
            </a:r>
          </a:p>
        </p:txBody>
      </p:sp>
      <p:sp>
        <p:nvSpPr>
          <p:cNvPr id="39" name="Text Placeholder 55">
            <a:extLst>
              <a:ext uri="{FF2B5EF4-FFF2-40B4-BE49-F238E27FC236}">
                <a16:creationId xmlns:a16="http://schemas.microsoft.com/office/drawing/2014/main" id="{9F818353-544C-2D48-9B0B-CA314F81DFB5}"/>
              </a:ext>
            </a:extLst>
          </p:cNvPr>
          <p:cNvSpPr txBox="1">
            <a:spLocks/>
          </p:cNvSpPr>
          <p:nvPr userDrawn="1"/>
        </p:nvSpPr>
        <p:spPr>
          <a:xfrm>
            <a:off x="3998685" y="2289828"/>
            <a:ext cx="338428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What</a:t>
            </a:r>
          </a:p>
        </p:txBody>
      </p:sp>
      <p:sp>
        <p:nvSpPr>
          <p:cNvPr id="41" name="Text Placeholder 55">
            <a:extLst>
              <a:ext uri="{FF2B5EF4-FFF2-40B4-BE49-F238E27FC236}">
                <a16:creationId xmlns:a16="http://schemas.microsoft.com/office/drawing/2014/main" id="{E22D23B2-6AE8-0C49-A216-954974AA6A0D}"/>
              </a:ext>
            </a:extLst>
          </p:cNvPr>
          <p:cNvSpPr txBox="1">
            <a:spLocks/>
          </p:cNvSpPr>
          <p:nvPr userDrawn="1"/>
        </p:nvSpPr>
        <p:spPr>
          <a:xfrm>
            <a:off x="3998685" y="3424822"/>
            <a:ext cx="338428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Outcome</a:t>
            </a:r>
          </a:p>
        </p:txBody>
      </p:sp>
      <p:sp>
        <p:nvSpPr>
          <p:cNvPr id="50" name="Text Placeholder 43">
            <a:extLst>
              <a:ext uri="{FF2B5EF4-FFF2-40B4-BE49-F238E27FC236}">
                <a16:creationId xmlns:a16="http://schemas.microsoft.com/office/drawing/2014/main" id="{041E35FA-5634-2A46-AD48-8EBD6F2D2970}"/>
              </a:ext>
            </a:extLst>
          </p:cNvPr>
          <p:cNvSpPr>
            <a:spLocks noGrp="1"/>
          </p:cNvSpPr>
          <p:nvPr>
            <p:ph type="body" sz="quarter" idx="42" hasCustomPrompt="1"/>
          </p:nvPr>
        </p:nvSpPr>
        <p:spPr>
          <a:xfrm>
            <a:off x="3994942" y="1371292"/>
            <a:ext cx="1836632" cy="784094"/>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how. Keep it short and sweet and use pull out statistics or quotes to create a more compelling case. </a:t>
            </a:r>
          </a:p>
        </p:txBody>
      </p:sp>
      <p:sp>
        <p:nvSpPr>
          <p:cNvPr id="55" name="Text Placeholder 43">
            <a:extLst>
              <a:ext uri="{FF2B5EF4-FFF2-40B4-BE49-F238E27FC236}">
                <a16:creationId xmlns:a16="http://schemas.microsoft.com/office/drawing/2014/main" id="{87D08F13-11C0-D542-8696-3704D2E30BAD}"/>
              </a:ext>
            </a:extLst>
          </p:cNvPr>
          <p:cNvSpPr>
            <a:spLocks noGrp="1"/>
          </p:cNvSpPr>
          <p:nvPr>
            <p:ph type="body" sz="quarter" idx="43" hasCustomPrompt="1"/>
          </p:nvPr>
        </p:nvSpPr>
        <p:spPr>
          <a:xfrm>
            <a:off x="5938801" y="1371292"/>
            <a:ext cx="1836632" cy="784094"/>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how. Keep it short and sweet and use pull out statistics or quotes to create a more compelling case. </a:t>
            </a:r>
          </a:p>
        </p:txBody>
      </p:sp>
      <p:sp>
        <p:nvSpPr>
          <p:cNvPr id="68" name="Text Placeholder 43">
            <a:extLst>
              <a:ext uri="{FF2B5EF4-FFF2-40B4-BE49-F238E27FC236}">
                <a16:creationId xmlns:a16="http://schemas.microsoft.com/office/drawing/2014/main" id="{5D335369-3A7D-7B45-A7EF-44F4510DA372}"/>
              </a:ext>
            </a:extLst>
          </p:cNvPr>
          <p:cNvSpPr>
            <a:spLocks noGrp="1"/>
          </p:cNvSpPr>
          <p:nvPr>
            <p:ph type="body" sz="quarter" idx="44" hasCustomPrompt="1"/>
          </p:nvPr>
        </p:nvSpPr>
        <p:spPr>
          <a:xfrm>
            <a:off x="3994942" y="2510189"/>
            <a:ext cx="1836632" cy="784094"/>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what. Keep it short and sweet and use pull out statistics or quotes to create a more compelling case. </a:t>
            </a:r>
          </a:p>
        </p:txBody>
      </p:sp>
      <p:sp>
        <p:nvSpPr>
          <p:cNvPr id="69" name="Text Placeholder 43">
            <a:extLst>
              <a:ext uri="{FF2B5EF4-FFF2-40B4-BE49-F238E27FC236}">
                <a16:creationId xmlns:a16="http://schemas.microsoft.com/office/drawing/2014/main" id="{6EFE73A1-C435-2545-B8E7-6B605FE32C8A}"/>
              </a:ext>
            </a:extLst>
          </p:cNvPr>
          <p:cNvSpPr>
            <a:spLocks noGrp="1"/>
          </p:cNvSpPr>
          <p:nvPr>
            <p:ph type="body" sz="quarter" idx="45" hasCustomPrompt="1"/>
          </p:nvPr>
        </p:nvSpPr>
        <p:spPr>
          <a:xfrm>
            <a:off x="5938801" y="2510189"/>
            <a:ext cx="1836632" cy="784094"/>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what. Keep it short and sweet and use pull out statistics or quotes to create a more compelling case. </a:t>
            </a:r>
          </a:p>
        </p:txBody>
      </p:sp>
      <p:sp>
        <p:nvSpPr>
          <p:cNvPr id="70" name="Text Placeholder 43">
            <a:extLst>
              <a:ext uri="{FF2B5EF4-FFF2-40B4-BE49-F238E27FC236}">
                <a16:creationId xmlns:a16="http://schemas.microsoft.com/office/drawing/2014/main" id="{D59EFED8-4A5E-8C41-94F7-8C0A63D740B1}"/>
              </a:ext>
            </a:extLst>
          </p:cNvPr>
          <p:cNvSpPr>
            <a:spLocks noGrp="1"/>
          </p:cNvSpPr>
          <p:nvPr>
            <p:ph type="body" sz="quarter" idx="46" hasCustomPrompt="1"/>
          </p:nvPr>
        </p:nvSpPr>
        <p:spPr>
          <a:xfrm>
            <a:off x="3994942" y="3649086"/>
            <a:ext cx="1836632" cy="958895"/>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Wow. Keep it short and sweet and use pull out statistics or quotes to create a more compelling case. </a:t>
            </a:r>
          </a:p>
        </p:txBody>
      </p:sp>
      <p:sp>
        <p:nvSpPr>
          <p:cNvPr id="71" name="Text Placeholder 43">
            <a:extLst>
              <a:ext uri="{FF2B5EF4-FFF2-40B4-BE49-F238E27FC236}">
                <a16:creationId xmlns:a16="http://schemas.microsoft.com/office/drawing/2014/main" id="{272924B0-3C50-4744-8B54-7FE99B3BEE43}"/>
              </a:ext>
            </a:extLst>
          </p:cNvPr>
          <p:cNvSpPr>
            <a:spLocks noGrp="1"/>
          </p:cNvSpPr>
          <p:nvPr>
            <p:ph type="body" sz="quarter" idx="47" hasCustomPrompt="1"/>
          </p:nvPr>
        </p:nvSpPr>
        <p:spPr>
          <a:xfrm>
            <a:off x="5938801" y="3649086"/>
            <a:ext cx="1836632" cy="958895"/>
          </a:xfrm>
          <a:prstGeom prst="rect">
            <a:avLst/>
          </a:prstGeom>
        </p:spPr>
        <p:txBody>
          <a:bodyPr lIns="0" rIns="0"/>
          <a:lstStyle>
            <a:lvl1pPr marL="0" marR="0" indent="0" algn="l" defTabSz="887447" rtl="0" eaLnBrk="1" fontAlgn="auto" latinLnBrk="0" hangingPunct="1">
              <a:lnSpc>
                <a:spcPct val="120000"/>
              </a:lnSpc>
              <a:spcBef>
                <a:spcPts val="0"/>
              </a:spcBef>
              <a:spcAft>
                <a:spcPts val="0"/>
              </a:spcAft>
              <a:buClr>
                <a:srgbClr val="00B7E6"/>
              </a:buClr>
              <a:buSzPct val="110000"/>
              <a:buFont typeface="Wingdings" panose="05000000000000000000" pitchFamily="2" charset="2"/>
              <a:buNone/>
              <a:tabLst/>
              <a:defRPr lang="en-US" sz="955"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wow. Keep it short and sweet and use pull out statistics or quotes to create a more compelling case. </a:t>
            </a:r>
          </a:p>
        </p:txBody>
      </p:sp>
    </p:spTree>
    <p:extLst>
      <p:ext uri="{BB962C8B-B14F-4D97-AF65-F5344CB8AC3E}">
        <p14:creationId xmlns:p14="http://schemas.microsoft.com/office/powerpoint/2010/main" val="90662211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E2BE-9922-4036-BB2B-873912531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84C71-1AAB-421B-B724-44AF1581C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4DB4A-0770-4027-9636-BECB4D07D95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78BB323-4222-443E-BF0D-E9EB4A66A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1CFB9-A810-47C3-A618-FDCC81AD0D42}"/>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1529840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RO - 1">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180EE4C-F219-E941-86CE-B168EC12F27B}"/>
              </a:ext>
            </a:extLst>
          </p:cNvPr>
          <p:cNvGraphicFramePr>
            <a:graphicFrameLocks noGrp="1"/>
          </p:cNvGraphicFramePr>
          <p:nvPr userDrawn="1"/>
        </p:nvGraphicFramePr>
        <p:xfrm>
          <a:off x="716426" y="2942182"/>
          <a:ext cx="5453277" cy="1661742"/>
        </p:xfrm>
        <a:graphic>
          <a:graphicData uri="http://schemas.openxmlformats.org/drawingml/2006/table">
            <a:tbl>
              <a:tblPr firstRow="1" bandRow="1">
                <a:tableStyleId>{5940675A-B579-460E-94D1-54222C63F5DA}</a:tableStyleId>
              </a:tblPr>
              <a:tblGrid>
                <a:gridCol w="1817759">
                  <a:extLst>
                    <a:ext uri="{9D8B030D-6E8A-4147-A177-3AD203B41FA5}">
                      <a16:colId xmlns:a16="http://schemas.microsoft.com/office/drawing/2014/main" val="652852858"/>
                    </a:ext>
                  </a:extLst>
                </a:gridCol>
                <a:gridCol w="1817759">
                  <a:extLst>
                    <a:ext uri="{9D8B030D-6E8A-4147-A177-3AD203B41FA5}">
                      <a16:colId xmlns:a16="http://schemas.microsoft.com/office/drawing/2014/main" val="807432041"/>
                    </a:ext>
                  </a:extLst>
                </a:gridCol>
                <a:gridCol w="1817759">
                  <a:extLst>
                    <a:ext uri="{9D8B030D-6E8A-4147-A177-3AD203B41FA5}">
                      <a16:colId xmlns:a16="http://schemas.microsoft.com/office/drawing/2014/main" val="3471760874"/>
                    </a:ext>
                  </a:extLst>
                </a:gridCol>
              </a:tblGrid>
              <a:tr h="287402">
                <a:tc>
                  <a:txBody>
                    <a:bodyPr/>
                    <a:lstStyle/>
                    <a:p>
                      <a:r>
                        <a:rPr lang="en-US" sz="800" b="1"/>
                        <a:t>How</a:t>
                      </a:r>
                    </a:p>
                  </a:txBody>
                  <a:tcPr marL="62345" marR="62345" marT="31173" marB="3117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What</a:t>
                      </a:r>
                    </a:p>
                  </a:txBody>
                  <a:tcPr marL="62345" marR="62345" marT="31173" marB="3117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solidFill>
                            <a:schemeClr val="accent2"/>
                          </a:solidFill>
                        </a:rPr>
                        <a:t>Outcome</a:t>
                      </a:r>
                    </a:p>
                  </a:txBody>
                  <a:tcPr marL="62345" marR="62345" marT="31173" marB="3117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2839675"/>
                  </a:ext>
                </a:extLst>
              </a:tr>
              <a:tr h="1374340">
                <a:tc>
                  <a:txBody>
                    <a:bodyPr/>
                    <a:lstStyle/>
                    <a:p>
                      <a:pPr marL="0" marR="0" lvl="0" indent="0" algn="l" defTabSz="1788201" rtl="0" eaLnBrk="1" fontAlgn="auto" latinLnBrk="0" hangingPunct="1">
                        <a:lnSpc>
                          <a:spcPct val="110000"/>
                        </a:lnSpc>
                        <a:spcBef>
                          <a:spcPts val="0"/>
                        </a:spcBef>
                        <a:spcAft>
                          <a:spcPts val="0"/>
                        </a:spcAft>
                        <a:buClrTx/>
                        <a:buSzTx/>
                        <a:buFontTx/>
                        <a:buNone/>
                        <a:tabLst/>
                        <a:defRPr/>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0000"/>
                        </a:lnSpc>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0000"/>
                        </a:lnSpc>
                      </a:pPr>
                      <a:endParaRPr lang="en-US" sz="800">
                        <a:solidFill>
                          <a:schemeClr val="accent2"/>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0832414"/>
                  </a:ext>
                </a:extLst>
              </a:tr>
            </a:tbl>
          </a:graphicData>
        </a:graphic>
      </p:graphicFrame>
      <p:sp>
        <p:nvSpPr>
          <p:cNvPr id="7" name="Text Placeholder 6">
            <a:extLst>
              <a:ext uri="{FF2B5EF4-FFF2-40B4-BE49-F238E27FC236}">
                <a16:creationId xmlns:a16="http://schemas.microsoft.com/office/drawing/2014/main" id="{3AE85F70-F665-2F4C-9430-60DE229F1BC6}"/>
              </a:ext>
            </a:extLst>
          </p:cNvPr>
          <p:cNvSpPr>
            <a:spLocks noGrp="1"/>
          </p:cNvSpPr>
          <p:nvPr>
            <p:ph type="body" sz="quarter" idx="41"/>
          </p:nvPr>
        </p:nvSpPr>
        <p:spPr>
          <a:xfrm>
            <a:off x="6768292" y="2942181"/>
            <a:ext cx="4711628" cy="1557140"/>
          </a:xfrm>
        </p:spPr>
        <p:txBody>
          <a:bodyPr/>
          <a:lstStyle>
            <a:lvl1pPr marL="0" marR="0" indent="0" algn="l" defTabSz="926127" rtl="0" eaLnBrk="1" fontAlgn="auto" latinLnBrk="0" hangingPunct="1">
              <a:lnSpc>
                <a:spcPts val="1227"/>
              </a:lnSpc>
              <a:spcBef>
                <a:spcPts val="409"/>
              </a:spcBef>
              <a:spcAft>
                <a:spcPts val="0"/>
              </a:spcAft>
              <a:buClrTx/>
              <a:buSzTx/>
              <a:buFontTx/>
              <a:buNone/>
              <a:tabLst/>
              <a:defRPr sz="818">
                <a:solidFill>
                  <a:schemeClr val="accent5"/>
                </a:solidFill>
              </a:defRPr>
            </a:lvl1pPr>
          </a:lstStyle>
          <a:p>
            <a:pPr lvl="0"/>
            <a:endParaRPr lang="en-US"/>
          </a:p>
        </p:txBody>
      </p:sp>
      <p:grpSp>
        <p:nvGrpSpPr>
          <p:cNvPr id="56" name="Group 55">
            <a:extLst>
              <a:ext uri="{FF2B5EF4-FFF2-40B4-BE49-F238E27FC236}">
                <a16:creationId xmlns:a16="http://schemas.microsoft.com/office/drawing/2014/main" id="{33F47D19-4247-8949-B2FD-C1BA0D5116FE}"/>
              </a:ext>
            </a:extLst>
          </p:cNvPr>
          <p:cNvGrpSpPr>
            <a:grpSpLocks noChangeAspect="1"/>
          </p:cNvGrpSpPr>
          <p:nvPr userDrawn="1"/>
        </p:nvGrpSpPr>
        <p:grpSpPr>
          <a:xfrm>
            <a:off x="716426" y="6328850"/>
            <a:ext cx="880210" cy="228201"/>
            <a:chOff x="4724400" y="3073400"/>
            <a:chExt cx="2743200" cy="711200"/>
          </a:xfrm>
          <a:solidFill>
            <a:srgbClr val="0C62FB"/>
          </a:solidFill>
        </p:grpSpPr>
        <p:sp>
          <p:nvSpPr>
            <p:cNvPr id="61" name="Freeform 5">
              <a:extLst>
                <a:ext uri="{FF2B5EF4-FFF2-40B4-BE49-F238E27FC236}">
                  <a16:creationId xmlns:a16="http://schemas.microsoft.com/office/drawing/2014/main" id="{42E66E4F-B831-B145-A80A-6FFBF020909E}"/>
                </a:ext>
              </a:extLst>
            </p:cNvPr>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3" name="Freeform 6">
              <a:extLst>
                <a:ext uri="{FF2B5EF4-FFF2-40B4-BE49-F238E27FC236}">
                  <a16:creationId xmlns:a16="http://schemas.microsoft.com/office/drawing/2014/main" id="{6A9E2B66-F4B1-4A46-8856-280A98B419C1}"/>
                </a:ext>
              </a:extLst>
            </p:cNvPr>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4" name="Freeform 7">
              <a:extLst>
                <a:ext uri="{FF2B5EF4-FFF2-40B4-BE49-F238E27FC236}">
                  <a16:creationId xmlns:a16="http://schemas.microsoft.com/office/drawing/2014/main" id="{9614E1BC-06B8-7542-930F-48A339B66F2A}"/>
                </a:ext>
              </a:extLst>
            </p:cNvPr>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5" name="Freeform 8">
              <a:extLst>
                <a:ext uri="{FF2B5EF4-FFF2-40B4-BE49-F238E27FC236}">
                  <a16:creationId xmlns:a16="http://schemas.microsoft.com/office/drawing/2014/main" id="{2456D937-E0DA-8340-B4D1-C5CF4624EB85}"/>
                </a:ext>
              </a:extLst>
            </p:cNvPr>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6" name="Freeform 9">
              <a:extLst>
                <a:ext uri="{FF2B5EF4-FFF2-40B4-BE49-F238E27FC236}">
                  <a16:creationId xmlns:a16="http://schemas.microsoft.com/office/drawing/2014/main" id="{25ECACFB-34FB-9941-81C5-1916427F8A09}"/>
                </a:ext>
              </a:extLst>
            </p:cNvPr>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7" name="Freeform 10">
              <a:extLst>
                <a:ext uri="{FF2B5EF4-FFF2-40B4-BE49-F238E27FC236}">
                  <a16:creationId xmlns:a16="http://schemas.microsoft.com/office/drawing/2014/main" id="{DB1C7F7F-80B8-3F42-AFD7-D94C22DF90B7}"/>
                </a:ext>
              </a:extLst>
            </p:cNvPr>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grpSp>
      <p:sp>
        <p:nvSpPr>
          <p:cNvPr id="3" name="Text Placeholder 2"/>
          <p:cNvSpPr>
            <a:spLocks noGrp="1"/>
          </p:cNvSpPr>
          <p:nvPr>
            <p:ph type="body" sz="quarter" idx="13" hasCustomPrompt="1"/>
          </p:nvPr>
        </p:nvSpPr>
        <p:spPr>
          <a:xfrm>
            <a:off x="719847" y="874768"/>
            <a:ext cx="516789" cy="191638"/>
          </a:xfrm>
          <a:prstGeom prst="rect">
            <a:avLst/>
          </a:prstGeom>
        </p:spPr>
        <p:txBody>
          <a:bodyPr lIns="0"/>
          <a:lstStyle>
            <a:lvl1pPr marL="0" indent="0" algn="l" defTabSz="926104" rtl="0" eaLnBrk="1" latinLnBrk="0" hangingPunct="1">
              <a:lnSpc>
                <a:spcPts val="955"/>
              </a:lnSpc>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date ]</a:t>
            </a:r>
          </a:p>
        </p:txBody>
      </p:sp>
      <p:sp>
        <p:nvSpPr>
          <p:cNvPr id="18" name="Text Placeholder 2"/>
          <p:cNvSpPr>
            <a:spLocks noGrp="1"/>
          </p:cNvSpPr>
          <p:nvPr>
            <p:ph type="body" sz="quarter" idx="23" hasCustomPrompt="1"/>
          </p:nvPr>
        </p:nvSpPr>
        <p:spPr>
          <a:xfrm>
            <a:off x="1364434" y="874769"/>
            <a:ext cx="6486223" cy="189037"/>
          </a:xfrm>
          <a:prstGeom prst="rect">
            <a:avLst/>
          </a:prstGeom>
        </p:spPr>
        <p:txBody>
          <a:bodyPr lIns="91440"/>
          <a:lstStyle>
            <a:lvl1pPr marL="0" indent="0" algn="l" defTabSz="926104" rtl="0" eaLnBrk="1" latinLnBrk="0" hangingPunct="1">
              <a:lnSpc>
                <a:spcPts val="955"/>
              </a:lnSpc>
              <a:spcBef>
                <a:spcPts val="409"/>
              </a:spcBef>
              <a:buClr>
                <a:srgbClr val="00B7E6"/>
              </a:buClr>
              <a:buSzPct val="110000"/>
              <a:buFont typeface="Arial" panose="020B0604020202020204" pitchFamily="34" charset="0"/>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lvl="0"/>
            <a:r>
              <a:rPr lang="en-US"/>
              <a:t>[ client name ]</a:t>
            </a:r>
          </a:p>
        </p:txBody>
      </p:sp>
      <p:sp>
        <p:nvSpPr>
          <p:cNvPr id="23" name="TextBox 22"/>
          <p:cNvSpPr txBox="1"/>
          <p:nvPr userDrawn="1"/>
        </p:nvSpPr>
        <p:spPr>
          <a:xfrm>
            <a:off x="1090489" y="878910"/>
            <a:ext cx="516789" cy="212430"/>
          </a:xfrm>
          <a:prstGeom prst="rect">
            <a:avLst/>
          </a:prstGeom>
          <a:noFill/>
        </p:spPr>
        <p:txBody>
          <a:bodyPr wrap="square" rtlCol="0">
            <a:spAutoFit/>
          </a:bodyPr>
          <a:lstStyle/>
          <a:p>
            <a:pPr algn="ctr">
              <a:lnSpc>
                <a:spcPts val="955"/>
              </a:lnSpc>
              <a:spcBef>
                <a:spcPts val="1165"/>
              </a:spcBef>
              <a:buClr>
                <a:srgbClr val="00B7E6"/>
              </a:buClr>
              <a:buSzPct val="110000"/>
            </a:pPr>
            <a:r>
              <a:rPr lang="en-US" sz="818" spc="34">
                <a:solidFill>
                  <a:schemeClr val="tx1"/>
                </a:solidFill>
                <a:latin typeface="Arial" panose="020B0604020202020204" pitchFamily="34" charset="0"/>
                <a:cs typeface="Arial" panose="020B0604020202020204" pitchFamily="34" charset="0"/>
              </a:rPr>
              <a:t>/</a:t>
            </a:r>
          </a:p>
        </p:txBody>
      </p:sp>
      <p:sp>
        <p:nvSpPr>
          <p:cNvPr id="33" name="Text Placeholder 46"/>
          <p:cNvSpPr>
            <a:spLocks noGrp="1"/>
          </p:cNvSpPr>
          <p:nvPr>
            <p:ph type="body" sz="quarter" idx="26" hasCustomPrompt="1"/>
          </p:nvPr>
        </p:nvSpPr>
        <p:spPr>
          <a:xfrm>
            <a:off x="718806"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sz="818" baseline="0">
                <a:solidFill>
                  <a:schemeClr val="accent5"/>
                </a:solidFill>
              </a:defRPr>
            </a:lvl1pPr>
          </a:lstStyle>
          <a:p>
            <a:r>
              <a:rPr lang="en-US"/>
              <a:t>List out any assumptions in this section, pertaining to the estimate, the project, resource availability, system availability, etc.</a:t>
            </a:r>
          </a:p>
        </p:txBody>
      </p:sp>
      <p:sp>
        <p:nvSpPr>
          <p:cNvPr id="34" name="Text Placeholder 47"/>
          <p:cNvSpPr>
            <a:spLocks noGrp="1"/>
          </p:cNvSpPr>
          <p:nvPr>
            <p:ph type="body" sz="quarter" idx="27" hasCustomPrompt="1"/>
          </p:nvPr>
        </p:nvSpPr>
        <p:spPr>
          <a:xfrm>
            <a:off x="4378139"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818"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List out the Slalom team</a:t>
            </a:r>
          </a:p>
        </p:txBody>
      </p:sp>
      <p:sp>
        <p:nvSpPr>
          <p:cNvPr id="38" name="Text Placeholder 48"/>
          <p:cNvSpPr>
            <a:spLocks noGrp="1"/>
          </p:cNvSpPr>
          <p:nvPr>
            <p:ph type="body" sz="quarter" idx="28" hasCustomPrompt="1"/>
          </p:nvPr>
        </p:nvSpPr>
        <p:spPr>
          <a:xfrm>
            <a:off x="8037472"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750" kern="1200" spc="0" baseline="0" dirty="0">
                <a:solidFill>
                  <a:srgbClr val="6E6E6E"/>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cxnSp>
        <p:nvCxnSpPr>
          <p:cNvPr id="40" name="Straight Connector 39"/>
          <p:cNvCxnSpPr/>
          <p:nvPr userDrawn="1"/>
        </p:nvCxnSpPr>
        <p:spPr>
          <a:xfrm>
            <a:off x="722272" y="4771675"/>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5"/>
          <p:cNvSpPr txBox="1">
            <a:spLocks/>
          </p:cNvSpPr>
          <p:nvPr userDrawn="1"/>
        </p:nvSpPr>
        <p:spPr>
          <a:xfrm>
            <a:off x="724983" y="4873610"/>
            <a:ext cx="3486467"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Assumptions</a:t>
            </a:r>
          </a:p>
        </p:txBody>
      </p:sp>
      <p:sp>
        <p:nvSpPr>
          <p:cNvPr id="51" name="Text Placeholder 55"/>
          <p:cNvSpPr txBox="1">
            <a:spLocks/>
          </p:cNvSpPr>
          <p:nvPr userDrawn="1"/>
        </p:nvSpPr>
        <p:spPr>
          <a:xfrm>
            <a:off x="4378140" y="4873609"/>
            <a:ext cx="3486467"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Slalom team</a:t>
            </a:r>
          </a:p>
        </p:txBody>
      </p:sp>
      <p:sp>
        <p:nvSpPr>
          <p:cNvPr id="52" name="Text Placeholder 55"/>
          <p:cNvSpPr txBox="1">
            <a:spLocks/>
          </p:cNvSpPr>
          <p:nvPr userDrawn="1"/>
        </p:nvSpPr>
        <p:spPr>
          <a:xfrm>
            <a:off x="8043643" y="4863946"/>
            <a:ext cx="3436276"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Investment</a:t>
            </a:r>
          </a:p>
        </p:txBody>
      </p:sp>
      <p:cxnSp>
        <p:nvCxnSpPr>
          <p:cNvPr id="57" name="Straight Connector 56"/>
          <p:cNvCxnSpPr/>
          <p:nvPr userDrawn="1"/>
        </p:nvCxnSpPr>
        <p:spPr>
          <a:xfrm>
            <a:off x="722272" y="6173043"/>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Picture Placeholder 14"/>
          <p:cNvSpPr>
            <a:spLocks noGrp="1"/>
          </p:cNvSpPr>
          <p:nvPr>
            <p:ph type="pic" sz="quarter" idx="14" hasCustomPrompt="1"/>
          </p:nvPr>
        </p:nvSpPr>
        <p:spPr>
          <a:xfrm>
            <a:off x="9618766" y="257063"/>
            <a:ext cx="1853388" cy="805592"/>
          </a:xfrm>
          <a:prstGeom prst="rect">
            <a:avLst/>
          </a:prstGeom>
        </p:spPr>
        <p:txBody>
          <a:bodyPr anchor="ctr"/>
          <a:lstStyle>
            <a:lvl1pPr marL="0" indent="0" algn="ctr">
              <a:buNone/>
              <a:defRPr sz="1091">
                <a:latin typeface="Arial" panose="020B0604020202020204" pitchFamily="34" charset="0"/>
                <a:ea typeface="Arial" panose="020B0604020202020204" pitchFamily="34" charset="0"/>
                <a:cs typeface="Arial" panose="020B0604020202020204" pitchFamily="34" charset="0"/>
              </a:defRPr>
            </a:lvl1pPr>
          </a:lstStyle>
          <a:p>
            <a:r>
              <a:rPr lang="en-US"/>
              <a:t>Insert Client Logo</a:t>
            </a:r>
          </a:p>
        </p:txBody>
      </p:sp>
      <p:sp>
        <p:nvSpPr>
          <p:cNvPr id="62" name="Title Placeholder 1"/>
          <p:cNvSpPr>
            <a:spLocks noGrp="1"/>
          </p:cNvSpPr>
          <p:nvPr>
            <p:ph type="title" hasCustomPrompt="1"/>
          </p:nvPr>
        </p:nvSpPr>
        <p:spPr bwMode="gray">
          <a:xfrm>
            <a:off x="717178" y="509746"/>
            <a:ext cx="8298758" cy="309727"/>
          </a:xfrm>
          <a:prstGeom prst="rect">
            <a:avLst/>
          </a:prstGeom>
          <a:noFill/>
        </p:spPr>
        <p:txBody>
          <a:bodyPr vert="horz" wrap="square" lIns="0" tIns="0" rIns="137160" bIns="0" rtlCol="0" anchor="b" anchorCtr="0">
            <a:noAutofit/>
          </a:bodyPr>
          <a:lstStyle>
            <a:lvl1pPr marL="0" algn="l" defTabSz="926104" rtl="0" eaLnBrk="1" latinLnBrk="0" hangingPunct="1">
              <a:lnSpc>
                <a:spcPts val="2045"/>
              </a:lnSpc>
              <a:spcBef>
                <a:spcPts val="818"/>
              </a:spcBef>
              <a:buClr>
                <a:srgbClr val="CC0000"/>
              </a:buClr>
              <a:buSzPct val="110000"/>
              <a:buNone/>
              <a:defRPr lang="en-US" sz="2045" b="1" kern="1200" spc="-82" baseline="0" dirty="0">
                <a:solidFill>
                  <a:schemeClr val="accent2"/>
                </a:solidFill>
                <a:latin typeface="Arial" panose="020B0604020202020204" pitchFamily="34" charset="0"/>
                <a:ea typeface="+mn-ea"/>
                <a:cs typeface="Arial" panose="020B0604020202020204" pitchFamily="34" charset="0"/>
              </a:defRPr>
            </a:lvl1pPr>
          </a:lstStyle>
          <a:p>
            <a:r>
              <a:rPr lang="en-US"/>
              <a:t>TITLE</a:t>
            </a:r>
          </a:p>
        </p:txBody>
      </p:sp>
      <p:cxnSp>
        <p:nvCxnSpPr>
          <p:cNvPr id="48" name="Straight Connector 47"/>
          <p:cNvCxnSpPr/>
          <p:nvPr userDrawn="1"/>
        </p:nvCxnSpPr>
        <p:spPr>
          <a:xfrm>
            <a:off x="720135" y="1170025"/>
            <a:ext cx="1076082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55"/>
          <p:cNvSpPr txBox="1">
            <a:spLocks/>
          </p:cNvSpPr>
          <p:nvPr userDrawn="1"/>
        </p:nvSpPr>
        <p:spPr>
          <a:xfrm>
            <a:off x="709788" y="1302451"/>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Business</a:t>
            </a:r>
            <a:r>
              <a:rPr lang="en-US" sz="818" b="1" baseline="0">
                <a:solidFill>
                  <a:schemeClr val="accent2"/>
                </a:solidFill>
              </a:rPr>
              <a:t> need</a:t>
            </a:r>
            <a:endParaRPr lang="en-US" sz="818" b="1">
              <a:solidFill>
                <a:schemeClr val="accent2"/>
              </a:solidFill>
            </a:endParaRPr>
          </a:p>
        </p:txBody>
      </p:sp>
      <p:sp>
        <p:nvSpPr>
          <p:cNvPr id="79" name="Text Placeholder 43"/>
          <p:cNvSpPr>
            <a:spLocks noGrp="1"/>
          </p:cNvSpPr>
          <p:nvPr userDrawn="1">
            <p:ph type="body" sz="quarter" idx="17" hasCustomPrompt="1"/>
          </p:nvPr>
        </p:nvSpPr>
        <p:spPr>
          <a:xfrm>
            <a:off x="717178" y="1528863"/>
            <a:ext cx="5009079" cy="1311385"/>
          </a:xfrm>
          <a:prstGeom prst="rect">
            <a:avLst/>
          </a:prstGeom>
        </p:spPr>
        <p:txBody>
          <a:bodyPr lIns="0" rIns="0"/>
          <a:lstStyle>
            <a:lvl1pPr marL="0" marR="0" indent="0" algn="l" defTabSz="887447" rtl="0" eaLnBrk="1" fontAlgn="auto" latinLnBrk="0" hangingPunct="1">
              <a:lnSpc>
                <a:spcPts val="1227"/>
              </a:lnSpc>
              <a:spcBef>
                <a:spcPts val="0"/>
              </a:spcBef>
              <a:spcAft>
                <a:spcPts val="0"/>
              </a:spcAft>
              <a:buClr>
                <a:srgbClr val="00B7E6"/>
              </a:buClr>
              <a:buSzPct val="110000"/>
              <a:buFont typeface="Wingdings" panose="05000000000000000000" pitchFamily="2" charset="2"/>
              <a:buNone/>
              <a:tabLst/>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business problem, outlining where the client is struggling and what we are being hired to do.  Make sure this is SIMPLE (will a 1st grader get it?), in PLAIN ENGLISH (no consulting or technical speak!) and can STAND ALONE (can someone understand it if they read this on their own?).</a:t>
            </a:r>
            <a:br>
              <a:rPr lang="en-US"/>
            </a:br>
            <a:r>
              <a:rPr lang="en-US"/>
              <a:t>Make sure you cover:</a:t>
            </a:r>
          </a:p>
          <a:p>
            <a:r>
              <a:rPr lang="en-US"/>
              <a:t>1. Aspirational goal (what is the client’s vision or goal driving the need?  Is there a new strategy or change?)</a:t>
            </a:r>
            <a:br>
              <a:rPr lang="en-US"/>
            </a:br>
            <a:r>
              <a:rPr lang="en-US"/>
              <a:t>2. Current state problem (what issue is the client facing? Is it impacting business, ops, time-to-market, etc.?)</a:t>
            </a:r>
            <a:br>
              <a:rPr lang="en-US"/>
            </a:br>
            <a:r>
              <a:rPr lang="en-US"/>
              <a:t>3. Evidence (what has happened to show the problem is an issue?  The more specific you can get the better)</a:t>
            </a:r>
            <a:br>
              <a:rPr lang="en-US"/>
            </a:br>
            <a:r>
              <a:rPr lang="en-US"/>
              <a:t>4. Action to resolve (what has Slalom been asked to do to address the problem?)</a:t>
            </a:r>
          </a:p>
        </p:txBody>
      </p:sp>
      <p:cxnSp>
        <p:nvCxnSpPr>
          <p:cNvPr id="59" name="Straight Connector 58"/>
          <p:cNvCxnSpPr/>
          <p:nvPr userDrawn="1"/>
        </p:nvCxnSpPr>
        <p:spPr>
          <a:xfrm>
            <a:off x="6465741" y="1442380"/>
            <a:ext cx="0" cy="305694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5"/>
          <p:cNvSpPr txBox="1">
            <a:spLocks/>
          </p:cNvSpPr>
          <p:nvPr userDrawn="1"/>
        </p:nvSpPr>
        <p:spPr>
          <a:xfrm>
            <a:off x="6768139" y="1302451"/>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Approach</a:t>
            </a:r>
          </a:p>
        </p:txBody>
      </p:sp>
      <p:cxnSp>
        <p:nvCxnSpPr>
          <p:cNvPr id="4" name="Straight Connector 3">
            <a:extLst>
              <a:ext uri="{FF2B5EF4-FFF2-40B4-BE49-F238E27FC236}">
                <a16:creationId xmlns:a16="http://schemas.microsoft.com/office/drawing/2014/main" id="{B51D74A7-2E97-B847-8097-294245D79AF2}"/>
              </a:ext>
            </a:extLst>
          </p:cNvPr>
          <p:cNvCxnSpPr/>
          <p:nvPr userDrawn="1"/>
        </p:nvCxnSpPr>
        <p:spPr>
          <a:xfrm>
            <a:off x="689995" y="3048000"/>
            <a:ext cx="0" cy="1451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DE1DD6-0C6B-3C4B-B92A-6F78ABE1B39D}"/>
              </a:ext>
            </a:extLst>
          </p:cNvPr>
          <p:cNvCxnSpPr/>
          <p:nvPr userDrawn="1"/>
        </p:nvCxnSpPr>
        <p:spPr>
          <a:xfrm>
            <a:off x="2509328" y="3048000"/>
            <a:ext cx="0" cy="14513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959EF5-9E40-EB49-968D-24E8D94AA6F6}"/>
              </a:ext>
            </a:extLst>
          </p:cNvPr>
          <p:cNvCxnSpPr/>
          <p:nvPr userDrawn="1"/>
        </p:nvCxnSpPr>
        <p:spPr>
          <a:xfrm>
            <a:off x="4328660" y="3048000"/>
            <a:ext cx="0" cy="145132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337980FD-1A49-7D48-9399-638420FA17DE}"/>
              </a:ext>
            </a:extLst>
          </p:cNvPr>
          <p:cNvSpPr>
            <a:spLocks noGrp="1"/>
          </p:cNvSpPr>
          <p:nvPr>
            <p:ph type="body" sz="quarter" idx="29" hasCustomPrompt="1"/>
          </p:nvPr>
        </p:nvSpPr>
        <p:spPr>
          <a:xfrm>
            <a:off x="4477114" y="636682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b="0"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Name ]</a:t>
            </a:r>
          </a:p>
        </p:txBody>
      </p:sp>
      <p:sp>
        <p:nvSpPr>
          <p:cNvPr id="43" name="Text Placeholder 2">
            <a:extLst>
              <a:ext uri="{FF2B5EF4-FFF2-40B4-BE49-F238E27FC236}">
                <a16:creationId xmlns:a16="http://schemas.microsoft.com/office/drawing/2014/main" id="{E6387953-0D44-EE47-A1CB-1522E06B3C16}"/>
              </a:ext>
            </a:extLst>
          </p:cNvPr>
          <p:cNvSpPr>
            <a:spLocks noGrp="1"/>
          </p:cNvSpPr>
          <p:nvPr>
            <p:ph type="body" sz="quarter" idx="30" hasCustomPrompt="1"/>
          </p:nvPr>
        </p:nvSpPr>
        <p:spPr>
          <a:xfrm>
            <a:off x="4477114" y="651688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 Title ]</a:t>
            </a:r>
          </a:p>
        </p:txBody>
      </p:sp>
      <p:sp>
        <p:nvSpPr>
          <p:cNvPr id="44" name="Text Placeholder 2">
            <a:extLst>
              <a:ext uri="{FF2B5EF4-FFF2-40B4-BE49-F238E27FC236}">
                <a16:creationId xmlns:a16="http://schemas.microsoft.com/office/drawing/2014/main" id="{C6EFC267-9A9A-3341-84AA-6203CF8CDC3F}"/>
              </a:ext>
            </a:extLst>
          </p:cNvPr>
          <p:cNvSpPr>
            <a:spLocks noGrp="1"/>
          </p:cNvSpPr>
          <p:nvPr>
            <p:ph type="body" sz="quarter" idx="31" hasCustomPrompt="1"/>
          </p:nvPr>
        </p:nvSpPr>
        <p:spPr>
          <a:xfrm>
            <a:off x="8917438" y="636682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(000) 000-0000</a:t>
            </a:r>
          </a:p>
        </p:txBody>
      </p:sp>
      <p:sp>
        <p:nvSpPr>
          <p:cNvPr id="45" name="Text Placeholder 2">
            <a:extLst>
              <a:ext uri="{FF2B5EF4-FFF2-40B4-BE49-F238E27FC236}">
                <a16:creationId xmlns:a16="http://schemas.microsoft.com/office/drawing/2014/main" id="{F24CA3D2-C34D-0F44-A83E-3E5FA919BEA5}"/>
              </a:ext>
            </a:extLst>
          </p:cNvPr>
          <p:cNvSpPr>
            <a:spLocks noGrp="1"/>
          </p:cNvSpPr>
          <p:nvPr>
            <p:ph type="body" sz="quarter" idx="32" hasCustomPrompt="1"/>
          </p:nvPr>
        </p:nvSpPr>
        <p:spPr>
          <a:xfrm>
            <a:off x="8917438" y="651688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name@slalom.com</a:t>
            </a:r>
          </a:p>
        </p:txBody>
      </p:sp>
    </p:spTree>
    <p:extLst>
      <p:ext uri="{BB962C8B-B14F-4D97-AF65-F5344CB8AC3E}">
        <p14:creationId xmlns:p14="http://schemas.microsoft.com/office/powerpoint/2010/main" val="1881342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RO - 2">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180EE4C-F219-E941-86CE-B168EC12F27B}"/>
              </a:ext>
            </a:extLst>
          </p:cNvPr>
          <p:cNvGraphicFramePr>
            <a:graphicFrameLocks noGrp="1"/>
          </p:cNvGraphicFramePr>
          <p:nvPr userDrawn="1"/>
        </p:nvGraphicFramePr>
        <p:xfrm>
          <a:off x="716426" y="2985477"/>
          <a:ext cx="5453277" cy="1661742"/>
        </p:xfrm>
        <a:graphic>
          <a:graphicData uri="http://schemas.openxmlformats.org/drawingml/2006/table">
            <a:tbl>
              <a:tblPr firstRow="1" bandRow="1">
                <a:tableStyleId>{5940675A-B579-460E-94D1-54222C63F5DA}</a:tableStyleId>
              </a:tblPr>
              <a:tblGrid>
                <a:gridCol w="1817759">
                  <a:extLst>
                    <a:ext uri="{9D8B030D-6E8A-4147-A177-3AD203B41FA5}">
                      <a16:colId xmlns:a16="http://schemas.microsoft.com/office/drawing/2014/main" val="652852858"/>
                    </a:ext>
                  </a:extLst>
                </a:gridCol>
                <a:gridCol w="1817759">
                  <a:extLst>
                    <a:ext uri="{9D8B030D-6E8A-4147-A177-3AD203B41FA5}">
                      <a16:colId xmlns:a16="http://schemas.microsoft.com/office/drawing/2014/main" val="807432041"/>
                    </a:ext>
                  </a:extLst>
                </a:gridCol>
                <a:gridCol w="1817759">
                  <a:extLst>
                    <a:ext uri="{9D8B030D-6E8A-4147-A177-3AD203B41FA5}">
                      <a16:colId xmlns:a16="http://schemas.microsoft.com/office/drawing/2014/main" val="3471760874"/>
                    </a:ext>
                  </a:extLst>
                </a:gridCol>
              </a:tblGrid>
              <a:tr h="287402">
                <a:tc>
                  <a:txBody>
                    <a:bodyPr/>
                    <a:lstStyle/>
                    <a:p>
                      <a:r>
                        <a:rPr lang="en-US" sz="800" b="1"/>
                        <a:t>How</a:t>
                      </a:r>
                    </a:p>
                  </a:txBody>
                  <a:tcPr marL="0"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t>What</a:t>
                      </a:r>
                    </a:p>
                  </a:txBody>
                  <a:tcPr marL="0"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a:solidFill>
                            <a:schemeClr val="accent2"/>
                          </a:solidFill>
                        </a:rPr>
                        <a:t>Outcome</a:t>
                      </a:r>
                    </a:p>
                  </a:txBody>
                  <a:tcPr marL="0"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2839675"/>
                  </a:ext>
                </a:extLst>
              </a:tr>
              <a:tr h="1374340">
                <a:tc>
                  <a:txBody>
                    <a:bodyPr/>
                    <a:lstStyle/>
                    <a:p>
                      <a:pPr marL="0" marR="0" lvl="0" indent="0" algn="l" defTabSz="1788201" rtl="0" eaLnBrk="1" fontAlgn="auto" latinLnBrk="0" hangingPunct="1">
                        <a:lnSpc>
                          <a:spcPct val="110000"/>
                        </a:lnSpc>
                        <a:spcBef>
                          <a:spcPts val="0"/>
                        </a:spcBef>
                        <a:spcAft>
                          <a:spcPts val="0"/>
                        </a:spcAft>
                        <a:buClrTx/>
                        <a:buSzTx/>
                        <a:buFontTx/>
                        <a:buNone/>
                        <a:tabLst/>
                        <a:defRPr/>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0000"/>
                        </a:lnSpc>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0000"/>
                        </a:lnSpc>
                      </a:pPr>
                      <a:endParaRPr lang="en-US" sz="800">
                        <a:solidFill>
                          <a:schemeClr val="accent2"/>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0832414"/>
                  </a:ext>
                </a:extLst>
              </a:tr>
            </a:tbl>
          </a:graphicData>
        </a:graphic>
      </p:graphicFrame>
      <p:sp>
        <p:nvSpPr>
          <p:cNvPr id="7" name="Text Placeholder 6">
            <a:extLst>
              <a:ext uri="{FF2B5EF4-FFF2-40B4-BE49-F238E27FC236}">
                <a16:creationId xmlns:a16="http://schemas.microsoft.com/office/drawing/2014/main" id="{3AE85F70-F665-2F4C-9430-60DE229F1BC6}"/>
              </a:ext>
            </a:extLst>
          </p:cNvPr>
          <p:cNvSpPr>
            <a:spLocks noGrp="1"/>
          </p:cNvSpPr>
          <p:nvPr>
            <p:ph type="body" sz="quarter" idx="41"/>
          </p:nvPr>
        </p:nvSpPr>
        <p:spPr>
          <a:xfrm>
            <a:off x="6768292" y="1528864"/>
            <a:ext cx="4711628" cy="2970456"/>
          </a:xfrm>
        </p:spPr>
        <p:txBody>
          <a:bodyPr/>
          <a:lstStyle>
            <a:lvl1pPr marL="0" marR="0" indent="0" algn="l" defTabSz="926127" rtl="0" eaLnBrk="1" fontAlgn="auto" latinLnBrk="0" hangingPunct="1">
              <a:lnSpc>
                <a:spcPts val="1227"/>
              </a:lnSpc>
              <a:spcBef>
                <a:spcPts val="409"/>
              </a:spcBef>
              <a:spcAft>
                <a:spcPts val="0"/>
              </a:spcAft>
              <a:buClrTx/>
              <a:buSzTx/>
              <a:buFontTx/>
              <a:buNone/>
              <a:tabLst/>
              <a:defRPr sz="818">
                <a:solidFill>
                  <a:schemeClr val="accent5"/>
                </a:solidFill>
              </a:defRPr>
            </a:lvl1pPr>
          </a:lstStyle>
          <a:p>
            <a:pPr lvl="0"/>
            <a:endParaRPr lang="en-US"/>
          </a:p>
        </p:txBody>
      </p:sp>
      <p:grpSp>
        <p:nvGrpSpPr>
          <p:cNvPr id="56" name="Group 55">
            <a:extLst>
              <a:ext uri="{FF2B5EF4-FFF2-40B4-BE49-F238E27FC236}">
                <a16:creationId xmlns:a16="http://schemas.microsoft.com/office/drawing/2014/main" id="{33F47D19-4247-8949-B2FD-C1BA0D5116FE}"/>
              </a:ext>
            </a:extLst>
          </p:cNvPr>
          <p:cNvGrpSpPr>
            <a:grpSpLocks noChangeAspect="1"/>
          </p:cNvGrpSpPr>
          <p:nvPr userDrawn="1"/>
        </p:nvGrpSpPr>
        <p:grpSpPr>
          <a:xfrm>
            <a:off x="716426" y="6328850"/>
            <a:ext cx="880210" cy="228201"/>
            <a:chOff x="4724400" y="3073400"/>
            <a:chExt cx="2743200" cy="711200"/>
          </a:xfrm>
          <a:solidFill>
            <a:srgbClr val="0C62FB"/>
          </a:solidFill>
        </p:grpSpPr>
        <p:sp>
          <p:nvSpPr>
            <p:cNvPr id="61" name="Freeform 5">
              <a:extLst>
                <a:ext uri="{FF2B5EF4-FFF2-40B4-BE49-F238E27FC236}">
                  <a16:creationId xmlns:a16="http://schemas.microsoft.com/office/drawing/2014/main" id="{42E66E4F-B831-B145-A80A-6FFBF020909E}"/>
                </a:ext>
              </a:extLst>
            </p:cNvPr>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3" name="Freeform 6">
              <a:extLst>
                <a:ext uri="{FF2B5EF4-FFF2-40B4-BE49-F238E27FC236}">
                  <a16:creationId xmlns:a16="http://schemas.microsoft.com/office/drawing/2014/main" id="{6A9E2B66-F4B1-4A46-8856-280A98B419C1}"/>
                </a:ext>
              </a:extLst>
            </p:cNvPr>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4" name="Freeform 7">
              <a:extLst>
                <a:ext uri="{FF2B5EF4-FFF2-40B4-BE49-F238E27FC236}">
                  <a16:creationId xmlns:a16="http://schemas.microsoft.com/office/drawing/2014/main" id="{9614E1BC-06B8-7542-930F-48A339B66F2A}"/>
                </a:ext>
              </a:extLst>
            </p:cNvPr>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5" name="Freeform 8">
              <a:extLst>
                <a:ext uri="{FF2B5EF4-FFF2-40B4-BE49-F238E27FC236}">
                  <a16:creationId xmlns:a16="http://schemas.microsoft.com/office/drawing/2014/main" id="{2456D937-E0DA-8340-B4D1-C5CF4624EB85}"/>
                </a:ext>
              </a:extLst>
            </p:cNvPr>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6" name="Freeform 9">
              <a:extLst>
                <a:ext uri="{FF2B5EF4-FFF2-40B4-BE49-F238E27FC236}">
                  <a16:creationId xmlns:a16="http://schemas.microsoft.com/office/drawing/2014/main" id="{25ECACFB-34FB-9941-81C5-1916427F8A09}"/>
                </a:ext>
              </a:extLst>
            </p:cNvPr>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7" name="Freeform 10">
              <a:extLst>
                <a:ext uri="{FF2B5EF4-FFF2-40B4-BE49-F238E27FC236}">
                  <a16:creationId xmlns:a16="http://schemas.microsoft.com/office/drawing/2014/main" id="{DB1C7F7F-80B8-3F42-AFD7-D94C22DF90B7}"/>
                </a:ext>
              </a:extLst>
            </p:cNvPr>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grpSp>
      <p:sp>
        <p:nvSpPr>
          <p:cNvPr id="3" name="Text Placeholder 2"/>
          <p:cNvSpPr>
            <a:spLocks noGrp="1"/>
          </p:cNvSpPr>
          <p:nvPr>
            <p:ph type="body" sz="quarter" idx="13" hasCustomPrompt="1"/>
          </p:nvPr>
        </p:nvSpPr>
        <p:spPr>
          <a:xfrm>
            <a:off x="719847" y="874768"/>
            <a:ext cx="516789" cy="191638"/>
          </a:xfrm>
          <a:prstGeom prst="rect">
            <a:avLst/>
          </a:prstGeom>
        </p:spPr>
        <p:txBody>
          <a:bodyPr lIns="0"/>
          <a:lstStyle>
            <a:lvl1pPr marL="0" indent="0" algn="l" defTabSz="926104" rtl="0" eaLnBrk="1" latinLnBrk="0" hangingPunct="1">
              <a:lnSpc>
                <a:spcPts val="955"/>
              </a:lnSpc>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date ]</a:t>
            </a:r>
          </a:p>
        </p:txBody>
      </p:sp>
      <p:sp>
        <p:nvSpPr>
          <p:cNvPr id="18" name="Text Placeholder 2"/>
          <p:cNvSpPr>
            <a:spLocks noGrp="1"/>
          </p:cNvSpPr>
          <p:nvPr>
            <p:ph type="body" sz="quarter" idx="23" hasCustomPrompt="1"/>
          </p:nvPr>
        </p:nvSpPr>
        <p:spPr>
          <a:xfrm>
            <a:off x="1364434" y="874769"/>
            <a:ext cx="6486223" cy="189037"/>
          </a:xfrm>
          <a:prstGeom prst="rect">
            <a:avLst/>
          </a:prstGeom>
        </p:spPr>
        <p:txBody>
          <a:bodyPr lIns="91440"/>
          <a:lstStyle>
            <a:lvl1pPr marL="0" indent="0" algn="l" defTabSz="926104" rtl="0" eaLnBrk="1" latinLnBrk="0" hangingPunct="1">
              <a:lnSpc>
                <a:spcPts val="955"/>
              </a:lnSpc>
              <a:spcBef>
                <a:spcPts val="409"/>
              </a:spcBef>
              <a:buClr>
                <a:srgbClr val="00B7E6"/>
              </a:buClr>
              <a:buSzPct val="110000"/>
              <a:buFont typeface="Arial" panose="020B0604020202020204" pitchFamily="34" charset="0"/>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lvl="0"/>
            <a:r>
              <a:rPr lang="en-US"/>
              <a:t>[ client name ]</a:t>
            </a:r>
          </a:p>
        </p:txBody>
      </p:sp>
      <p:sp>
        <p:nvSpPr>
          <p:cNvPr id="23" name="TextBox 22"/>
          <p:cNvSpPr txBox="1"/>
          <p:nvPr userDrawn="1"/>
        </p:nvSpPr>
        <p:spPr>
          <a:xfrm>
            <a:off x="1090489" y="878910"/>
            <a:ext cx="516789" cy="212430"/>
          </a:xfrm>
          <a:prstGeom prst="rect">
            <a:avLst/>
          </a:prstGeom>
          <a:noFill/>
        </p:spPr>
        <p:txBody>
          <a:bodyPr wrap="square" rtlCol="0">
            <a:spAutoFit/>
          </a:bodyPr>
          <a:lstStyle/>
          <a:p>
            <a:pPr algn="ctr">
              <a:lnSpc>
                <a:spcPts val="955"/>
              </a:lnSpc>
              <a:spcBef>
                <a:spcPts val="1165"/>
              </a:spcBef>
              <a:buClr>
                <a:srgbClr val="00B7E6"/>
              </a:buClr>
              <a:buSzPct val="110000"/>
            </a:pPr>
            <a:r>
              <a:rPr lang="en-US" sz="818" spc="34">
                <a:solidFill>
                  <a:schemeClr val="tx1"/>
                </a:solidFill>
                <a:latin typeface="Arial" panose="020B0604020202020204" pitchFamily="34" charset="0"/>
                <a:cs typeface="Arial" panose="020B0604020202020204" pitchFamily="34" charset="0"/>
              </a:rPr>
              <a:t>/</a:t>
            </a:r>
          </a:p>
        </p:txBody>
      </p:sp>
      <p:sp>
        <p:nvSpPr>
          <p:cNvPr id="33" name="Text Placeholder 46"/>
          <p:cNvSpPr>
            <a:spLocks noGrp="1"/>
          </p:cNvSpPr>
          <p:nvPr>
            <p:ph type="body" sz="quarter" idx="26" hasCustomPrompt="1"/>
          </p:nvPr>
        </p:nvSpPr>
        <p:spPr>
          <a:xfrm>
            <a:off x="718806"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sz="818" baseline="0">
                <a:solidFill>
                  <a:schemeClr val="accent5"/>
                </a:solidFill>
              </a:defRPr>
            </a:lvl1pPr>
          </a:lstStyle>
          <a:p>
            <a:r>
              <a:rPr lang="en-US"/>
              <a:t>List out any assumptions in this section, pertaining to the estimate, the project, resource availability, system availability, etc.</a:t>
            </a:r>
          </a:p>
        </p:txBody>
      </p:sp>
      <p:sp>
        <p:nvSpPr>
          <p:cNvPr id="34" name="Text Placeholder 47"/>
          <p:cNvSpPr>
            <a:spLocks noGrp="1"/>
          </p:cNvSpPr>
          <p:nvPr>
            <p:ph type="body" sz="quarter" idx="27" hasCustomPrompt="1"/>
          </p:nvPr>
        </p:nvSpPr>
        <p:spPr>
          <a:xfrm>
            <a:off x="4378139"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818"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List out the Slalom team</a:t>
            </a:r>
          </a:p>
        </p:txBody>
      </p:sp>
      <p:sp>
        <p:nvSpPr>
          <p:cNvPr id="38" name="Text Placeholder 48"/>
          <p:cNvSpPr>
            <a:spLocks noGrp="1"/>
          </p:cNvSpPr>
          <p:nvPr>
            <p:ph type="body" sz="quarter" idx="28" hasCustomPrompt="1"/>
          </p:nvPr>
        </p:nvSpPr>
        <p:spPr>
          <a:xfrm>
            <a:off x="8037472"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818"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cxnSp>
        <p:nvCxnSpPr>
          <p:cNvPr id="40" name="Straight Connector 39"/>
          <p:cNvCxnSpPr/>
          <p:nvPr userDrawn="1"/>
        </p:nvCxnSpPr>
        <p:spPr>
          <a:xfrm>
            <a:off x="722272" y="4771675"/>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5"/>
          <p:cNvSpPr txBox="1">
            <a:spLocks/>
          </p:cNvSpPr>
          <p:nvPr userDrawn="1"/>
        </p:nvSpPr>
        <p:spPr>
          <a:xfrm>
            <a:off x="724983" y="4873610"/>
            <a:ext cx="3486467"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Assumptions</a:t>
            </a:r>
          </a:p>
        </p:txBody>
      </p:sp>
      <p:sp>
        <p:nvSpPr>
          <p:cNvPr id="51" name="Text Placeholder 55"/>
          <p:cNvSpPr txBox="1">
            <a:spLocks/>
          </p:cNvSpPr>
          <p:nvPr userDrawn="1"/>
        </p:nvSpPr>
        <p:spPr>
          <a:xfrm>
            <a:off x="4378140" y="4873609"/>
            <a:ext cx="3486467"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Slalom team</a:t>
            </a:r>
          </a:p>
        </p:txBody>
      </p:sp>
      <p:sp>
        <p:nvSpPr>
          <p:cNvPr id="52" name="Text Placeholder 55"/>
          <p:cNvSpPr txBox="1">
            <a:spLocks/>
          </p:cNvSpPr>
          <p:nvPr userDrawn="1"/>
        </p:nvSpPr>
        <p:spPr>
          <a:xfrm>
            <a:off x="8043643" y="4863946"/>
            <a:ext cx="3436276"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Investment</a:t>
            </a:r>
          </a:p>
        </p:txBody>
      </p:sp>
      <p:cxnSp>
        <p:nvCxnSpPr>
          <p:cNvPr id="57" name="Straight Connector 56"/>
          <p:cNvCxnSpPr/>
          <p:nvPr userDrawn="1"/>
        </p:nvCxnSpPr>
        <p:spPr>
          <a:xfrm>
            <a:off x="722272" y="6173043"/>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Picture Placeholder 14"/>
          <p:cNvSpPr>
            <a:spLocks noGrp="1"/>
          </p:cNvSpPr>
          <p:nvPr>
            <p:ph type="pic" sz="quarter" idx="14" hasCustomPrompt="1"/>
          </p:nvPr>
        </p:nvSpPr>
        <p:spPr>
          <a:xfrm>
            <a:off x="9618766" y="257063"/>
            <a:ext cx="1853388" cy="805592"/>
          </a:xfrm>
          <a:prstGeom prst="rect">
            <a:avLst/>
          </a:prstGeom>
        </p:spPr>
        <p:txBody>
          <a:bodyPr anchor="ctr"/>
          <a:lstStyle>
            <a:lvl1pPr marL="0" indent="0" algn="ctr">
              <a:buNone/>
              <a:defRPr sz="1091">
                <a:latin typeface="Arial" panose="020B0604020202020204" pitchFamily="34" charset="0"/>
                <a:ea typeface="Arial" panose="020B0604020202020204" pitchFamily="34" charset="0"/>
                <a:cs typeface="Arial" panose="020B0604020202020204" pitchFamily="34" charset="0"/>
              </a:defRPr>
            </a:lvl1pPr>
          </a:lstStyle>
          <a:p>
            <a:r>
              <a:rPr lang="en-US"/>
              <a:t>Insert Client Logo</a:t>
            </a:r>
          </a:p>
        </p:txBody>
      </p:sp>
      <p:sp>
        <p:nvSpPr>
          <p:cNvPr id="62" name="Title Placeholder 1"/>
          <p:cNvSpPr>
            <a:spLocks noGrp="1"/>
          </p:cNvSpPr>
          <p:nvPr>
            <p:ph type="title" hasCustomPrompt="1"/>
          </p:nvPr>
        </p:nvSpPr>
        <p:spPr bwMode="gray">
          <a:xfrm>
            <a:off x="717178" y="509746"/>
            <a:ext cx="8298758" cy="309727"/>
          </a:xfrm>
          <a:prstGeom prst="rect">
            <a:avLst/>
          </a:prstGeom>
          <a:noFill/>
        </p:spPr>
        <p:txBody>
          <a:bodyPr vert="horz" wrap="square" lIns="0" tIns="0" rIns="137160" bIns="0" rtlCol="0" anchor="b" anchorCtr="0">
            <a:noAutofit/>
          </a:bodyPr>
          <a:lstStyle>
            <a:lvl1pPr marL="0" algn="l" defTabSz="926104" rtl="0" eaLnBrk="1" latinLnBrk="0" hangingPunct="1">
              <a:lnSpc>
                <a:spcPts val="2045"/>
              </a:lnSpc>
              <a:spcBef>
                <a:spcPts val="818"/>
              </a:spcBef>
              <a:buClr>
                <a:srgbClr val="CC0000"/>
              </a:buClr>
              <a:buSzPct val="110000"/>
              <a:buNone/>
              <a:defRPr lang="en-US" sz="2045" b="1" kern="1200" spc="-82" baseline="0" dirty="0">
                <a:solidFill>
                  <a:schemeClr val="accent2"/>
                </a:solidFill>
                <a:latin typeface="Arial" panose="020B0604020202020204" pitchFamily="34" charset="0"/>
                <a:ea typeface="+mn-ea"/>
                <a:cs typeface="Arial" panose="020B0604020202020204" pitchFamily="34" charset="0"/>
              </a:defRPr>
            </a:lvl1pPr>
          </a:lstStyle>
          <a:p>
            <a:r>
              <a:rPr lang="en-US"/>
              <a:t>TITLE</a:t>
            </a:r>
          </a:p>
        </p:txBody>
      </p:sp>
      <p:cxnSp>
        <p:nvCxnSpPr>
          <p:cNvPr id="48" name="Straight Connector 47"/>
          <p:cNvCxnSpPr/>
          <p:nvPr userDrawn="1"/>
        </p:nvCxnSpPr>
        <p:spPr>
          <a:xfrm>
            <a:off x="720135" y="1170025"/>
            <a:ext cx="1076082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55"/>
          <p:cNvSpPr txBox="1">
            <a:spLocks/>
          </p:cNvSpPr>
          <p:nvPr userDrawn="1"/>
        </p:nvSpPr>
        <p:spPr>
          <a:xfrm>
            <a:off x="709788" y="1302451"/>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Business</a:t>
            </a:r>
            <a:r>
              <a:rPr lang="en-US" sz="818" b="1" baseline="0">
                <a:solidFill>
                  <a:schemeClr val="accent2"/>
                </a:solidFill>
              </a:rPr>
              <a:t> need</a:t>
            </a:r>
            <a:endParaRPr lang="en-US" sz="818" b="1">
              <a:solidFill>
                <a:schemeClr val="accent2"/>
              </a:solidFill>
            </a:endParaRPr>
          </a:p>
        </p:txBody>
      </p:sp>
      <p:sp>
        <p:nvSpPr>
          <p:cNvPr id="32" name="Text Placeholder 2"/>
          <p:cNvSpPr>
            <a:spLocks noGrp="1"/>
          </p:cNvSpPr>
          <p:nvPr userDrawn="1">
            <p:ph type="body" sz="quarter" idx="29" hasCustomPrompt="1"/>
          </p:nvPr>
        </p:nvSpPr>
        <p:spPr>
          <a:xfrm>
            <a:off x="4477114" y="636682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b="0"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Name ]</a:t>
            </a:r>
          </a:p>
        </p:txBody>
      </p:sp>
      <p:sp>
        <p:nvSpPr>
          <p:cNvPr id="35" name="Text Placeholder 2"/>
          <p:cNvSpPr>
            <a:spLocks noGrp="1"/>
          </p:cNvSpPr>
          <p:nvPr userDrawn="1">
            <p:ph type="body" sz="quarter" idx="30" hasCustomPrompt="1"/>
          </p:nvPr>
        </p:nvSpPr>
        <p:spPr>
          <a:xfrm>
            <a:off x="4477114" y="651688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 Title ]</a:t>
            </a:r>
          </a:p>
        </p:txBody>
      </p:sp>
      <p:sp>
        <p:nvSpPr>
          <p:cNvPr id="36" name="Text Placeholder 2"/>
          <p:cNvSpPr>
            <a:spLocks noGrp="1"/>
          </p:cNvSpPr>
          <p:nvPr userDrawn="1">
            <p:ph type="body" sz="quarter" idx="31" hasCustomPrompt="1"/>
          </p:nvPr>
        </p:nvSpPr>
        <p:spPr>
          <a:xfrm>
            <a:off x="8917438" y="636682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(000) 000-0000</a:t>
            </a:r>
          </a:p>
        </p:txBody>
      </p:sp>
      <p:sp>
        <p:nvSpPr>
          <p:cNvPr id="37" name="Text Placeholder 2"/>
          <p:cNvSpPr>
            <a:spLocks noGrp="1"/>
          </p:cNvSpPr>
          <p:nvPr userDrawn="1">
            <p:ph type="body" sz="quarter" idx="32" hasCustomPrompt="1"/>
          </p:nvPr>
        </p:nvSpPr>
        <p:spPr>
          <a:xfrm>
            <a:off x="8917438" y="651688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name@slalom.com</a:t>
            </a:r>
          </a:p>
        </p:txBody>
      </p:sp>
      <p:cxnSp>
        <p:nvCxnSpPr>
          <p:cNvPr id="59" name="Straight Connector 58"/>
          <p:cNvCxnSpPr/>
          <p:nvPr userDrawn="1"/>
        </p:nvCxnSpPr>
        <p:spPr>
          <a:xfrm>
            <a:off x="6465741" y="1442380"/>
            <a:ext cx="0" cy="305694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Text Placeholder 55"/>
          <p:cNvSpPr txBox="1">
            <a:spLocks/>
          </p:cNvSpPr>
          <p:nvPr userDrawn="1"/>
        </p:nvSpPr>
        <p:spPr>
          <a:xfrm>
            <a:off x="6768139" y="1302451"/>
            <a:ext cx="5179608"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Approach</a:t>
            </a:r>
          </a:p>
        </p:txBody>
      </p:sp>
      <p:cxnSp>
        <p:nvCxnSpPr>
          <p:cNvPr id="39" name="Straight Connector 38">
            <a:extLst>
              <a:ext uri="{FF2B5EF4-FFF2-40B4-BE49-F238E27FC236}">
                <a16:creationId xmlns:a16="http://schemas.microsoft.com/office/drawing/2014/main" id="{7C89E245-E12C-724F-8CBF-D9A638101FBC}"/>
              </a:ext>
            </a:extLst>
          </p:cNvPr>
          <p:cNvCxnSpPr>
            <a:cxnSpLocks/>
          </p:cNvCxnSpPr>
          <p:nvPr userDrawn="1"/>
        </p:nvCxnSpPr>
        <p:spPr>
          <a:xfrm>
            <a:off x="730596" y="3029341"/>
            <a:ext cx="153892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E99E75-FA1F-F644-86A9-D682E3CC0309}"/>
              </a:ext>
            </a:extLst>
          </p:cNvPr>
          <p:cNvCxnSpPr>
            <a:cxnSpLocks/>
          </p:cNvCxnSpPr>
          <p:nvPr userDrawn="1"/>
        </p:nvCxnSpPr>
        <p:spPr>
          <a:xfrm>
            <a:off x="2534680" y="3029341"/>
            <a:ext cx="153892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81F9645-2D22-4545-B449-2F6EBF340CB9}"/>
              </a:ext>
            </a:extLst>
          </p:cNvPr>
          <p:cNvCxnSpPr>
            <a:cxnSpLocks/>
          </p:cNvCxnSpPr>
          <p:nvPr userDrawn="1"/>
        </p:nvCxnSpPr>
        <p:spPr>
          <a:xfrm>
            <a:off x="4338763" y="3029341"/>
            <a:ext cx="153892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 Placeholder 43">
            <a:extLst>
              <a:ext uri="{FF2B5EF4-FFF2-40B4-BE49-F238E27FC236}">
                <a16:creationId xmlns:a16="http://schemas.microsoft.com/office/drawing/2014/main" id="{0DE33FC2-35A2-E84B-A4FE-A0DB2DD64B04}"/>
              </a:ext>
            </a:extLst>
          </p:cNvPr>
          <p:cNvSpPr>
            <a:spLocks noGrp="1"/>
          </p:cNvSpPr>
          <p:nvPr>
            <p:ph type="body" sz="quarter" idx="17" hasCustomPrompt="1"/>
          </p:nvPr>
        </p:nvSpPr>
        <p:spPr>
          <a:xfrm>
            <a:off x="717178" y="1528863"/>
            <a:ext cx="5160505" cy="1311385"/>
          </a:xfrm>
          <a:prstGeom prst="rect">
            <a:avLst/>
          </a:prstGeom>
        </p:spPr>
        <p:txBody>
          <a:bodyPr lIns="0" rIns="0"/>
          <a:lstStyle>
            <a:lvl1pPr marL="0" marR="0" indent="0" algn="l" defTabSz="887447" rtl="0" eaLnBrk="1" fontAlgn="auto" latinLnBrk="0" hangingPunct="1">
              <a:lnSpc>
                <a:spcPts val="1227"/>
              </a:lnSpc>
              <a:spcBef>
                <a:spcPts val="0"/>
              </a:spcBef>
              <a:spcAft>
                <a:spcPts val="0"/>
              </a:spcAft>
              <a:buClr>
                <a:srgbClr val="00B7E6"/>
              </a:buClr>
              <a:buSzPct val="110000"/>
              <a:buFont typeface="Wingdings" panose="05000000000000000000" pitchFamily="2" charset="2"/>
              <a:buNone/>
              <a:tabLst/>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This section should focus on the business problem, outlining where the client is struggling and what we are being hired to do.  Make sure this is SIMPLE (will a 1st grader get it?), in PLAIN ENGLISH (no consulting or technical speak!) and can STAND ALONE (can someone understand it if they read this on their own?).</a:t>
            </a:r>
            <a:br>
              <a:rPr lang="en-US"/>
            </a:br>
            <a:r>
              <a:rPr lang="en-US"/>
              <a:t>Make sure you cover:</a:t>
            </a:r>
          </a:p>
          <a:p>
            <a:r>
              <a:rPr lang="en-US"/>
              <a:t>1. Aspirational goal (what is the client’s vision or goal driving the need?  Is there a new strategy or change?)</a:t>
            </a:r>
            <a:br>
              <a:rPr lang="en-US"/>
            </a:br>
            <a:r>
              <a:rPr lang="en-US"/>
              <a:t>2. Current state problem (what issue is the client facing? Is it impacting business, ops, time-to-market, etc.?)</a:t>
            </a:r>
            <a:br>
              <a:rPr lang="en-US"/>
            </a:br>
            <a:r>
              <a:rPr lang="en-US"/>
              <a:t>3. Evidence (what has happened to show the problem is an issue?  The more specific you can get the better)</a:t>
            </a:r>
            <a:br>
              <a:rPr lang="en-US"/>
            </a:br>
            <a:r>
              <a:rPr lang="en-US"/>
              <a:t>4. Action to resolve (what has Slalom been asked to do to address the problem?)</a:t>
            </a:r>
          </a:p>
        </p:txBody>
      </p:sp>
    </p:spTree>
    <p:extLst>
      <p:ext uri="{BB962C8B-B14F-4D97-AF65-F5344CB8AC3E}">
        <p14:creationId xmlns:p14="http://schemas.microsoft.com/office/powerpoint/2010/main" val="1832761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PRO - 3">
    <p:spTree>
      <p:nvGrpSpPr>
        <p:cNvPr id="1" name=""/>
        <p:cNvGrpSpPr/>
        <p:nvPr/>
      </p:nvGrpSpPr>
      <p:grpSpPr>
        <a:xfrm>
          <a:off x="0" y="0"/>
          <a:ext cx="0" cy="0"/>
          <a:chOff x="0" y="0"/>
          <a:chExt cx="0" cy="0"/>
        </a:xfrm>
      </p:grpSpPr>
      <p:graphicFrame>
        <p:nvGraphicFramePr>
          <p:cNvPr id="75" name="Table 74">
            <a:extLst>
              <a:ext uri="{FF2B5EF4-FFF2-40B4-BE49-F238E27FC236}">
                <a16:creationId xmlns:a16="http://schemas.microsoft.com/office/drawing/2014/main" id="{A9CCAA59-EC6A-D343-ADC1-4BC3DB85408A}"/>
              </a:ext>
            </a:extLst>
          </p:cNvPr>
          <p:cNvGraphicFramePr>
            <a:graphicFrameLocks noGrp="1"/>
          </p:cNvGraphicFramePr>
          <p:nvPr userDrawn="1"/>
        </p:nvGraphicFramePr>
        <p:xfrm>
          <a:off x="6125931" y="1453930"/>
          <a:ext cx="1594858" cy="1802395"/>
        </p:xfrm>
        <a:graphic>
          <a:graphicData uri="http://schemas.openxmlformats.org/drawingml/2006/table">
            <a:tbl>
              <a:tblPr firstRow="1" bandRow="1">
                <a:tableStyleId>{5940675A-B579-460E-94D1-54222C63F5DA}</a:tableStyleId>
              </a:tblPr>
              <a:tblGrid>
                <a:gridCol w="1594858">
                  <a:extLst>
                    <a:ext uri="{9D8B030D-6E8A-4147-A177-3AD203B41FA5}">
                      <a16:colId xmlns:a16="http://schemas.microsoft.com/office/drawing/2014/main" val="1391658232"/>
                    </a:ext>
                  </a:extLst>
                </a:gridCol>
              </a:tblGrid>
              <a:tr h="278459">
                <a:tc>
                  <a:txBody>
                    <a:bodyPr/>
                    <a:lstStyle/>
                    <a:p>
                      <a:r>
                        <a:rPr lang="en-US" sz="800" b="1">
                          <a:solidFill>
                            <a:schemeClr val="tx1"/>
                          </a:solidFill>
                        </a:rPr>
                        <a:t>What</a:t>
                      </a:r>
                    </a:p>
                  </a:txBody>
                  <a:tcPr marL="62345"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022179"/>
                  </a:ext>
                </a:extLst>
              </a:tr>
              <a:tr h="1523936">
                <a:tc>
                  <a:txBody>
                    <a:bodyPr/>
                    <a:lstStyle/>
                    <a:p>
                      <a:pPr marL="0" marR="0" lvl="0" indent="0" algn="l" defTabSz="1788201" rtl="0" eaLnBrk="1" fontAlgn="auto" latinLnBrk="0" hangingPunct="1">
                        <a:lnSpc>
                          <a:spcPts val="1800"/>
                        </a:lnSpc>
                        <a:spcBef>
                          <a:spcPts val="0"/>
                        </a:spcBef>
                        <a:spcAft>
                          <a:spcPts val="0"/>
                        </a:spcAft>
                        <a:buClrTx/>
                        <a:buSzTx/>
                        <a:buFontTx/>
                        <a:buNone/>
                        <a:tabLst/>
                        <a:defRPr/>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7129679"/>
                  </a:ext>
                </a:extLst>
              </a:tr>
            </a:tbl>
          </a:graphicData>
        </a:graphic>
      </p:graphicFrame>
      <p:grpSp>
        <p:nvGrpSpPr>
          <p:cNvPr id="56" name="Group 55">
            <a:extLst>
              <a:ext uri="{FF2B5EF4-FFF2-40B4-BE49-F238E27FC236}">
                <a16:creationId xmlns:a16="http://schemas.microsoft.com/office/drawing/2014/main" id="{33F47D19-4247-8949-B2FD-C1BA0D5116FE}"/>
              </a:ext>
            </a:extLst>
          </p:cNvPr>
          <p:cNvGrpSpPr>
            <a:grpSpLocks noChangeAspect="1"/>
          </p:cNvGrpSpPr>
          <p:nvPr userDrawn="1"/>
        </p:nvGrpSpPr>
        <p:grpSpPr>
          <a:xfrm>
            <a:off x="716426" y="6328850"/>
            <a:ext cx="880210" cy="228201"/>
            <a:chOff x="4724400" y="3073400"/>
            <a:chExt cx="2743200" cy="711200"/>
          </a:xfrm>
          <a:solidFill>
            <a:srgbClr val="0C62FB"/>
          </a:solidFill>
        </p:grpSpPr>
        <p:sp>
          <p:nvSpPr>
            <p:cNvPr id="61" name="Freeform 5">
              <a:extLst>
                <a:ext uri="{FF2B5EF4-FFF2-40B4-BE49-F238E27FC236}">
                  <a16:creationId xmlns:a16="http://schemas.microsoft.com/office/drawing/2014/main" id="{42E66E4F-B831-B145-A80A-6FFBF020909E}"/>
                </a:ext>
              </a:extLst>
            </p:cNvPr>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3" name="Freeform 6">
              <a:extLst>
                <a:ext uri="{FF2B5EF4-FFF2-40B4-BE49-F238E27FC236}">
                  <a16:creationId xmlns:a16="http://schemas.microsoft.com/office/drawing/2014/main" id="{6A9E2B66-F4B1-4A46-8856-280A98B419C1}"/>
                </a:ext>
              </a:extLst>
            </p:cNvPr>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4" name="Freeform 7">
              <a:extLst>
                <a:ext uri="{FF2B5EF4-FFF2-40B4-BE49-F238E27FC236}">
                  <a16:creationId xmlns:a16="http://schemas.microsoft.com/office/drawing/2014/main" id="{9614E1BC-06B8-7542-930F-48A339B66F2A}"/>
                </a:ext>
              </a:extLst>
            </p:cNvPr>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5" name="Freeform 8">
              <a:extLst>
                <a:ext uri="{FF2B5EF4-FFF2-40B4-BE49-F238E27FC236}">
                  <a16:creationId xmlns:a16="http://schemas.microsoft.com/office/drawing/2014/main" id="{2456D937-E0DA-8340-B4D1-C5CF4624EB85}"/>
                </a:ext>
              </a:extLst>
            </p:cNvPr>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6" name="Freeform 9">
              <a:extLst>
                <a:ext uri="{FF2B5EF4-FFF2-40B4-BE49-F238E27FC236}">
                  <a16:creationId xmlns:a16="http://schemas.microsoft.com/office/drawing/2014/main" id="{25ECACFB-34FB-9941-81C5-1916427F8A09}"/>
                </a:ext>
              </a:extLst>
            </p:cNvPr>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sp>
          <p:nvSpPr>
            <p:cNvPr id="67" name="Freeform 10">
              <a:extLst>
                <a:ext uri="{FF2B5EF4-FFF2-40B4-BE49-F238E27FC236}">
                  <a16:creationId xmlns:a16="http://schemas.microsoft.com/office/drawing/2014/main" id="{DB1C7F7F-80B8-3F42-AFD7-D94C22DF90B7}"/>
                </a:ext>
              </a:extLst>
            </p:cNvPr>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623438" eaLnBrk="1" fontAlgn="auto" latinLnBrk="0" hangingPunct="1">
                <a:lnSpc>
                  <a:spcPct val="100000"/>
                </a:lnSpc>
                <a:spcBef>
                  <a:spcPts val="0"/>
                </a:spcBef>
                <a:spcAft>
                  <a:spcPts val="0"/>
                </a:spcAft>
                <a:buClrTx/>
                <a:buSzTx/>
                <a:buFontTx/>
                <a:buNone/>
                <a:tabLst/>
                <a:defRPr/>
              </a:pPr>
              <a:endParaRPr kumimoji="0" lang="en-US" sz="1227" b="0" i="0" u="none" strike="noStrike" kern="0" cap="none" spc="0" normalizeH="0" baseline="0" noProof="0">
                <a:ln>
                  <a:noFill/>
                </a:ln>
                <a:solidFill>
                  <a:srgbClr val="3872FF"/>
                </a:solidFill>
                <a:effectLst/>
                <a:uLnTx/>
                <a:uFillTx/>
                <a:latin typeface="Arial" panose="020B0604020202020204"/>
              </a:endParaRPr>
            </a:p>
          </p:txBody>
        </p:sp>
      </p:grpSp>
      <p:sp>
        <p:nvSpPr>
          <p:cNvPr id="33" name="Text Placeholder 46"/>
          <p:cNvSpPr>
            <a:spLocks noGrp="1"/>
          </p:cNvSpPr>
          <p:nvPr>
            <p:ph type="body" sz="quarter" idx="26" hasCustomPrompt="1"/>
          </p:nvPr>
        </p:nvSpPr>
        <p:spPr>
          <a:xfrm>
            <a:off x="718806"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sz="818" baseline="0">
                <a:solidFill>
                  <a:schemeClr val="accent5"/>
                </a:solidFill>
              </a:defRPr>
            </a:lvl1pPr>
          </a:lstStyle>
          <a:p>
            <a:r>
              <a:rPr lang="en-US"/>
              <a:t>List out any assumptions in this section, pertaining to the estimate, the project, resource availability, system availability, etc.</a:t>
            </a:r>
          </a:p>
        </p:txBody>
      </p:sp>
      <p:sp>
        <p:nvSpPr>
          <p:cNvPr id="34" name="Text Placeholder 47"/>
          <p:cNvSpPr>
            <a:spLocks noGrp="1"/>
          </p:cNvSpPr>
          <p:nvPr>
            <p:ph type="body" sz="quarter" idx="27" hasCustomPrompt="1"/>
          </p:nvPr>
        </p:nvSpPr>
        <p:spPr>
          <a:xfrm>
            <a:off x="4378139"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818"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List out the Slalom team</a:t>
            </a:r>
          </a:p>
        </p:txBody>
      </p:sp>
      <p:sp>
        <p:nvSpPr>
          <p:cNvPr id="38" name="Text Placeholder 48"/>
          <p:cNvSpPr>
            <a:spLocks noGrp="1"/>
          </p:cNvSpPr>
          <p:nvPr>
            <p:ph type="body" sz="quarter" idx="28" hasCustomPrompt="1"/>
          </p:nvPr>
        </p:nvSpPr>
        <p:spPr>
          <a:xfrm>
            <a:off x="8037472" y="5061105"/>
            <a:ext cx="3442448" cy="920671"/>
          </a:xfrm>
          <a:prstGeom prst="rect">
            <a:avLst/>
          </a:prstGeom>
        </p:spPr>
        <p:txBody>
          <a:bodyPr lIns="0"/>
          <a:lstStyle>
            <a:lvl1pPr marL="116895" indent="-116895">
              <a:lnSpc>
                <a:spcPct val="100000"/>
              </a:lnSpc>
              <a:spcBef>
                <a:spcPts val="409"/>
              </a:spcBef>
              <a:buClr>
                <a:schemeClr val="accent2"/>
              </a:buClr>
              <a:buFont typeface="Arial" panose="020B0604020202020204" pitchFamily="34" charset="0"/>
              <a:buChar char="•"/>
              <a:defRPr lang="en-US" sz="818" kern="1200" spc="0" baseline="0" dirty="0">
                <a:solidFill>
                  <a:schemeClr val="accent5"/>
                </a:solidFill>
                <a:latin typeface="Arial" panose="020B0604020202020204" pitchFamily="34" charset="0"/>
                <a:ea typeface="+mn-ea"/>
                <a:cs typeface="Arial" panose="020B0604020202020204" pitchFamily="34" charset="0"/>
              </a:defRPr>
            </a:lvl1pPr>
          </a:lstStyle>
          <a:p>
            <a:r>
              <a:rPr lang="en-US"/>
              <a:t>Provide details on time estimates &amp; pricing</a:t>
            </a:r>
          </a:p>
        </p:txBody>
      </p:sp>
      <p:cxnSp>
        <p:nvCxnSpPr>
          <p:cNvPr id="40" name="Straight Connector 39"/>
          <p:cNvCxnSpPr/>
          <p:nvPr userDrawn="1"/>
        </p:nvCxnSpPr>
        <p:spPr>
          <a:xfrm>
            <a:off x="722272" y="4771675"/>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55"/>
          <p:cNvSpPr txBox="1">
            <a:spLocks/>
          </p:cNvSpPr>
          <p:nvPr userDrawn="1"/>
        </p:nvSpPr>
        <p:spPr>
          <a:xfrm>
            <a:off x="724983" y="4873610"/>
            <a:ext cx="3486467"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Assumptions</a:t>
            </a:r>
          </a:p>
        </p:txBody>
      </p:sp>
      <p:sp>
        <p:nvSpPr>
          <p:cNvPr id="51" name="Text Placeholder 55"/>
          <p:cNvSpPr txBox="1">
            <a:spLocks/>
          </p:cNvSpPr>
          <p:nvPr userDrawn="1"/>
        </p:nvSpPr>
        <p:spPr>
          <a:xfrm>
            <a:off x="4378140" y="4873609"/>
            <a:ext cx="3486467"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Slalom team</a:t>
            </a:r>
          </a:p>
        </p:txBody>
      </p:sp>
      <p:sp>
        <p:nvSpPr>
          <p:cNvPr id="52" name="Text Placeholder 55"/>
          <p:cNvSpPr txBox="1">
            <a:spLocks/>
          </p:cNvSpPr>
          <p:nvPr userDrawn="1"/>
        </p:nvSpPr>
        <p:spPr>
          <a:xfrm>
            <a:off x="8043643" y="4863946"/>
            <a:ext cx="3436276" cy="183052"/>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pPr mar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sz="818" b="1" kern="1200" spc="0" baseline="0">
                <a:solidFill>
                  <a:schemeClr val="accent2"/>
                </a:solidFill>
                <a:latin typeface="Arial" panose="020B0604020202020204" pitchFamily="34" charset="0"/>
                <a:ea typeface="+mn-ea"/>
                <a:cs typeface="Arial" panose="020B0604020202020204" pitchFamily="34" charset="0"/>
              </a:rPr>
              <a:t>Investment</a:t>
            </a:r>
          </a:p>
        </p:txBody>
      </p:sp>
      <p:cxnSp>
        <p:nvCxnSpPr>
          <p:cNvPr id="57" name="Straight Connector 56"/>
          <p:cNvCxnSpPr/>
          <p:nvPr userDrawn="1"/>
        </p:nvCxnSpPr>
        <p:spPr>
          <a:xfrm>
            <a:off x="722272" y="6173043"/>
            <a:ext cx="10757648"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Picture Placeholder 14"/>
          <p:cNvSpPr>
            <a:spLocks noGrp="1"/>
          </p:cNvSpPr>
          <p:nvPr>
            <p:ph type="pic" sz="quarter" idx="14" hasCustomPrompt="1"/>
          </p:nvPr>
        </p:nvSpPr>
        <p:spPr>
          <a:xfrm>
            <a:off x="9618766" y="257063"/>
            <a:ext cx="1853388" cy="805592"/>
          </a:xfrm>
          <a:prstGeom prst="rect">
            <a:avLst/>
          </a:prstGeom>
        </p:spPr>
        <p:txBody>
          <a:bodyPr anchor="ctr"/>
          <a:lstStyle>
            <a:lvl1pPr marL="0" indent="0" algn="ctr">
              <a:buNone/>
              <a:defRPr sz="1091">
                <a:latin typeface="Arial" panose="020B0604020202020204" pitchFamily="34" charset="0"/>
                <a:ea typeface="Arial" panose="020B0604020202020204" pitchFamily="34" charset="0"/>
                <a:cs typeface="Arial" panose="020B0604020202020204" pitchFamily="34" charset="0"/>
              </a:defRPr>
            </a:lvl1pPr>
          </a:lstStyle>
          <a:p>
            <a:r>
              <a:rPr lang="en-US"/>
              <a:t>Insert Client Logo</a:t>
            </a:r>
          </a:p>
        </p:txBody>
      </p:sp>
      <p:sp>
        <p:nvSpPr>
          <p:cNvPr id="62" name="Title Placeholder 1"/>
          <p:cNvSpPr>
            <a:spLocks noGrp="1"/>
          </p:cNvSpPr>
          <p:nvPr>
            <p:ph type="title" hasCustomPrompt="1"/>
          </p:nvPr>
        </p:nvSpPr>
        <p:spPr bwMode="gray">
          <a:xfrm>
            <a:off x="717178" y="509746"/>
            <a:ext cx="8298758" cy="309727"/>
          </a:xfrm>
          <a:prstGeom prst="rect">
            <a:avLst/>
          </a:prstGeom>
          <a:noFill/>
        </p:spPr>
        <p:txBody>
          <a:bodyPr vert="horz" wrap="square" lIns="0" tIns="0" rIns="137160" bIns="0" rtlCol="0" anchor="b" anchorCtr="0">
            <a:noAutofit/>
          </a:bodyPr>
          <a:lstStyle>
            <a:lvl1pPr marL="0" algn="l" defTabSz="926104" rtl="0" eaLnBrk="1" latinLnBrk="0" hangingPunct="1">
              <a:lnSpc>
                <a:spcPts val="2045"/>
              </a:lnSpc>
              <a:spcBef>
                <a:spcPts val="818"/>
              </a:spcBef>
              <a:buClr>
                <a:srgbClr val="CC0000"/>
              </a:buClr>
              <a:buSzPct val="110000"/>
              <a:buNone/>
              <a:defRPr lang="en-US" sz="2045" b="1" kern="1200" spc="-82" baseline="0" dirty="0">
                <a:solidFill>
                  <a:schemeClr val="accent2"/>
                </a:solidFill>
                <a:latin typeface="Arial" panose="020B0604020202020204" pitchFamily="34" charset="0"/>
                <a:ea typeface="+mn-ea"/>
                <a:cs typeface="Arial" panose="020B0604020202020204" pitchFamily="34" charset="0"/>
              </a:defRPr>
            </a:lvl1pPr>
          </a:lstStyle>
          <a:p>
            <a:r>
              <a:rPr lang="en-US"/>
              <a:t>TITLE</a:t>
            </a:r>
          </a:p>
        </p:txBody>
      </p:sp>
      <p:cxnSp>
        <p:nvCxnSpPr>
          <p:cNvPr id="48" name="Straight Connector 47"/>
          <p:cNvCxnSpPr/>
          <p:nvPr userDrawn="1"/>
        </p:nvCxnSpPr>
        <p:spPr>
          <a:xfrm>
            <a:off x="720135" y="1170025"/>
            <a:ext cx="1076082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Text Placeholder 43"/>
          <p:cNvSpPr>
            <a:spLocks noGrp="1"/>
          </p:cNvSpPr>
          <p:nvPr userDrawn="1">
            <p:ph type="body" sz="quarter" idx="17" hasCustomPrompt="1"/>
          </p:nvPr>
        </p:nvSpPr>
        <p:spPr>
          <a:xfrm>
            <a:off x="716427" y="1744648"/>
            <a:ext cx="3122885" cy="993029"/>
          </a:xfrm>
          <a:prstGeom prst="rect">
            <a:avLst/>
          </a:prstGeom>
        </p:spPr>
        <p:txBody>
          <a:bodyPr lIns="0" rIns="0"/>
          <a:lstStyle>
            <a:lvl1pPr marL="0" marR="0" indent="0" algn="l" defTabSz="887447" rtl="0" eaLnBrk="1" fontAlgn="auto" latinLnBrk="0" hangingPunct="1">
              <a:lnSpc>
                <a:spcPts val="1227"/>
              </a:lnSpc>
              <a:spcBef>
                <a:spcPts val="0"/>
              </a:spcBef>
              <a:spcAft>
                <a:spcPts val="0"/>
              </a:spcAft>
              <a:buClr>
                <a:srgbClr val="00B7E6"/>
              </a:buClr>
              <a:buSzPct val="110000"/>
              <a:buFont typeface="Wingdings" panose="05000000000000000000" pitchFamily="2" charset="2"/>
              <a:buNone/>
              <a:tabLst/>
              <a:defRPr lang="en-US" sz="818" b="0" kern="1200" spc="0" baseline="0" dirty="0" smtClean="0">
                <a:solidFill>
                  <a:srgbClr val="6E6E6E"/>
                </a:solidFill>
                <a:latin typeface="Arial" panose="020B0604020202020204" pitchFamily="34" charset="0"/>
                <a:ea typeface="+mn-ea"/>
                <a:cs typeface="Arial" panose="020B0604020202020204" pitchFamily="34" charset="0"/>
              </a:defRPr>
            </a:lvl1pPr>
          </a:lstStyle>
          <a:p>
            <a:r>
              <a:rPr lang="en-US"/>
              <a:t>This section should focus on the business problem, outlining where the client is struggling and what we are being hired to do.  Make sure this is SIMPLE (will a 1st grader get it?), in PLAIN ENGLISH (no consulting or technical speak!) and can STAND ALONE (can someone understand it if they read this on their own?).</a:t>
            </a:r>
          </a:p>
          <a:p>
            <a:pPr marL="0" marR="0" lvl="0" indent="0" algn="l" defTabSz="887447" rtl="0" eaLnBrk="1" fontAlgn="auto" latinLnBrk="0" hangingPunct="1">
              <a:lnSpc>
                <a:spcPts val="1227"/>
              </a:lnSpc>
              <a:spcBef>
                <a:spcPts val="0"/>
              </a:spcBef>
              <a:spcAft>
                <a:spcPts val="0"/>
              </a:spcAft>
              <a:buClr>
                <a:srgbClr val="00B7E6"/>
              </a:buClr>
              <a:buSzPct val="110000"/>
              <a:buFont typeface="Wingdings" panose="05000000000000000000" pitchFamily="2" charset="2"/>
              <a:buNone/>
              <a:tabLst/>
              <a:defRPr/>
            </a:pPr>
            <a:r>
              <a:rPr lang="en-US"/>
              <a:t>Make sure you cover:</a:t>
            </a:r>
          </a:p>
          <a:p>
            <a:endParaRPr lang="en-US"/>
          </a:p>
        </p:txBody>
      </p:sp>
      <p:sp>
        <p:nvSpPr>
          <p:cNvPr id="60" name="Text Placeholder 55"/>
          <p:cNvSpPr txBox="1">
            <a:spLocks/>
          </p:cNvSpPr>
          <p:nvPr userDrawn="1"/>
        </p:nvSpPr>
        <p:spPr>
          <a:xfrm>
            <a:off x="8043643" y="1438244"/>
            <a:ext cx="1370776"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Approach</a:t>
            </a:r>
          </a:p>
        </p:txBody>
      </p:sp>
      <p:sp>
        <p:nvSpPr>
          <p:cNvPr id="39" name="Text Placeholder 55">
            <a:extLst>
              <a:ext uri="{FF2B5EF4-FFF2-40B4-BE49-F238E27FC236}">
                <a16:creationId xmlns:a16="http://schemas.microsoft.com/office/drawing/2014/main" id="{0760B130-1F5D-4D46-A05B-345F12892D41}"/>
              </a:ext>
            </a:extLst>
          </p:cNvPr>
          <p:cNvSpPr txBox="1">
            <a:spLocks/>
          </p:cNvSpPr>
          <p:nvPr userDrawn="1"/>
        </p:nvSpPr>
        <p:spPr>
          <a:xfrm>
            <a:off x="722272" y="1438244"/>
            <a:ext cx="1370776" cy="221524"/>
          </a:xfrm>
          <a:prstGeom prst="rect">
            <a:avLst/>
          </a:prstGeom>
        </p:spPr>
        <p:txBody>
          <a:bodyPr vert="horz" wrap="square" lIns="0" tIns="31173" rIns="0" bIns="31173" rtlCol="0">
            <a:spAutoFit/>
          </a:bodyPr>
          <a:lstStyle>
            <a:lvl1pPr marL="0" indent="0" algn="l" defTabSz="1358356" rtl="0" eaLnBrk="1" latinLnBrk="0" hangingPunct="1">
              <a:lnSpc>
                <a:spcPts val="1400"/>
              </a:lnSpc>
              <a:spcBef>
                <a:spcPts val="600"/>
              </a:spcBef>
              <a:buClr>
                <a:srgbClr val="00B7E6"/>
              </a:buClr>
              <a:buSzPct val="110000"/>
              <a:buFont typeface="Arial" panose="020B0604020202020204" pitchFamily="34" charset="0"/>
              <a:buNone/>
              <a:defRPr lang="en-US" sz="1200" b="1" kern="1200" spc="0" baseline="0" dirty="0">
                <a:gradFill>
                  <a:gsLst>
                    <a:gs pos="24583">
                      <a:schemeClr val="tx2"/>
                    </a:gs>
                    <a:gs pos="42000">
                      <a:schemeClr val="tx2"/>
                    </a:gs>
                  </a:gsLst>
                  <a:lin ang="5400000" scaled="0"/>
                </a:gradFill>
                <a:latin typeface="Arial" panose="020B0604020202020204" pitchFamily="34" charset="0"/>
                <a:ea typeface="+mn-ea"/>
                <a:cs typeface="Arial" panose="020B0604020202020204" pitchFamily="34" charset="0"/>
              </a:defRPr>
            </a:lvl1pPr>
            <a:lvl2pPr marL="461004" indent="-214686" algn="l" defTabSz="1301655" rtl="0" eaLnBrk="1" latinLnBrk="0" hangingPunct="1">
              <a:lnSpc>
                <a:spcPct val="90000"/>
              </a:lnSpc>
              <a:spcBef>
                <a:spcPts val="854"/>
              </a:spcBef>
              <a:buClr>
                <a:srgbClr val="CDCDCD"/>
              </a:buClr>
              <a:buSzPct val="110000"/>
              <a:buFont typeface="Wingdings" panose="05000000000000000000" pitchFamily="2" charset="2"/>
              <a:buChar char="§"/>
              <a:defRPr lang="en-US" sz="1993"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2pPr>
            <a:lvl3pPr marL="650829" indent="-189825" algn="l" defTabSz="1301655" rtl="0" eaLnBrk="1" latinLnBrk="0" hangingPunct="1">
              <a:lnSpc>
                <a:spcPct val="90000"/>
              </a:lnSpc>
              <a:spcBef>
                <a:spcPts val="569"/>
              </a:spcBef>
              <a:buClr>
                <a:srgbClr val="CDCDCD"/>
              </a:buClr>
              <a:buSzPct val="110000"/>
              <a:buFont typeface="Wingdings" panose="05000000000000000000" pitchFamily="2" charset="2"/>
              <a:buChar char="§"/>
              <a:defRPr lang="en-US" sz="1708"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3pPr>
            <a:lvl4pPr marL="840653" indent="-189825"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smtClean="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4pPr>
            <a:lvl5pPr marL="1003360" indent="-158188" algn="l" defTabSz="1301655" rtl="0" eaLnBrk="1" latinLnBrk="0" hangingPunct="1">
              <a:lnSpc>
                <a:spcPct val="90000"/>
              </a:lnSpc>
              <a:spcBef>
                <a:spcPts val="427"/>
              </a:spcBef>
              <a:buClr>
                <a:srgbClr val="CDCDCD"/>
              </a:buClr>
              <a:buSzPct val="110000"/>
              <a:buFont typeface="Wingdings" panose="05000000000000000000" pitchFamily="2" charset="2"/>
              <a:buChar char="§"/>
              <a:defRPr lang="en-US" sz="1566" kern="1200" spc="0" baseline="0" dirty="0">
                <a:gradFill>
                  <a:gsLst>
                    <a:gs pos="0">
                      <a:schemeClr val="tx1"/>
                    </a:gs>
                    <a:gs pos="98000">
                      <a:schemeClr val="tx1"/>
                    </a:gs>
                  </a:gsLst>
                  <a:lin ang="5400000" scaled="0"/>
                </a:gradFill>
                <a:latin typeface="Arial" panose="020B0604020202020204" pitchFamily="34" charset="0"/>
                <a:ea typeface="+mn-ea"/>
                <a:cs typeface="Arial" panose="020B0604020202020204" pitchFamily="34" charset="0"/>
              </a:defRPr>
            </a:lvl5pPr>
            <a:lvl6pPr marL="3579550"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6pPr>
            <a:lvl7pPr marL="4230379"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7pPr>
            <a:lvl8pPr marL="4881205"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8pPr>
            <a:lvl9pPr marL="5532032" indent="-325414" algn="l" defTabSz="1301655" rtl="0" eaLnBrk="1" latinLnBrk="0" hangingPunct="1">
              <a:spcBef>
                <a:spcPct val="20000"/>
              </a:spcBef>
              <a:buFont typeface="Arial" pitchFamily="34" charset="0"/>
              <a:buChar char="•"/>
              <a:defRPr sz="2847" kern="1200">
                <a:solidFill>
                  <a:schemeClr val="tx1"/>
                </a:solidFill>
                <a:latin typeface="+mn-lt"/>
                <a:ea typeface="+mn-ea"/>
                <a:cs typeface="+mn-cs"/>
              </a:defRPr>
            </a:lvl9pPr>
          </a:lstStyle>
          <a:p>
            <a:r>
              <a:rPr lang="en-US" sz="818" b="1">
                <a:solidFill>
                  <a:schemeClr val="accent2"/>
                </a:solidFill>
              </a:rPr>
              <a:t>Business need</a:t>
            </a:r>
          </a:p>
        </p:txBody>
      </p:sp>
      <p:cxnSp>
        <p:nvCxnSpPr>
          <p:cNvPr id="59" name="Straight Connector 58"/>
          <p:cNvCxnSpPr/>
          <p:nvPr userDrawn="1"/>
        </p:nvCxnSpPr>
        <p:spPr>
          <a:xfrm>
            <a:off x="7886911" y="1442380"/>
            <a:ext cx="0" cy="305694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8CBD725-BA92-004E-94AB-7F0A85E870EC}"/>
              </a:ext>
            </a:extLst>
          </p:cNvPr>
          <p:cNvCxnSpPr/>
          <p:nvPr userDrawn="1"/>
        </p:nvCxnSpPr>
        <p:spPr>
          <a:xfrm>
            <a:off x="4301669" y="1442380"/>
            <a:ext cx="0" cy="305694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Text Placeholder 43">
            <a:extLst>
              <a:ext uri="{FF2B5EF4-FFF2-40B4-BE49-F238E27FC236}">
                <a16:creationId xmlns:a16="http://schemas.microsoft.com/office/drawing/2014/main" id="{2E3252E3-56C5-6448-8914-97EFB33F6F6E}"/>
              </a:ext>
            </a:extLst>
          </p:cNvPr>
          <p:cNvSpPr>
            <a:spLocks noGrp="1"/>
          </p:cNvSpPr>
          <p:nvPr>
            <p:ph type="body" sz="quarter" idx="42" hasCustomPrompt="1"/>
          </p:nvPr>
        </p:nvSpPr>
        <p:spPr>
          <a:xfrm>
            <a:off x="716426" y="2786286"/>
            <a:ext cx="3122885" cy="1713035"/>
          </a:xfrm>
          <a:prstGeom prst="rect">
            <a:avLst/>
          </a:prstGeom>
        </p:spPr>
        <p:txBody>
          <a:bodyPr lIns="0" rIns="0"/>
          <a:lstStyle>
            <a:lvl1pPr marL="155859" marR="0" indent="-155859" algn="l" defTabSz="887447" rtl="0" eaLnBrk="1" fontAlgn="auto" latinLnBrk="0" hangingPunct="1">
              <a:lnSpc>
                <a:spcPts val="1227"/>
              </a:lnSpc>
              <a:spcBef>
                <a:spcPts val="0"/>
              </a:spcBef>
              <a:spcAft>
                <a:spcPts val="0"/>
              </a:spcAft>
              <a:buClr>
                <a:schemeClr val="accent5"/>
              </a:buClr>
              <a:buSzPct val="100000"/>
              <a:buFont typeface="+mj-lt"/>
              <a:buAutoNum type="arabicPeriod"/>
              <a:tabLst/>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r>
              <a:rPr lang="en-US"/>
              <a:t>Aspirational goal (what is the client’s vision or goal driving the need?  Is there a new strategy or change?)</a:t>
            </a:r>
          </a:p>
          <a:p>
            <a:r>
              <a:rPr lang="en-US"/>
              <a:t>Current state problem (what issue is the client facing? Is it impacting business, ops, time-to-market, etc.?)</a:t>
            </a:r>
          </a:p>
          <a:p>
            <a:r>
              <a:rPr lang="en-US"/>
              <a:t>Evidence (what has happened to show the problem is an issue?  The more specific you can get the better)</a:t>
            </a:r>
          </a:p>
          <a:p>
            <a:r>
              <a:rPr lang="en-US"/>
              <a:t>Action to resolve (what has Slalom been asked to do to address the problem?)</a:t>
            </a:r>
          </a:p>
        </p:txBody>
      </p:sp>
      <p:cxnSp>
        <p:nvCxnSpPr>
          <p:cNvPr id="70" name="Straight Connector 69">
            <a:extLst>
              <a:ext uri="{FF2B5EF4-FFF2-40B4-BE49-F238E27FC236}">
                <a16:creationId xmlns:a16="http://schemas.microsoft.com/office/drawing/2014/main" id="{4D4C36BF-BDB4-2243-9678-F9ACA24FE25D}"/>
              </a:ext>
            </a:extLst>
          </p:cNvPr>
          <p:cNvCxnSpPr>
            <a:cxnSpLocks/>
          </p:cNvCxnSpPr>
          <p:nvPr userDrawn="1"/>
        </p:nvCxnSpPr>
        <p:spPr>
          <a:xfrm flipH="1">
            <a:off x="4531612" y="3392426"/>
            <a:ext cx="312535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Text Placeholder 6">
            <a:extLst>
              <a:ext uri="{FF2B5EF4-FFF2-40B4-BE49-F238E27FC236}">
                <a16:creationId xmlns:a16="http://schemas.microsoft.com/office/drawing/2014/main" id="{4545F6C0-77ED-7E41-8ACC-C13F8105C37C}"/>
              </a:ext>
            </a:extLst>
          </p:cNvPr>
          <p:cNvSpPr>
            <a:spLocks noGrp="1"/>
          </p:cNvSpPr>
          <p:nvPr>
            <p:ph type="body" sz="quarter" idx="43"/>
          </p:nvPr>
        </p:nvSpPr>
        <p:spPr>
          <a:xfrm>
            <a:off x="8056503" y="1744647"/>
            <a:ext cx="3415651" cy="2754674"/>
          </a:xfrm>
        </p:spPr>
        <p:txBody>
          <a:bodyPr/>
          <a:lstStyle>
            <a:lvl1pPr marL="0" marR="0" indent="0" algn="l" defTabSz="926127" rtl="0" eaLnBrk="1" fontAlgn="auto" latinLnBrk="0" hangingPunct="1">
              <a:lnSpc>
                <a:spcPts val="1227"/>
              </a:lnSpc>
              <a:spcBef>
                <a:spcPts val="409"/>
              </a:spcBef>
              <a:spcAft>
                <a:spcPts val="0"/>
              </a:spcAft>
              <a:buClrTx/>
              <a:buSzTx/>
              <a:buFontTx/>
              <a:buNone/>
              <a:tabLst/>
              <a:defRPr sz="818">
                <a:solidFill>
                  <a:schemeClr val="accent5"/>
                </a:solidFill>
              </a:defRPr>
            </a:lvl1pPr>
          </a:lstStyle>
          <a:p>
            <a:pPr lvl="0"/>
            <a:endParaRPr lang="en-US"/>
          </a:p>
        </p:txBody>
      </p:sp>
      <p:graphicFrame>
        <p:nvGraphicFramePr>
          <p:cNvPr id="73" name="Table 72">
            <a:extLst>
              <a:ext uri="{FF2B5EF4-FFF2-40B4-BE49-F238E27FC236}">
                <a16:creationId xmlns:a16="http://schemas.microsoft.com/office/drawing/2014/main" id="{BCA378CE-FA17-9F4E-9379-1F623D28FAC1}"/>
              </a:ext>
            </a:extLst>
          </p:cNvPr>
          <p:cNvGraphicFramePr>
            <a:graphicFrameLocks noGrp="1"/>
          </p:cNvGraphicFramePr>
          <p:nvPr userDrawn="1"/>
        </p:nvGraphicFramePr>
        <p:xfrm>
          <a:off x="4464746" y="1453930"/>
          <a:ext cx="1594858" cy="1806683"/>
        </p:xfrm>
        <a:graphic>
          <a:graphicData uri="http://schemas.openxmlformats.org/drawingml/2006/table">
            <a:tbl>
              <a:tblPr firstRow="1" bandRow="1">
                <a:tableStyleId>{5940675A-B579-460E-94D1-54222C63F5DA}</a:tableStyleId>
              </a:tblPr>
              <a:tblGrid>
                <a:gridCol w="1594858">
                  <a:extLst>
                    <a:ext uri="{9D8B030D-6E8A-4147-A177-3AD203B41FA5}">
                      <a16:colId xmlns:a16="http://schemas.microsoft.com/office/drawing/2014/main" val="1391658232"/>
                    </a:ext>
                  </a:extLst>
                </a:gridCol>
              </a:tblGrid>
              <a:tr h="279122">
                <a:tc>
                  <a:txBody>
                    <a:bodyPr/>
                    <a:lstStyle/>
                    <a:p>
                      <a:r>
                        <a:rPr lang="en-US" sz="800" b="1">
                          <a:solidFill>
                            <a:schemeClr val="tx1"/>
                          </a:solidFill>
                        </a:rPr>
                        <a:t>How</a:t>
                      </a:r>
                    </a:p>
                  </a:txBody>
                  <a:tcPr marL="62345"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022179"/>
                  </a:ext>
                </a:extLst>
              </a:tr>
              <a:tr h="1527561">
                <a:tc>
                  <a:txBody>
                    <a:bodyPr/>
                    <a:lstStyle/>
                    <a:p>
                      <a:pPr marL="0" marR="0" lvl="0" indent="0" algn="l" defTabSz="1788201" rtl="0" eaLnBrk="1" fontAlgn="auto" latinLnBrk="0" hangingPunct="1">
                        <a:lnSpc>
                          <a:spcPct val="110000"/>
                        </a:lnSpc>
                        <a:spcBef>
                          <a:spcPts val="0"/>
                        </a:spcBef>
                        <a:spcAft>
                          <a:spcPts val="0"/>
                        </a:spcAft>
                        <a:buClrTx/>
                        <a:buSzTx/>
                        <a:buFontTx/>
                        <a:buNone/>
                        <a:tabLst/>
                        <a:defRPr/>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7129679"/>
                  </a:ext>
                </a:extLst>
              </a:tr>
            </a:tbl>
          </a:graphicData>
        </a:graphic>
      </p:graphicFrame>
      <p:graphicFrame>
        <p:nvGraphicFramePr>
          <p:cNvPr id="74" name="Table 73">
            <a:extLst>
              <a:ext uri="{FF2B5EF4-FFF2-40B4-BE49-F238E27FC236}">
                <a16:creationId xmlns:a16="http://schemas.microsoft.com/office/drawing/2014/main" id="{B64A491B-4998-D440-B886-5346CCE5F517}"/>
              </a:ext>
            </a:extLst>
          </p:cNvPr>
          <p:cNvGraphicFramePr>
            <a:graphicFrameLocks noGrp="1"/>
          </p:cNvGraphicFramePr>
          <p:nvPr userDrawn="1"/>
        </p:nvGraphicFramePr>
        <p:xfrm>
          <a:off x="4531611" y="3433865"/>
          <a:ext cx="3139893" cy="1136775"/>
        </p:xfrm>
        <a:graphic>
          <a:graphicData uri="http://schemas.openxmlformats.org/drawingml/2006/table">
            <a:tbl>
              <a:tblPr firstRow="1" bandRow="1">
                <a:tableStyleId>{5940675A-B579-460E-94D1-54222C63F5DA}</a:tableStyleId>
              </a:tblPr>
              <a:tblGrid>
                <a:gridCol w="3139893">
                  <a:extLst>
                    <a:ext uri="{9D8B030D-6E8A-4147-A177-3AD203B41FA5}">
                      <a16:colId xmlns:a16="http://schemas.microsoft.com/office/drawing/2014/main" val="617969045"/>
                    </a:ext>
                  </a:extLst>
                </a:gridCol>
              </a:tblGrid>
              <a:tr h="188071">
                <a:tc>
                  <a:txBody>
                    <a:bodyPr/>
                    <a:lstStyle/>
                    <a:p>
                      <a:r>
                        <a:rPr lang="en-US" sz="800" b="1">
                          <a:solidFill>
                            <a:schemeClr val="accent2"/>
                          </a:solidFill>
                        </a:rPr>
                        <a:t>Outcome</a:t>
                      </a:r>
                    </a:p>
                  </a:txBody>
                  <a:tcPr marL="0" marR="62345" marT="31173" marB="3117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619527"/>
                  </a:ext>
                </a:extLst>
              </a:tr>
              <a:tr h="948704">
                <a:tc>
                  <a:txBody>
                    <a:bodyPr/>
                    <a:lstStyle/>
                    <a:p>
                      <a:pPr>
                        <a:lnSpc>
                          <a:spcPct val="110000"/>
                        </a:lnSpc>
                      </a:pPr>
                      <a:endParaRPr lang="en-US" sz="800">
                        <a:solidFill>
                          <a:schemeClr val="accent5"/>
                        </a:solidFill>
                      </a:endParaRPr>
                    </a:p>
                    <a:p>
                      <a:pPr>
                        <a:lnSpc>
                          <a:spcPct val="110000"/>
                        </a:lnSpc>
                      </a:pPr>
                      <a:endParaRPr lang="en-US" sz="800">
                        <a:solidFill>
                          <a:schemeClr val="accent5"/>
                        </a:solidFill>
                      </a:endParaRPr>
                    </a:p>
                  </a:txBody>
                  <a:tcPr marL="62345" marR="62345" marT="31173" marB="311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9435019"/>
                  </a:ext>
                </a:extLst>
              </a:tr>
            </a:tbl>
          </a:graphicData>
        </a:graphic>
      </p:graphicFrame>
      <p:sp>
        <p:nvSpPr>
          <p:cNvPr id="44" name="Text Placeholder 2">
            <a:extLst>
              <a:ext uri="{FF2B5EF4-FFF2-40B4-BE49-F238E27FC236}">
                <a16:creationId xmlns:a16="http://schemas.microsoft.com/office/drawing/2014/main" id="{CB318AAD-D7B5-9940-A824-6C3A6D577FB5}"/>
              </a:ext>
            </a:extLst>
          </p:cNvPr>
          <p:cNvSpPr>
            <a:spLocks noGrp="1"/>
          </p:cNvSpPr>
          <p:nvPr>
            <p:ph type="body" sz="quarter" idx="13" hasCustomPrompt="1"/>
          </p:nvPr>
        </p:nvSpPr>
        <p:spPr>
          <a:xfrm>
            <a:off x="719847" y="874768"/>
            <a:ext cx="516789" cy="191638"/>
          </a:xfrm>
          <a:prstGeom prst="rect">
            <a:avLst/>
          </a:prstGeom>
        </p:spPr>
        <p:txBody>
          <a:bodyPr lIns="0"/>
          <a:lstStyle>
            <a:lvl1pPr marL="0" indent="0" algn="l" defTabSz="926104" rtl="0" eaLnBrk="1" latinLnBrk="0" hangingPunct="1">
              <a:lnSpc>
                <a:spcPts val="955"/>
              </a:lnSpc>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date ]</a:t>
            </a:r>
          </a:p>
        </p:txBody>
      </p:sp>
      <p:sp>
        <p:nvSpPr>
          <p:cNvPr id="46" name="Text Placeholder 2">
            <a:extLst>
              <a:ext uri="{FF2B5EF4-FFF2-40B4-BE49-F238E27FC236}">
                <a16:creationId xmlns:a16="http://schemas.microsoft.com/office/drawing/2014/main" id="{11000DCF-CCC3-864D-9260-A13A91776F60}"/>
              </a:ext>
            </a:extLst>
          </p:cNvPr>
          <p:cNvSpPr>
            <a:spLocks noGrp="1"/>
          </p:cNvSpPr>
          <p:nvPr>
            <p:ph type="body" sz="quarter" idx="23" hasCustomPrompt="1"/>
          </p:nvPr>
        </p:nvSpPr>
        <p:spPr>
          <a:xfrm>
            <a:off x="1364434" y="874769"/>
            <a:ext cx="6486223" cy="189037"/>
          </a:xfrm>
          <a:prstGeom prst="rect">
            <a:avLst/>
          </a:prstGeom>
        </p:spPr>
        <p:txBody>
          <a:bodyPr lIns="91440"/>
          <a:lstStyle>
            <a:lvl1pPr marL="0" indent="0" algn="l" defTabSz="926104" rtl="0" eaLnBrk="1" latinLnBrk="0" hangingPunct="1">
              <a:lnSpc>
                <a:spcPts val="955"/>
              </a:lnSpc>
              <a:spcBef>
                <a:spcPts val="409"/>
              </a:spcBef>
              <a:buClr>
                <a:srgbClr val="00B7E6"/>
              </a:buClr>
              <a:buSzPct val="110000"/>
              <a:buFont typeface="Arial" panose="020B0604020202020204" pitchFamily="34" charset="0"/>
              <a:buNone/>
              <a:defRPr lang="en-US" sz="818" b="0" kern="1200" spc="0" baseline="0" dirty="0" smtClean="0">
                <a:solidFill>
                  <a:schemeClr val="accent5"/>
                </a:solidFill>
                <a:latin typeface="Arial" panose="020B0604020202020204" pitchFamily="34" charset="0"/>
                <a:ea typeface="+mn-ea"/>
                <a:cs typeface="Arial" panose="020B0604020202020204" pitchFamily="34" charset="0"/>
              </a:defRPr>
            </a:lvl1pPr>
          </a:lstStyle>
          <a:p>
            <a:pPr lvl="0"/>
            <a:r>
              <a:rPr lang="en-US"/>
              <a:t>[ client name ]</a:t>
            </a:r>
          </a:p>
        </p:txBody>
      </p:sp>
      <p:sp>
        <p:nvSpPr>
          <p:cNvPr id="49" name="TextBox 48">
            <a:extLst>
              <a:ext uri="{FF2B5EF4-FFF2-40B4-BE49-F238E27FC236}">
                <a16:creationId xmlns:a16="http://schemas.microsoft.com/office/drawing/2014/main" id="{8FD4076F-2F10-FD47-B76F-AA14384D2638}"/>
              </a:ext>
            </a:extLst>
          </p:cNvPr>
          <p:cNvSpPr txBox="1"/>
          <p:nvPr userDrawn="1"/>
        </p:nvSpPr>
        <p:spPr>
          <a:xfrm>
            <a:off x="1090489" y="878910"/>
            <a:ext cx="516789" cy="212430"/>
          </a:xfrm>
          <a:prstGeom prst="rect">
            <a:avLst/>
          </a:prstGeom>
          <a:noFill/>
        </p:spPr>
        <p:txBody>
          <a:bodyPr wrap="square" rtlCol="0">
            <a:spAutoFit/>
          </a:bodyPr>
          <a:lstStyle/>
          <a:p>
            <a:pPr algn="ctr">
              <a:lnSpc>
                <a:spcPts val="955"/>
              </a:lnSpc>
              <a:spcBef>
                <a:spcPts val="1165"/>
              </a:spcBef>
              <a:buClr>
                <a:srgbClr val="00B7E6"/>
              </a:buClr>
              <a:buSzPct val="110000"/>
            </a:pPr>
            <a:r>
              <a:rPr lang="en-US" sz="818" spc="34">
                <a:solidFill>
                  <a:schemeClr val="tx1"/>
                </a:solidFill>
                <a:latin typeface="Arial" panose="020B0604020202020204" pitchFamily="34" charset="0"/>
                <a:cs typeface="Arial" panose="020B0604020202020204" pitchFamily="34" charset="0"/>
              </a:rPr>
              <a:t>/</a:t>
            </a:r>
          </a:p>
        </p:txBody>
      </p:sp>
      <p:sp>
        <p:nvSpPr>
          <p:cNvPr id="50" name="Text Placeholder 2">
            <a:extLst>
              <a:ext uri="{FF2B5EF4-FFF2-40B4-BE49-F238E27FC236}">
                <a16:creationId xmlns:a16="http://schemas.microsoft.com/office/drawing/2014/main" id="{923AAAA6-306E-574E-A78F-FAA10EF6F899}"/>
              </a:ext>
            </a:extLst>
          </p:cNvPr>
          <p:cNvSpPr>
            <a:spLocks noGrp="1"/>
          </p:cNvSpPr>
          <p:nvPr>
            <p:ph type="body" sz="quarter" idx="29" hasCustomPrompt="1"/>
          </p:nvPr>
        </p:nvSpPr>
        <p:spPr>
          <a:xfrm>
            <a:off x="4477114" y="636682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b="0"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926104" rtl="0" eaLnBrk="1" latinLnBrk="0" hangingPunct="1">
              <a:lnSpc>
                <a:spcPts val="955"/>
              </a:lnSpc>
              <a:spcBef>
                <a:spcPts val="409"/>
              </a:spcBef>
              <a:buClr>
                <a:srgbClr val="00B7E6"/>
              </a:buClr>
              <a:buSzPct val="110000"/>
              <a:buFont typeface="Arial" panose="020B0604020202020204" pitchFamily="34" charset="0"/>
              <a:buNone/>
            </a:pPr>
            <a:r>
              <a:rPr lang="en-US"/>
              <a:t>[ Name ]</a:t>
            </a:r>
          </a:p>
        </p:txBody>
      </p:sp>
      <p:sp>
        <p:nvSpPr>
          <p:cNvPr id="53" name="Text Placeholder 2">
            <a:extLst>
              <a:ext uri="{FF2B5EF4-FFF2-40B4-BE49-F238E27FC236}">
                <a16:creationId xmlns:a16="http://schemas.microsoft.com/office/drawing/2014/main" id="{447B55E3-E3A1-2E40-8B4B-EFC2C3252789}"/>
              </a:ext>
            </a:extLst>
          </p:cNvPr>
          <p:cNvSpPr>
            <a:spLocks noGrp="1"/>
          </p:cNvSpPr>
          <p:nvPr>
            <p:ph type="body" sz="quarter" idx="30" hasCustomPrompt="1"/>
          </p:nvPr>
        </p:nvSpPr>
        <p:spPr>
          <a:xfrm>
            <a:off x="4477114" y="6516884"/>
            <a:ext cx="3585883"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 Title ]</a:t>
            </a:r>
          </a:p>
        </p:txBody>
      </p:sp>
      <p:sp>
        <p:nvSpPr>
          <p:cNvPr id="54" name="Text Placeholder 2">
            <a:extLst>
              <a:ext uri="{FF2B5EF4-FFF2-40B4-BE49-F238E27FC236}">
                <a16:creationId xmlns:a16="http://schemas.microsoft.com/office/drawing/2014/main" id="{5640B01A-F206-054B-BDC2-38387C72787A}"/>
              </a:ext>
            </a:extLst>
          </p:cNvPr>
          <p:cNvSpPr>
            <a:spLocks noGrp="1"/>
          </p:cNvSpPr>
          <p:nvPr>
            <p:ph type="body" sz="quarter" idx="31" hasCustomPrompt="1"/>
          </p:nvPr>
        </p:nvSpPr>
        <p:spPr>
          <a:xfrm>
            <a:off x="8917438" y="636682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(000) 000-0000</a:t>
            </a:r>
          </a:p>
        </p:txBody>
      </p:sp>
      <p:sp>
        <p:nvSpPr>
          <p:cNvPr id="55" name="Text Placeholder 2">
            <a:extLst>
              <a:ext uri="{FF2B5EF4-FFF2-40B4-BE49-F238E27FC236}">
                <a16:creationId xmlns:a16="http://schemas.microsoft.com/office/drawing/2014/main" id="{642D60B9-4A00-504C-8577-36A8246B0D64}"/>
              </a:ext>
            </a:extLst>
          </p:cNvPr>
          <p:cNvSpPr>
            <a:spLocks noGrp="1"/>
          </p:cNvSpPr>
          <p:nvPr>
            <p:ph type="body" sz="quarter" idx="32" hasCustomPrompt="1"/>
          </p:nvPr>
        </p:nvSpPr>
        <p:spPr>
          <a:xfrm>
            <a:off x="8917438" y="6516884"/>
            <a:ext cx="2581835" cy="80877"/>
          </a:xfrm>
          <a:prstGeom prst="rect">
            <a:avLst/>
          </a:prstGeom>
        </p:spPr>
        <p:txBody>
          <a:bodyPr lIns="0" tIns="0" rIns="0" bIns="0" anchor="ctr" anchorCtr="0"/>
          <a:lstStyle>
            <a:lvl1pPr marL="0" indent="0" algn="l" defTabSz="926104" rtl="0" eaLnBrk="1" latinLnBrk="0" hangingPunct="1">
              <a:lnSpc>
                <a:spcPts val="955"/>
              </a:lnSpc>
              <a:buNone/>
              <a:defRPr lang="en-US" sz="818" kern="1200" spc="-7" baseline="0" dirty="0" smtClean="0">
                <a:solidFill>
                  <a:schemeClr val="accent5"/>
                </a:solidFill>
                <a:latin typeface="Arial" panose="020B0604020202020204" pitchFamily="34" charset="0"/>
                <a:ea typeface="+mn-ea"/>
                <a:cs typeface="Arial" panose="020B0604020202020204" pitchFamily="34" charset="0"/>
              </a:defRPr>
            </a:lvl1pPr>
          </a:lstStyle>
          <a:p>
            <a:pPr marL="0" lvl="0" indent="0" algn="l" defTabSz="887447" rtl="0" eaLnBrk="1" latinLnBrk="0" hangingPunct="1">
              <a:lnSpc>
                <a:spcPts val="682"/>
              </a:lnSpc>
              <a:spcBef>
                <a:spcPts val="1165"/>
              </a:spcBef>
              <a:buClr>
                <a:srgbClr val="00B7E6"/>
              </a:buClr>
              <a:buSzPct val="110000"/>
              <a:buFont typeface="Wingdings" panose="05000000000000000000" pitchFamily="2" charset="2"/>
              <a:buNone/>
            </a:pPr>
            <a:r>
              <a:rPr lang="en-US"/>
              <a:t>name@slalom.com</a:t>
            </a:r>
          </a:p>
        </p:txBody>
      </p:sp>
    </p:spTree>
    <p:extLst>
      <p:ext uri="{BB962C8B-B14F-4D97-AF65-F5344CB8AC3E}">
        <p14:creationId xmlns:p14="http://schemas.microsoft.com/office/powerpoint/2010/main" val="1419581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Main Title Slide_gray blank">
    <p:bg>
      <p:bgPr>
        <a:solidFill>
          <a:schemeClr val="bg2"/>
        </a:solidFill>
        <a:effectLst/>
      </p:bgPr>
    </p:bg>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92727" y="493568"/>
            <a:ext cx="5486400" cy="3308365"/>
          </a:xfrm>
          <a:prstGeom prst="rect">
            <a:avLst/>
          </a:prstGeom>
        </p:spPr>
        <p:txBody>
          <a:bodyPr vert="horz" lIns="0" tIns="45720" rIns="91440" bIns="45720" rtlCol="0" anchor="b">
            <a:noAutofit/>
          </a:bodyPr>
          <a:lstStyle>
            <a:lvl1pPr algn="l" defTabSz="914351" rtl="0" eaLnBrk="1" latinLnBrk="0" hangingPunct="1">
              <a:lnSpc>
                <a:spcPct val="80000"/>
              </a:lnSpc>
              <a:spcBef>
                <a:spcPct val="0"/>
              </a:spcBef>
              <a:buNone/>
              <a:defRPr lang="en-US" sz="6400" b="1" kern="1200" spc="-267"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704469" y="3950829"/>
            <a:ext cx="5474658" cy="1510172"/>
          </a:xfrm>
        </p:spPr>
        <p:txBody>
          <a:bodyPr lIns="0" tIns="0" rIns="0" bIns="0">
            <a:noAutofit/>
          </a:bodyPr>
          <a:lstStyle>
            <a:lvl1pPr mar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a:t>Enter a subtitle here. </a:t>
            </a:r>
          </a:p>
        </p:txBody>
      </p:sp>
      <p:grpSp>
        <p:nvGrpSpPr>
          <p:cNvPr id="12" name="Group 11"/>
          <p:cNvGrpSpPr>
            <a:grpSpLocks noChangeAspect="1"/>
          </p:cNvGrpSpPr>
          <p:nvPr userDrawn="1"/>
        </p:nvGrpSpPr>
        <p:grpSpPr>
          <a:xfrm>
            <a:off x="10553404" y="5929645"/>
            <a:ext cx="945869" cy="245224"/>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19" name="Text Placeholder 3"/>
          <p:cNvSpPr>
            <a:spLocks noGrp="1"/>
          </p:cNvSpPr>
          <p:nvPr>
            <p:ph type="body" sz="quarter" idx="17" hasCustomPrompt="1"/>
          </p:nvPr>
        </p:nvSpPr>
        <p:spPr>
          <a:xfrm>
            <a:off x="705428" y="5929647"/>
            <a:ext cx="2430780" cy="240845"/>
          </a:xfrm>
        </p:spPr>
        <p:txBody>
          <a:bodyPr tIns="0" bIns="0" anchor="b"/>
          <a:lstStyle>
            <a:lvl1pPr marL="0" indent="0">
              <a:buNone/>
              <a:defRPr sz="800">
                <a:solidFill>
                  <a:schemeClr val="accent4"/>
                </a:solidFill>
              </a:defRPr>
            </a:lvl1pPr>
          </a:lstStyle>
          <a:p>
            <a:pPr lvl="0"/>
            <a:r>
              <a:rPr lang="en-US"/>
              <a:t>Optional small text </a:t>
            </a:r>
            <a:endParaRPr lang="en-GB"/>
          </a:p>
        </p:txBody>
      </p:sp>
      <p:sp>
        <p:nvSpPr>
          <p:cNvPr id="3" name="TextBox 2">
            <a:extLst>
              <a:ext uri="{FF2B5EF4-FFF2-40B4-BE49-F238E27FC236}">
                <a16:creationId xmlns:a16="http://schemas.microsoft.com/office/drawing/2014/main" id="{E2A2B371-484A-0F44-9725-65760F836868}"/>
              </a:ext>
            </a:extLst>
          </p:cNvPr>
          <p:cNvSpPr txBox="1"/>
          <p:nvPr userDrawn="1"/>
        </p:nvSpPr>
        <p:spPr>
          <a:xfrm>
            <a:off x="138545" y="-2313709"/>
            <a:ext cx="0" cy="0"/>
          </a:xfrm>
          <a:prstGeom prst="rect">
            <a:avLst/>
          </a:prstGeom>
          <a:noFill/>
        </p:spPr>
        <p:txBody>
          <a:bodyPr wrap="none" rtlCol="0">
            <a:noAutofit/>
          </a:bodyPr>
          <a:lstStyle/>
          <a:p>
            <a:pPr>
              <a:spcBef>
                <a:spcPts val="511"/>
              </a:spcBef>
              <a:buClr>
                <a:schemeClr val="accent2"/>
              </a:buClr>
              <a:buSzPct val="100000"/>
            </a:pPr>
            <a:endParaRPr lang="en-US" sz="955">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463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10935038" y="5766924"/>
            <a:ext cx="1057359" cy="7336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692727" y="493568"/>
            <a:ext cx="5486400" cy="3308365"/>
          </a:xfrm>
          <a:prstGeom prst="rect">
            <a:avLst/>
          </a:prstGeom>
        </p:spPr>
        <p:txBody>
          <a:bodyPr vert="horz" lIns="0" tIns="45720" rIns="91440" bIns="45720" rtlCol="0" anchor="b">
            <a:noAutofit/>
          </a:bodyPr>
          <a:lstStyle>
            <a:lvl1pPr algn="l" defTabSz="914351" rtl="0" eaLnBrk="1" latinLnBrk="0" hangingPunct="1">
              <a:lnSpc>
                <a:spcPct val="80000"/>
              </a:lnSpc>
              <a:spcBef>
                <a:spcPct val="0"/>
              </a:spcBef>
              <a:buNone/>
              <a:defRPr lang="en-US" sz="6400" b="1" u="sng" kern="1200" spc="-267" baseline="0" dirty="0">
                <a:solidFill>
                  <a:schemeClr val="bg1"/>
                </a:solidFill>
                <a:uFill>
                  <a:solidFill>
                    <a:schemeClr val="accent2"/>
                  </a:solidFill>
                </a:uFill>
                <a:latin typeface="Arial" panose="020B0604020202020204" pitchFamily="34" charset="0"/>
                <a:ea typeface="Roboto Medium" panose="02000000000000000000" pitchFamily="2" charset="0"/>
                <a:cs typeface="Arial" panose="020B0604020202020204" pitchFamily="34" charset="0"/>
              </a:defRPr>
            </a:lvl1pPr>
          </a:lstStyle>
          <a:p>
            <a:r>
              <a:rPr lang="en-US"/>
              <a:t>Insert title here. </a:t>
            </a:r>
          </a:p>
        </p:txBody>
      </p:sp>
      <p:sp>
        <p:nvSpPr>
          <p:cNvPr id="6" name="Text Placeholder 10"/>
          <p:cNvSpPr>
            <a:spLocks noGrp="1"/>
          </p:cNvSpPr>
          <p:nvPr>
            <p:ph type="body" sz="quarter" idx="15" hasCustomPrompt="1"/>
          </p:nvPr>
        </p:nvSpPr>
        <p:spPr>
          <a:xfrm>
            <a:off x="692727" y="3950829"/>
            <a:ext cx="5486400" cy="1510172"/>
          </a:xfrm>
        </p:spPr>
        <p:txBody>
          <a:bodyPr lIns="0" tIns="0" rIns="0" bIns="0">
            <a:noAutofit/>
          </a:bodyPr>
          <a:lstStyle>
            <a:lvl1pPr mar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defRPr lang="en-US" sz="1467"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1219195" rtl="0" eaLnBrk="1" latinLnBrk="0" hangingPunct="1">
              <a:lnSpc>
                <a:spcPct val="130000"/>
              </a:lnSpc>
              <a:spcBef>
                <a:spcPts val="0"/>
              </a:spcBef>
              <a:spcAft>
                <a:spcPts val="100"/>
              </a:spcAft>
              <a:buClr>
                <a:srgbClr val="0072C8"/>
              </a:buClr>
              <a:buSzPct val="110000"/>
              <a:buFont typeface="Arial" panose="020B0604020202020204" pitchFamily="34" charset="0"/>
              <a:buNone/>
            </a:pPr>
            <a:r>
              <a:rPr lang="en-US"/>
              <a:t>Enter a subtitle here.</a:t>
            </a:r>
          </a:p>
        </p:txBody>
      </p:sp>
      <p:sp>
        <p:nvSpPr>
          <p:cNvPr id="19" name="Rectangle 18"/>
          <p:cNvSpPr/>
          <p:nvPr userDrawn="1"/>
        </p:nvSpPr>
        <p:spPr>
          <a:xfrm>
            <a:off x="11298401" y="5857240"/>
            <a:ext cx="280257" cy="3176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10553404" y="5929645"/>
            <a:ext cx="945869" cy="245224"/>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13" name="Text Placeholder 3"/>
          <p:cNvSpPr>
            <a:spLocks noGrp="1"/>
          </p:cNvSpPr>
          <p:nvPr>
            <p:ph type="body" sz="quarter" idx="16" hasCustomPrompt="1"/>
          </p:nvPr>
        </p:nvSpPr>
        <p:spPr>
          <a:xfrm>
            <a:off x="705428" y="5929647"/>
            <a:ext cx="2430780" cy="240845"/>
          </a:xfrm>
        </p:spPr>
        <p:txBody>
          <a:bodyPr tIns="0" bIns="0" anchor="b"/>
          <a:lstStyle>
            <a:lvl1pPr marL="0" indent="0">
              <a:buNone/>
              <a:defRPr sz="800">
                <a:solidFill>
                  <a:schemeClr val="accent6"/>
                </a:solidFill>
              </a:defRPr>
            </a:lvl1pPr>
          </a:lstStyle>
          <a:p>
            <a:pPr lvl="0"/>
            <a:r>
              <a:rPr lang="en-US"/>
              <a:t>Optional small text </a:t>
            </a:r>
            <a:endParaRPr lang="en-GB"/>
          </a:p>
        </p:txBody>
      </p:sp>
      <p:sp>
        <p:nvSpPr>
          <p:cNvPr id="15" name="Freeform 5">
            <a:extLst>
              <a:ext uri="{FF2B5EF4-FFF2-40B4-BE49-F238E27FC236}">
                <a16:creationId xmlns:a16="http://schemas.microsoft.com/office/drawing/2014/main" id="{78A66AFC-DC4B-9F4E-9B33-124C0EC04368}"/>
              </a:ext>
            </a:extLst>
          </p:cNvPr>
          <p:cNvSpPr>
            <a:spLocks/>
          </p:cNvSpPr>
          <p:nvPr userDrawn="1"/>
        </p:nvSpPr>
        <p:spPr bwMode="auto">
          <a:xfrm>
            <a:off x="10923362" y="493568"/>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3565"/>
          </a:p>
        </p:txBody>
      </p:sp>
    </p:spTree>
    <p:extLst>
      <p:ext uri="{BB962C8B-B14F-4D97-AF65-F5344CB8AC3E}">
        <p14:creationId xmlns:p14="http://schemas.microsoft.com/office/powerpoint/2010/main" val="336136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_gray">
    <p:bg>
      <p:bgPr>
        <a:solidFill>
          <a:schemeClr val="bg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966CA11-846D-CB49-B769-635D4F375F86}"/>
              </a:ext>
            </a:extLst>
          </p:cNvPr>
          <p:cNvSpPr>
            <a:spLocks noGrp="1"/>
          </p:cNvSpPr>
          <p:nvPr>
            <p:ph type="body" sz="quarter" idx="22" hasCustomPrompt="1"/>
          </p:nvPr>
        </p:nvSpPr>
        <p:spPr>
          <a:xfrm>
            <a:off x="6162025" y="584489"/>
            <a:ext cx="3695267" cy="895134"/>
          </a:xfrm>
        </p:spPr>
        <p:txBody>
          <a:bodyPr/>
          <a:lstStyle>
            <a:lvl1pPr marL="0" indent="0">
              <a:buNone/>
              <a:defRPr/>
            </a:lvl1pPr>
          </a:lstStyle>
          <a:p>
            <a:pPr lvl="0"/>
            <a:r>
              <a:rPr lang="en-US"/>
              <a:t>Enter agenda item here</a:t>
            </a:r>
          </a:p>
        </p:txBody>
      </p:sp>
      <p:sp>
        <p:nvSpPr>
          <p:cNvPr id="2" name="Rectangle 1"/>
          <p:cNvSpPr/>
          <p:nvPr userDrawn="1"/>
        </p:nvSpPr>
        <p:spPr>
          <a:xfrm>
            <a:off x="11156952" y="5778500"/>
            <a:ext cx="673100" cy="660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GB" sz="1867">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692727" y="493569"/>
            <a:ext cx="4875845" cy="1185333"/>
          </a:xfrm>
          <a:prstGeom prst="rect">
            <a:avLst/>
          </a:prstGeom>
        </p:spPr>
        <p:txBody>
          <a:bodyPr vert="horz" lIns="0" tIns="0" rIns="0" bIns="0" rtlCol="0" anchor="t">
            <a:noAutofit/>
          </a:bodyPr>
          <a:lstStyle>
            <a:lvl1pPr marL="0" algn="l" defTabSz="1219195" rtl="0" eaLnBrk="1" latinLnBrk="0" hangingPunct="1">
              <a:lnSpc>
                <a:spcPct val="80000"/>
              </a:lnSpc>
              <a:spcBef>
                <a:spcPct val="0"/>
              </a:spcBef>
              <a:buNone/>
              <a:defRPr lang="en-US" sz="5333" b="1" kern="0" spc="-267" baseline="0" dirty="0">
                <a:solidFill>
                  <a:schemeClr val="tx1"/>
                </a:solidFill>
                <a:latin typeface="+mj-lt"/>
                <a:ea typeface="Roboto Medium" panose="02000000000000000000" pitchFamily="2" charset="0"/>
                <a:cs typeface="Segoe UI" panose="020B0502040204020203" pitchFamily="34" charset="0"/>
              </a:defRPr>
            </a:lvl1pPr>
          </a:lstStyle>
          <a:p>
            <a:r>
              <a:rPr lang="en-US"/>
              <a:t>Insert title here. In this</a:t>
            </a:r>
          </a:p>
        </p:txBody>
      </p:sp>
      <p:grpSp>
        <p:nvGrpSpPr>
          <p:cNvPr id="12" name="Group 11"/>
          <p:cNvGrpSpPr>
            <a:grpSpLocks noChangeAspect="1"/>
          </p:cNvGrpSpPr>
          <p:nvPr userDrawn="1"/>
        </p:nvGrpSpPr>
        <p:grpSpPr>
          <a:xfrm>
            <a:off x="10553404" y="5929645"/>
            <a:ext cx="945869" cy="245224"/>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3565">
                <a:solidFill>
                  <a:srgbClr val="3872FF"/>
                </a:solidFill>
              </a:endParaRPr>
            </a:p>
          </p:txBody>
        </p:sp>
      </p:grpSp>
      <p:sp>
        <p:nvSpPr>
          <p:cNvPr id="26" name="Text Placeholder 3"/>
          <p:cNvSpPr>
            <a:spLocks noGrp="1"/>
          </p:cNvSpPr>
          <p:nvPr>
            <p:ph type="body" sz="quarter" idx="17" hasCustomPrompt="1"/>
          </p:nvPr>
        </p:nvSpPr>
        <p:spPr>
          <a:xfrm>
            <a:off x="699870" y="5929647"/>
            <a:ext cx="2430780" cy="240845"/>
          </a:xfrm>
        </p:spPr>
        <p:txBody>
          <a:bodyPr tIns="0" bIns="0" anchor="b"/>
          <a:lstStyle>
            <a:lvl1pPr marL="0" indent="0">
              <a:buNone/>
              <a:defRPr sz="800">
                <a:solidFill>
                  <a:schemeClr val="accent4"/>
                </a:solidFill>
              </a:defRPr>
            </a:lvl1pPr>
          </a:lstStyle>
          <a:p>
            <a:pPr lvl="0"/>
            <a:r>
              <a:rPr lang="en-US"/>
              <a:t>Optional small text </a:t>
            </a:r>
            <a:endParaRPr lang="en-GB"/>
          </a:p>
        </p:txBody>
      </p:sp>
      <p:sp>
        <p:nvSpPr>
          <p:cNvPr id="16" name="Freeform 5"/>
          <p:cNvSpPr>
            <a:spLocks/>
          </p:cNvSpPr>
          <p:nvPr userDrawn="1"/>
        </p:nvSpPr>
        <p:spPr bwMode="auto">
          <a:xfrm>
            <a:off x="10923362" y="493568"/>
            <a:ext cx="575911" cy="559816"/>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3565"/>
          </a:p>
        </p:txBody>
      </p:sp>
      <p:cxnSp>
        <p:nvCxnSpPr>
          <p:cNvPr id="5" name="Straight Connector 4">
            <a:extLst>
              <a:ext uri="{FF2B5EF4-FFF2-40B4-BE49-F238E27FC236}">
                <a16:creationId xmlns:a16="http://schemas.microsoft.com/office/drawing/2014/main" id="{F4C12184-8CA8-0B46-84AF-44F6E38E60A5}"/>
              </a:ext>
            </a:extLst>
          </p:cNvPr>
          <p:cNvCxnSpPr>
            <a:cxnSpLocks/>
          </p:cNvCxnSpPr>
          <p:nvPr userDrawn="1"/>
        </p:nvCxnSpPr>
        <p:spPr>
          <a:xfrm>
            <a:off x="5893410" y="584200"/>
            <a:ext cx="0" cy="55906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 Placeholder 7">
            <a:extLst>
              <a:ext uri="{FF2B5EF4-FFF2-40B4-BE49-F238E27FC236}">
                <a16:creationId xmlns:a16="http://schemas.microsoft.com/office/drawing/2014/main" id="{2E06FB76-089F-BF4A-96F3-3469E052EA34}"/>
              </a:ext>
            </a:extLst>
          </p:cNvPr>
          <p:cNvSpPr>
            <a:spLocks noGrp="1"/>
          </p:cNvSpPr>
          <p:nvPr>
            <p:ph type="body" sz="quarter" idx="23" hasCustomPrompt="1"/>
          </p:nvPr>
        </p:nvSpPr>
        <p:spPr>
          <a:xfrm>
            <a:off x="6162025" y="1816950"/>
            <a:ext cx="3695267" cy="895134"/>
          </a:xfrm>
        </p:spPr>
        <p:txBody>
          <a:bodyPr/>
          <a:lstStyle>
            <a:lvl1pPr marL="0" indent="0">
              <a:buNone/>
              <a:defRPr/>
            </a:lvl1pPr>
          </a:lstStyle>
          <a:p>
            <a:pPr lvl="0"/>
            <a:r>
              <a:rPr lang="en-US"/>
              <a:t>Enter agenda item here</a:t>
            </a:r>
          </a:p>
        </p:txBody>
      </p:sp>
      <p:sp>
        <p:nvSpPr>
          <p:cNvPr id="28" name="Text Placeholder 7">
            <a:extLst>
              <a:ext uri="{FF2B5EF4-FFF2-40B4-BE49-F238E27FC236}">
                <a16:creationId xmlns:a16="http://schemas.microsoft.com/office/drawing/2014/main" id="{F15AAD5D-BF03-974A-8BE5-2ED6F8C28118}"/>
              </a:ext>
            </a:extLst>
          </p:cNvPr>
          <p:cNvSpPr>
            <a:spLocks noGrp="1"/>
          </p:cNvSpPr>
          <p:nvPr>
            <p:ph type="body" sz="quarter" idx="24" hasCustomPrompt="1"/>
          </p:nvPr>
        </p:nvSpPr>
        <p:spPr>
          <a:xfrm>
            <a:off x="6162025" y="3049410"/>
            <a:ext cx="3695267" cy="895134"/>
          </a:xfrm>
        </p:spPr>
        <p:txBody>
          <a:bodyPr/>
          <a:lstStyle>
            <a:lvl1pPr marL="0" indent="0">
              <a:buNone/>
              <a:defRPr/>
            </a:lvl1pPr>
          </a:lstStyle>
          <a:p>
            <a:pPr lvl="0"/>
            <a:r>
              <a:rPr lang="en-US"/>
              <a:t>Enter agenda item here</a:t>
            </a:r>
          </a:p>
        </p:txBody>
      </p:sp>
      <p:sp>
        <p:nvSpPr>
          <p:cNvPr id="29" name="Text Placeholder 7">
            <a:extLst>
              <a:ext uri="{FF2B5EF4-FFF2-40B4-BE49-F238E27FC236}">
                <a16:creationId xmlns:a16="http://schemas.microsoft.com/office/drawing/2014/main" id="{6D52654D-331A-6443-AE30-FBA3CE144095}"/>
              </a:ext>
            </a:extLst>
          </p:cNvPr>
          <p:cNvSpPr>
            <a:spLocks noGrp="1"/>
          </p:cNvSpPr>
          <p:nvPr>
            <p:ph type="body" sz="quarter" idx="25" hasCustomPrompt="1"/>
          </p:nvPr>
        </p:nvSpPr>
        <p:spPr>
          <a:xfrm>
            <a:off x="6162025" y="4281871"/>
            <a:ext cx="3695267" cy="895134"/>
          </a:xfrm>
        </p:spPr>
        <p:txBody>
          <a:bodyPr/>
          <a:lstStyle>
            <a:lvl1pPr marL="0" indent="0">
              <a:buNone/>
              <a:defRPr/>
            </a:lvl1pPr>
          </a:lstStyle>
          <a:p>
            <a:pPr lvl="0"/>
            <a:r>
              <a:rPr lang="en-US"/>
              <a:t>Enter agenda item here</a:t>
            </a:r>
          </a:p>
        </p:txBody>
      </p:sp>
    </p:spTree>
    <p:extLst>
      <p:ext uri="{BB962C8B-B14F-4D97-AF65-F5344CB8AC3E}">
        <p14:creationId xmlns:p14="http://schemas.microsoft.com/office/powerpoint/2010/main" val="1621526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457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6096002" y="1477734"/>
            <a:ext cx="1491836" cy="344710"/>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25" name="Text Placeholder 6"/>
          <p:cNvSpPr>
            <a:spLocks noGrp="1"/>
          </p:cNvSpPr>
          <p:nvPr>
            <p:ph type="body" sz="quarter" idx="29" hasCustomPrompt="1"/>
          </p:nvPr>
        </p:nvSpPr>
        <p:spPr>
          <a:xfrm>
            <a:off x="7948079" y="902583"/>
            <a:ext cx="1491836" cy="501650"/>
          </a:xfrm>
        </p:spPr>
        <p:txBody>
          <a:bodyPr vert="horz" wrap="square" lIns="0" tIns="0" rIns="0" bIns="0" rtlCol="0" anchor="t">
            <a:noAutofit/>
          </a:bodyPr>
          <a:lstStyle>
            <a:lvl1pPr marL="0" indent="0">
              <a:buNone/>
              <a:defRPr lang="en-US" sz="3734" b="1" kern="0" spc="-200" dirty="0">
                <a:solidFill>
                  <a:schemeClr val="accent3"/>
                </a:solidFill>
                <a:latin typeface="+mj-lt"/>
                <a:ea typeface="Roboto Medium" panose="02000000000000000000" pitchFamily="2" charset="0"/>
              </a:defRPr>
            </a:lvl1pPr>
          </a:lstStyle>
          <a:p>
            <a:pPr marL="230716" lvl="0" indent="-230716">
              <a:lnSpc>
                <a:spcPct val="90000"/>
              </a:lnSpc>
              <a:spcBef>
                <a:spcPct val="0"/>
              </a:spcBef>
            </a:pPr>
            <a:r>
              <a:rPr lang="en-US"/>
              <a:t>1B</a:t>
            </a:r>
          </a:p>
        </p:txBody>
      </p:sp>
      <p:sp>
        <p:nvSpPr>
          <p:cNvPr id="26" name="Text Placeholder 10"/>
          <p:cNvSpPr>
            <a:spLocks noGrp="1"/>
          </p:cNvSpPr>
          <p:nvPr>
            <p:ph type="body" sz="quarter" idx="30" hasCustomPrompt="1"/>
          </p:nvPr>
        </p:nvSpPr>
        <p:spPr>
          <a:xfrm>
            <a:off x="7948079" y="1477734"/>
            <a:ext cx="1491836" cy="344710"/>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27" name="Text Placeholder 6"/>
          <p:cNvSpPr>
            <a:spLocks noGrp="1"/>
          </p:cNvSpPr>
          <p:nvPr>
            <p:ph type="body" sz="quarter" idx="31" hasCustomPrompt="1"/>
          </p:nvPr>
        </p:nvSpPr>
        <p:spPr>
          <a:xfrm>
            <a:off x="9800157" y="902583"/>
            <a:ext cx="1491836" cy="501650"/>
          </a:xfrm>
        </p:spPr>
        <p:txBody>
          <a:bodyPr vert="horz" wrap="square" lIns="0" tIns="0" rIns="0" bIns="0" rtlCol="0" anchor="t">
            <a:noAutofit/>
          </a:bodyPr>
          <a:lstStyle>
            <a:lvl1pPr marL="0" indent="0">
              <a:buNone/>
              <a:defRPr lang="en-US" sz="3734" b="1" kern="0" spc="-200" dirty="0">
                <a:solidFill>
                  <a:schemeClr val="accent3"/>
                </a:solidFill>
                <a:latin typeface="+mj-lt"/>
                <a:ea typeface="Roboto Medium" panose="02000000000000000000" pitchFamily="2" charset="0"/>
              </a:defRPr>
            </a:lvl1pPr>
          </a:lstStyle>
          <a:p>
            <a:pPr marL="230716" lvl="0" indent="-230716">
              <a:lnSpc>
                <a:spcPct val="90000"/>
              </a:lnSpc>
              <a:spcBef>
                <a:spcPct val="0"/>
              </a:spcBef>
            </a:pPr>
            <a:r>
              <a:rPr lang="en-US"/>
              <a:t>100</a:t>
            </a:r>
          </a:p>
        </p:txBody>
      </p:sp>
      <p:sp>
        <p:nvSpPr>
          <p:cNvPr id="28" name="Text Placeholder 10"/>
          <p:cNvSpPr>
            <a:spLocks noGrp="1"/>
          </p:cNvSpPr>
          <p:nvPr>
            <p:ph type="body" sz="quarter" idx="32" hasCustomPrompt="1"/>
          </p:nvPr>
        </p:nvSpPr>
        <p:spPr>
          <a:xfrm>
            <a:off x="9800157" y="1477734"/>
            <a:ext cx="1491836" cy="344710"/>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7" name="Text Placeholder 6"/>
          <p:cNvSpPr>
            <a:spLocks noGrp="1"/>
          </p:cNvSpPr>
          <p:nvPr>
            <p:ph type="body" sz="quarter" idx="27" hasCustomPrompt="1"/>
          </p:nvPr>
        </p:nvSpPr>
        <p:spPr>
          <a:xfrm>
            <a:off x="6096002" y="902583"/>
            <a:ext cx="1491836" cy="501650"/>
          </a:xfrm>
        </p:spPr>
        <p:txBody>
          <a:bodyPr vert="horz" wrap="square" lIns="0" tIns="0" rIns="0" bIns="0" rtlCol="0" anchor="t">
            <a:noAutofit/>
          </a:bodyPr>
          <a:lstStyle>
            <a:lvl1pPr marL="0" indent="0">
              <a:buNone/>
              <a:defRPr lang="en-US" sz="3734" b="1" kern="0" spc="-200" dirty="0">
                <a:solidFill>
                  <a:schemeClr val="accent3"/>
                </a:solidFill>
                <a:latin typeface="+mj-lt"/>
                <a:ea typeface="Roboto Medium" panose="02000000000000000000" pitchFamily="2" charset="0"/>
              </a:defRPr>
            </a:lvl1pPr>
          </a:lstStyle>
          <a:p>
            <a:pPr marL="230716" lvl="0" indent="-230716">
              <a:lnSpc>
                <a:spcPct val="90000"/>
              </a:lnSpc>
              <a:spcBef>
                <a:spcPct val="0"/>
              </a:spcBef>
            </a:pPr>
            <a:r>
              <a:rPr lang="en-US"/>
              <a:t>1,000</a:t>
            </a:r>
          </a:p>
        </p:txBody>
      </p:sp>
      <p:sp>
        <p:nvSpPr>
          <p:cNvPr id="29" name="Text Placeholder 3"/>
          <p:cNvSpPr>
            <a:spLocks noGrp="1"/>
          </p:cNvSpPr>
          <p:nvPr>
            <p:ph type="body" sz="quarter" idx="26" hasCustomPrompt="1"/>
          </p:nvPr>
        </p:nvSpPr>
        <p:spPr>
          <a:xfrm>
            <a:off x="6096000" y="6128859"/>
            <a:ext cx="2768608" cy="258532"/>
          </a:xfrm>
        </p:spPr>
        <p:txBody>
          <a:bodyPr/>
          <a:lstStyle>
            <a:lvl1pPr marL="0" indent="0" algn="l" defTabSz="1219195" rtl="0" eaLnBrk="1" latinLnBrk="0" hangingPunct="1">
              <a:buNone/>
              <a:defRPr lang="en-US" sz="1467" kern="1200" baseline="30000" dirty="0" smtClean="0">
                <a:solidFill>
                  <a:schemeClr val="accent4"/>
                </a:solidFill>
                <a:latin typeface="+mn-lt"/>
                <a:ea typeface="+mn-ea"/>
                <a:cs typeface="+mn-cs"/>
              </a:defRPr>
            </a:lvl1pPr>
            <a:lvl2pPr marL="0" algn="r" defTabSz="1219195" rtl="0" eaLnBrk="1" latinLnBrk="0" hangingPunct="1">
              <a:defRPr lang="en-US" sz="1467" kern="1200" baseline="30000" dirty="0" smtClean="0">
                <a:solidFill>
                  <a:schemeClr val="accent1">
                    <a:lumMod val="60000"/>
                    <a:lumOff val="40000"/>
                  </a:schemeClr>
                </a:solidFill>
                <a:latin typeface="+mn-lt"/>
                <a:ea typeface="+mn-ea"/>
                <a:cs typeface="+mn-cs"/>
              </a:defRPr>
            </a:lvl2pPr>
            <a:lvl3pPr marL="0" algn="r" defTabSz="1219195" rtl="0" eaLnBrk="1" latinLnBrk="0" hangingPunct="1">
              <a:defRPr lang="en-US" sz="1467" kern="1200" baseline="30000" dirty="0" smtClean="0">
                <a:solidFill>
                  <a:schemeClr val="accent1">
                    <a:lumMod val="60000"/>
                    <a:lumOff val="40000"/>
                  </a:schemeClr>
                </a:solidFill>
                <a:latin typeface="+mn-lt"/>
                <a:ea typeface="+mn-ea"/>
                <a:cs typeface="+mn-cs"/>
              </a:defRPr>
            </a:lvl3pPr>
            <a:lvl4pPr marL="0" algn="r" defTabSz="1219195" rtl="0" eaLnBrk="1" latinLnBrk="0" hangingPunct="1">
              <a:defRPr lang="en-US" sz="1467" kern="1200" baseline="30000" dirty="0" smtClean="0">
                <a:solidFill>
                  <a:schemeClr val="accent1">
                    <a:lumMod val="60000"/>
                    <a:lumOff val="40000"/>
                  </a:schemeClr>
                </a:solidFill>
                <a:latin typeface="+mn-lt"/>
                <a:ea typeface="+mn-ea"/>
                <a:cs typeface="+mn-cs"/>
              </a:defRPr>
            </a:lvl4pPr>
            <a:lvl5pPr marL="0" algn="r" defTabSz="1219195" rtl="0" eaLnBrk="1" latinLnBrk="0" hangingPunct="1">
              <a:defRPr lang="en-US" sz="1467" kern="1200" baseline="30000" dirty="0">
                <a:solidFill>
                  <a:schemeClr val="accent1">
                    <a:lumMod val="60000"/>
                    <a:lumOff val="40000"/>
                  </a:schemeClr>
                </a:solidFill>
                <a:latin typeface="+mn-lt"/>
                <a:ea typeface="+mn-ea"/>
                <a:cs typeface="+mn-cs"/>
              </a:defRPr>
            </a:lvl5pPr>
          </a:lstStyle>
          <a:p>
            <a:pPr lvl="0"/>
            <a:r>
              <a:rPr lang="en-US"/>
              <a:t>Contact: Enter name</a:t>
            </a:r>
          </a:p>
        </p:txBody>
      </p:sp>
      <p:sp>
        <p:nvSpPr>
          <p:cNvPr id="39" name="Text Placeholder 10"/>
          <p:cNvSpPr>
            <a:spLocks noGrp="1"/>
          </p:cNvSpPr>
          <p:nvPr>
            <p:ph type="body" sz="quarter" idx="34" hasCustomPrompt="1"/>
          </p:nvPr>
        </p:nvSpPr>
        <p:spPr>
          <a:xfrm>
            <a:off x="6096000" y="2753176"/>
            <a:ext cx="3132243" cy="1006908"/>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40" name="Text Placeholder 6"/>
          <p:cNvSpPr>
            <a:spLocks noGrp="1"/>
          </p:cNvSpPr>
          <p:nvPr>
            <p:ph type="body" sz="quarter" idx="35" hasCustomPrompt="1"/>
          </p:nvPr>
        </p:nvSpPr>
        <p:spPr>
          <a:xfrm>
            <a:off x="6096000" y="2473747"/>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6" lvl="0" indent="-230716">
              <a:lnSpc>
                <a:spcPct val="90000"/>
              </a:lnSpc>
              <a:spcBef>
                <a:spcPct val="0"/>
              </a:spcBef>
            </a:pPr>
            <a:r>
              <a:rPr lang="en-US"/>
              <a:t>Client</a:t>
            </a:r>
          </a:p>
        </p:txBody>
      </p:sp>
      <p:sp>
        <p:nvSpPr>
          <p:cNvPr id="41" name="Text Placeholder 10"/>
          <p:cNvSpPr>
            <a:spLocks noGrp="1"/>
          </p:cNvSpPr>
          <p:nvPr>
            <p:ph type="body" sz="quarter" idx="36" hasCustomPrompt="1"/>
          </p:nvPr>
        </p:nvSpPr>
        <p:spPr>
          <a:xfrm>
            <a:off x="9800157" y="2744113"/>
            <a:ext cx="1491836" cy="344710"/>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42" name="Text Placeholder 6"/>
          <p:cNvSpPr>
            <a:spLocks noGrp="1"/>
          </p:cNvSpPr>
          <p:nvPr>
            <p:ph type="body" sz="quarter" idx="37" hasCustomPrompt="1"/>
          </p:nvPr>
        </p:nvSpPr>
        <p:spPr>
          <a:xfrm>
            <a:off x="9800157" y="2464684"/>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6" lvl="0" indent="-230716">
              <a:lnSpc>
                <a:spcPct val="90000"/>
              </a:lnSpc>
              <a:spcBef>
                <a:spcPct val="0"/>
              </a:spcBef>
            </a:pPr>
            <a:r>
              <a:rPr lang="en-US"/>
              <a:t>Industry</a:t>
            </a:r>
          </a:p>
        </p:txBody>
      </p:sp>
      <p:sp>
        <p:nvSpPr>
          <p:cNvPr id="43" name="Text Placeholder 10"/>
          <p:cNvSpPr>
            <a:spLocks noGrp="1"/>
          </p:cNvSpPr>
          <p:nvPr>
            <p:ph type="body" sz="quarter" idx="38" hasCustomPrompt="1"/>
          </p:nvPr>
        </p:nvSpPr>
        <p:spPr>
          <a:xfrm>
            <a:off x="6096000" y="4245622"/>
            <a:ext cx="3132243" cy="1082919"/>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44" name="Text Placeholder 6"/>
          <p:cNvSpPr>
            <a:spLocks noGrp="1"/>
          </p:cNvSpPr>
          <p:nvPr>
            <p:ph type="body" sz="quarter" idx="39" hasCustomPrompt="1"/>
          </p:nvPr>
        </p:nvSpPr>
        <p:spPr>
          <a:xfrm>
            <a:off x="6096000" y="3966193"/>
            <a:ext cx="3132243"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6" lvl="0" indent="-230716">
              <a:lnSpc>
                <a:spcPct val="90000"/>
              </a:lnSpc>
              <a:spcBef>
                <a:spcPct val="0"/>
              </a:spcBef>
            </a:pPr>
            <a:r>
              <a:rPr lang="en-US"/>
              <a:t>Solutions</a:t>
            </a:r>
          </a:p>
        </p:txBody>
      </p:sp>
      <p:sp>
        <p:nvSpPr>
          <p:cNvPr id="45" name="Text Placeholder 10"/>
          <p:cNvSpPr>
            <a:spLocks noGrp="1"/>
          </p:cNvSpPr>
          <p:nvPr>
            <p:ph type="body" sz="quarter" idx="40" hasCustomPrompt="1"/>
          </p:nvPr>
        </p:nvSpPr>
        <p:spPr>
          <a:xfrm>
            <a:off x="9800157" y="3559835"/>
            <a:ext cx="1491836" cy="344710"/>
          </a:xfrm>
        </p:spPr>
        <p:txBody>
          <a:bodyPr/>
          <a:lstStyle>
            <a:lvl1pPr marL="0" indent="0">
              <a:buFont typeface="Arial" panose="020B0604020202020204" pitchFamily="34" charset="0"/>
              <a:buNone/>
              <a:defRPr lang="en-US" sz="1867" kern="1200" baseline="30000" dirty="0">
                <a:solidFill>
                  <a:schemeClr val="accent4"/>
                </a:solidFill>
                <a:latin typeface="+mn-lt"/>
                <a:ea typeface="+mn-ea"/>
                <a:cs typeface="+mn-cs"/>
              </a:defRPr>
            </a:lvl1pPr>
          </a:lstStyle>
          <a:p>
            <a:pPr lvl="0"/>
            <a:r>
              <a:rPr lang="en-US"/>
              <a:t>Enter subtitle</a:t>
            </a:r>
          </a:p>
        </p:txBody>
      </p:sp>
      <p:sp>
        <p:nvSpPr>
          <p:cNvPr id="46" name="Text Placeholder 6"/>
          <p:cNvSpPr>
            <a:spLocks noGrp="1"/>
          </p:cNvSpPr>
          <p:nvPr>
            <p:ph type="body" sz="quarter" idx="41" hasCustomPrompt="1"/>
          </p:nvPr>
        </p:nvSpPr>
        <p:spPr>
          <a:xfrm>
            <a:off x="9800157" y="3280405"/>
            <a:ext cx="1491836" cy="269435"/>
          </a:xfrm>
        </p:spPr>
        <p:txBody>
          <a:bodyPr vert="horz" wrap="square" lIns="0" tIns="0" rIns="0" bIns="0" rtlCol="0" anchor="t">
            <a:noAutofit/>
          </a:bodyPr>
          <a:lstStyle>
            <a:lvl1pPr marL="0" indent="0">
              <a:buNone/>
              <a:defRPr lang="en-US" sz="1600" b="1" kern="0" spc="-67" baseline="0" dirty="0">
                <a:solidFill>
                  <a:schemeClr val="accent2"/>
                </a:solidFill>
                <a:latin typeface="+mj-lt"/>
                <a:ea typeface="Roboto Medium" panose="02000000000000000000" pitchFamily="2" charset="0"/>
              </a:defRPr>
            </a:lvl1pPr>
          </a:lstStyle>
          <a:p>
            <a:pPr marL="230716" lvl="0" indent="-230716">
              <a:lnSpc>
                <a:spcPct val="90000"/>
              </a:lnSpc>
              <a:spcBef>
                <a:spcPct val="0"/>
              </a:spcBef>
            </a:pPr>
            <a:r>
              <a:rPr lang="en-US"/>
              <a:t>Platforms</a:t>
            </a:r>
          </a:p>
        </p:txBody>
      </p:sp>
      <p:sp>
        <p:nvSpPr>
          <p:cNvPr id="19" name="Text Placeholder 4"/>
          <p:cNvSpPr>
            <a:spLocks noGrp="1"/>
          </p:cNvSpPr>
          <p:nvPr>
            <p:ph type="body" sz="quarter" idx="33"/>
          </p:nvPr>
        </p:nvSpPr>
        <p:spPr>
          <a:xfrm>
            <a:off x="619326" y="2318125"/>
            <a:ext cx="5027941" cy="2272549"/>
          </a:xfrm>
        </p:spPr>
        <p:txBody>
          <a:bodyPr tIns="0"/>
          <a:lstStyle>
            <a:lvl1pPr marL="0" indent="0">
              <a:lnSpc>
                <a:spcPct val="120000"/>
              </a:lnSpc>
              <a:buNone/>
              <a:defRPr lang="en-US" sz="1467" kern="1200" spc="0" baseline="0" dirty="0" smtClean="0">
                <a:solidFill>
                  <a:schemeClr val="accent4"/>
                </a:solidFill>
                <a:latin typeface="Arial" panose="020B0604020202020204" pitchFamily="34" charset="0"/>
                <a:ea typeface="+mn-ea"/>
                <a:cs typeface="Arial" panose="020B0604020202020204" pitchFamily="34" charset="0"/>
              </a:defRPr>
            </a:lvl1pPr>
            <a:lvl2pPr marL="230715" indent="0">
              <a:buNone/>
              <a:defRPr/>
            </a:lvl2pPr>
            <a:lvl3pPr marL="431798" indent="0">
              <a:buNone/>
              <a:defRPr/>
            </a:lvl3pPr>
            <a:lvl4pPr marL="609597" indent="0">
              <a:buNone/>
              <a:defRPr/>
            </a:lvl4pPr>
            <a:lvl5pPr marL="791630" indent="0">
              <a:buNone/>
              <a:defRPr/>
            </a:lvl5pPr>
          </a:lstStyle>
          <a:p>
            <a:pPr marL="0" lvl="0" indent="0" algn="l" defTabSz="1219195" rtl="0" eaLnBrk="1" latinLnBrk="0" hangingPunct="1">
              <a:lnSpc>
                <a:spcPct val="90000"/>
              </a:lnSpc>
              <a:spcBef>
                <a:spcPts val="1600"/>
              </a:spcBef>
              <a:buClr>
                <a:srgbClr val="0072C8"/>
              </a:buClr>
              <a:buSzPct val="110000"/>
              <a:buFont typeface="Wingdings" panose="05000000000000000000" pitchFamily="2" charset="2"/>
              <a:buNone/>
            </a:pPr>
            <a:r>
              <a:rPr lang="en-US"/>
              <a:t>Click to edit Master text styles</a:t>
            </a:r>
          </a:p>
        </p:txBody>
      </p:sp>
      <p:sp>
        <p:nvSpPr>
          <p:cNvPr id="20" name="Text Placeholder 7"/>
          <p:cNvSpPr>
            <a:spLocks noGrp="1"/>
          </p:cNvSpPr>
          <p:nvPr>
            <p:ph type="body" sz="quarter" idx="11" hasCustomPrompt="1"/>
          </p:nvPr>
        </p:nvSpPr>
        <p:spPr>
          <a:xfrm>
            <a:off x="619325" y="584200"/>
            <a:ext cx="5027943" cy="1676400"/>
          </a:xfrm>
        </p:spPr>
        <p:txBody>
          <a:bodyPr tIns="0" bIns="0" anchor="t"/>
          <a:lstStyle>
            <a:lvl1pPr marL="0" indent="0" algn="l" defTabSz="1219195" rtl="0" eaLnBrk="1" latinLnBrk="0" hangingPunct="1">
              <a:lnSpc>
                <a:spcPct val="90000"/>
              </a:lnSpc>
              <a:spcBef>
                <a:spcPct val="0"/>
              </a:spcBef>
              <a:buNone/>
              <a:defRPr lang="en-US" sz="3734" b="1" kern="0" spc="-134"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1219195"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1219195"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1219195" rtl="0" eaLnBrk="1" latinLnBrk="0" hangingPunct="1">
              <a:lnSpc>
                <a:spcPct val="90000"/>
              </a:lnSpc>
              <a:spcBef>
                <a:spcPct val="0"/>
              </a:spcBef>
              <a:buNone/>
              <a:defRPr lang="en-US" sz="5333" b="1" kern="0" spc="-20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1219195" rtl="0" eaLnBrk="1" latinLnBrk="0" hangingPunct="1">
              <a:lnSpc>
                <a:spcPct val="90000"/>
              </a:lnSpc>
              <a:spcBef>
                <a:spcPct val="0"/>
              </a:spcBef>
              <a:buNone/>
              <a:defRPr lang="en-GB" sz="5333" b="1" kern="0" spc="-20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this text box. Try to keep to three lines of text</a:t>
            </a:r>
          </a:p>
        </p:txBody>
      </p:sp>
    </p:spTree>
    <p:extLst>
      <p:ext uri="{BB962C8B-B14F-4D97-AF65-F5344CB8AC3E}">
        <p14:creationId xmlns:p14="http://schemas.microsoft.com/office/powerpoint/2010/main" val="2074280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Content - TNP">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09600" y="838200"/>
            <a:ext cx="109728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7"/>
          <p:cNvSpPr>
            <a:spLocks noGrp="1"/>
          </p:cNvSpPr>
          <p:nvPr>
            <p:ph type="title" hasCustomPrompt="1"/>
          </p:nvPr>
        </p:nvSpPr>
        <p:spPr>
          <a:xfrm>
            <a:off x="1102470" y="107004"/>
            <a:ext cx="10479932" cy="466928"/>
          </a:xfrm>
          <a:prstGeom prst="rect">
            <a:avLst/>
          </a:prstGeom>
        </p:spPr>
        <p:txBody>
          <a:bodyPr anchor="ctr">
            <a:noAutofit/>
          </a:bodyPr>
          <a:lstStyle>
            <a:lvl1pPr algn="l">
              <a:defRPr sz="2000" b="1">
                <a:solidFill>
                  <a:srgbClr val="1666AF"/>
                </a:solidFill>
                <a:latin typeface="+mj-lt"/>
                <a:cs typeface="Arial" pitchFamily="34" charset="0"/>
              </a:defRPr>
            </a:lvl1pPr>
          </a:lstStyle>
          <a:p>
            <a:r>
              <a:rPr lang="en-US"/>
              <a:t>&lt;Use a full sentence to describe the page: this is a text page with information box&gt;</a:t>
            </a:r>
          </a:p>
        </p:txBody>
      </p:sp>
      <p:sp>
        <p:nvSpPr>
          <p:cNvPr id="4" name="Slide Number Placeholder 6">
            <a:extLst>
              <a:ext uri="{FF2B5EF4-FFF2-40B4-BE49-F238E27FC236}">
                <a16:creationId xmlns:a16="http://schemas.microsoft.com/office/drawing/2014/main" id="{0AB51850-7224-4BA1-A33B-91367B41ADE8}"/>
              </a:ext>
            </a:extLst>
          </p:cNvPr>
          <p:cNvSpPr>
            <a:spLocks noGrp="1"/>
          </p:cNvSpPr>
          <p:nvPr>
            <p:ph type="sldNum" sz="quarter" idx="12"/>
          </p:nvPr>
        </p:nvSpPr>
        <p:spPr>
          <a:xfrm>
            <a:off x="8737600" y="6356352"/>
            <a:ext cx="2844800" cy="365125"/>
          </a:xfrm>
        </p:spPr>
        <p:txBody>
          <a:bodyPr/>
          <a:lstStyle/>
          <a:p>
            <a:fld id="{A8E81229-921C-BF49-810C-ACE47195EA7C}" type="slidenum">
              <a:rPr lang="en-US" smtClean="0"/>
              <a:t>‹#›</a:t>
            </a:fld>
            <a:endParaRPr lang="en-US"/>
          </a:p>
        </p:txBody>
      </p:sp>
    </p:spTree>
    <p:extLst>
      <p:ext uri="{BB962C8B-B14F-4D97-AF65-F5344CB8AC3E}">
        <p14:creationId xmlns:p14="http://schemas.microsoft.com/office/powerpoint/2010/main" val="401029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3AE6-9484-4944-ADA8-478D2DE6A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2C75EF-002D-46B5-A6E9-EFD0D47E4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3725D-63AA-4D1A-8792-C593F881506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43E1097-FD06-4A94-870F-44C54F48D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0A02C-9789-4EA9-B241-C65EFE5C37D3}"/>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119550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38A5-B437-4491-AFC4-16DFEEB81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843F-5D63-4BD6-8D12-2EECD9FAE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00CC6-03DA-48CC-982C-2040FFF49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02EA0-5081-4AD5-8B4E-ADFE7396EAF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ED537C6-C8B6-459F-A7B2-FFF59CB55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75381-2725-492E-B903-8A4EFE25B211}"/>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31032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1C09-7F55-4B42-8C85-1BA3908D5F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BBE863-29AB-4D1F-8622-E9CA628E4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048CF-1743-4EF4-A21B-3DE57F12C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A3921D-AE15-4358-8C73-CDD65A88C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EE051-6359-45D6-98FE-3A513B640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69595-8110-4A47-99B1-5DD4B2F3C85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0D41B1EF-DFD4-47C8-B1E0-063E005F7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D3DD7F-3C6A-4AE4-B2DB-1CDC1DCF3B6D}"/>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244247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04AC-433E-439C-9E86-E83383535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82B39-8379-4CDA-B6F3-DB6F2CB3C41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E668CE45-F97E-4E50-A075-E5B7799C0C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7806C-BECF-4AC9-A709-C04BC82F5B41}"/>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283512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38A27-DF08-414A-8180-7B49BBCEDB0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8B3AA3B-14DA-4914-8FE1-42D4BD2E9C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A3EA0-83B7-4FB0-B68D-E0792B15993A}"/>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193094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3398-CC3B-41E2-AB8D-DBBC16BF7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7E9F37-E0DE-469F-9258-4355F148E1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2F9C4-392F-4B5F-BB23-FA2AF7377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3DFA8-26CA-4C9B-8CDD-244E78DA64D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116A5D1-488E-4795-9BC3-23077835F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F0666-C123-4A48-B670-6CFCE6DBCB99}"/>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395401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1129-DDB1-4A65-9622-6DA4118EB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07EE4-8A9F-4A49-8DE8-C1F98CD80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C83C37-6FDE-40CC-BF5F-2B7C1CD2A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6F752-8DEA-43EB-9AEF-18979F65DE8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9B0321F-A5A2-489E-938C-6EA0BCA41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F3603-D75B-49AE-BBE4-5B3875AC9C96}"/>
              </a:ext>
            </a:extLst>
          </p:cNvPr>
          <p:cNvSpPr>
            <a:spLocks noGrp="1"/>
          </p:cNvSpPr>
          <p:nvPr>
            <p:ph type="sldNum" sz="quarter" idx="12"/>
          </p:nvPr>
        </p:nvSpPr>
        <p:spPr/>
        <p:txBody>
          <a:bodyPr/>
          <a:lstStyle/>
          <a:p>
            <a:fld id="{0A6220C2-8175-45BF-819E-831B5AF69E52}" type="slidenum">
              <a:rPr lang="en-US" smtClean="0"/>
              <a:t>‹#›</a:t>
            </a:fld>
            <a:endParaRPr lang="en-US"/>
          </a:p>
        </p:txBody>
      </p:sp>
    </p:spTree>
    <p:extLst>
      <p:ext uri="{BB962C8B-B14F-4D97-AF65-F5344CB8AC3E}">
        <p14:creationId xmlns:p14="http://schemas.microsoft.com/office/powerpoint/2010/main" val="303301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5265D-7E03-4835-9E66-5422B0A17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8C5CE-18BC-4B47-B03F-0468A744F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168F9-FD7A-4333-8682-5AA822AC0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4965613-2A4A-4CF2-AE38-CFED96F98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53FE0-AB60-4A39-BAD4-8586F24F0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220C2-8175-45BF-819E-831B5AF69E52}" type="slidenum">
              <a:rPr lang="en-US" smtClean="0"/>
              <a:t>‹#›</a:t>
            </a:fld>
            <a:endParaRPr lang="en-US"/>
          </a:p>
        </p:txBody>
      </p:sp>
    </p:spTree>
    <p:extLst>
      <p:ext uri="{BB962C8B-B14F-4D97-AF65-F5344CB8AC3E}">
        <p14:creationId xmlns:p14="http://schemas.microsoft.com/office/powerpoint/2010/main" val="280361744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661" r:id="rId15"/>
    <p:sldLayoutId id="2147483662" r:id="rId16"/>
    <p:sldLayoutId id="2147483663"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7" r:id="rId27"/>
    <p:sldLayoutId id="2147483679" r:id="rId2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59CFE978-97E2-4A0B-AC64-98A62490B99F}"/>
              </a:ext>
            </a:extLst>
          </p:cNvPr>
          <p:cNvSpPr>
            <a:spLocks noGrp="1"/>
          </p:cNvSpPr>
          <p:nvPr>
            <p:ph type="body" sz="quarter" idx="17"/>
          </p:nvPr>
        </p:nvSpPr>
        <p:spPr>
          <a:xfrm>
            <a:off x="2617496" y="426128"/>
            <a:ext cx="7378760" cy="1383056"/>
          </a:xfrm>
        </p:spPr>
        <p:txBody>
          <a:bodyPr>
            <a:normAutofit/>
          </a:bodyPr>
          <a:lstStyle/>
          <a:p>
            <a:pPr algn="ctr"/>
            <a:r>
              <a:rPr lang="en-US" dirty="0">
                <a:solidFill>
                  <a:schemeClr val="accent5">
                    <a:lumMod val="75000"/>
                  </a:schemeClr>
                </a:solidFill>
                <a:latin typeface="Helvetica" panose="020B0604020202020204" pitchFamily="34" charset="0"/>
                <a:cs typeface="Helvetica" panose="020B0604020202020204" pitchFamily="34" charset="0"/>
              </a:rPr>
              <a:t>CDC Health Equity Grant</a:t>
            </a:r>
          </a:p>
          <a:p>
            <a:pPr algn="ctr"/>
            <a:r>
              <a:rPr lang="en-US" dirty="0">
                <a:solidFill>
                  <a:schemeClr val="accent5">
                    <a:lumMod val="75000"/>
                  </a:schemeClr>
                </a:solidFill>
                <a:latin typeface="Helvetica" panose="020B0604020202020204" pitchFamily="34" charset="0"/>
                <a:cs typeface="Helvetica" panose="020B0604020202020204" pitchFamily="34" charset="0"/>
              </a:rPr>
              <a:t>Strategy 2 – Activity 3</a:t>
            </a:r>
          </a:p>
          <a:p>
            <a:pPr algn="ctr"/>
            <a:r>
              <a:rPr lang="en-US" b="0" i="0" dirty="0">
                <a:solidFill>
                  <a:srgbClr val="444444"/>
                </a:solidFill>
                <a:effectLst/>
                <a:latin typeface="Calibri" panose="020F0502020204030204" pitchFamily="34" charset="0"/>
              </a:rPr>
              <a:t>Healthy Suburban Cook Survey &amp; Health Atlas</a:t>
            </a:r>
            <a:endParaRPr lang="en-US" dirty="0">
              <a:solidFill>
                <a:schemeClr val="accent5">
                  <a:lumMod val="75000"/>
                </a:schemeClr>
              </a:solidFill>
              <a:latin typeface="Helvetica" panose="020B0604020202020204" pitchFamily="34" charset="0"/>
              <a:cs typeface="Helvetica" panose="020B0604020202020204" pitchFamily="34" charset="0"/>
            </a:endParaRPr>
          </a:p>
        </p:txBody>
      </p:sp>
      <p:pic>
        <p:nvPicPr>
          <p:cNvPr id="31" name="Picture 30" descr="A picture containing text, sign, outdoor&#10;&#10;Description automatically generated">
            <a:extLst>
              <a:ext uri="{FF2B5EF4-FFF2-40B4-BE49-F238E27FC236}">
                <a16:creationId xmlns:a16="http://schemas.microsoft.com/office/drawing/2014/main" id="{567E28B0-E5F1-4FFF-AADB-1F32627BF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878" y="2097760"/>
            <a:ext cx="3066294" cy="777242"/>
          </a:xfrm>
          <a:prstGeom prst="rect">
            <a:avLst/>
          </a:prstGeom>
        </p:spPr>
      </p:pic>
      <p:pic>
        <p:nvPicPr>
          <p:cNvPr id="1026" name="Picture 2" descr="RTI and BroadReach Group Partner for Impact | RTI">
            <a:extLst>
              <a:ext uri="{FF2B5EF4-FFF2-40B4-BE49-F238E27FC236}">
                <a16:creationId xmlns:a16="http://schemas.microsoft.com/office/drawing/2014/main" id="{779E148C-BB5B-4FC8-B3DB-8D8F1316E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85" y="3148497"/>
            <a:ext cx="26193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topio – Ridiculously easy data tools to understand places and populations.">
            <a:extLst>
              <a:ext uri="{FF2B5EF4-FFF2-40B4-BE49-F238E27FC236}">
                <a16:creationId xmlns:a16="http://schemas.microsoft.com/office/drawing/2014/main" id="{7D9B22D4-F7FD-4050-8E84-7DA51D490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6125" y="3162784"/>
            <a:ext cx="29051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Illinois Chicago School of Public Health | 领英">
            <a:extLst>
              <a:ext uri="{FF2B5EF4-FFF2-40B4-BE49-F238E27FC236}">
                <a16:creationId xmlns:a16="http://schemas.microsoft.com/office/drawing/2014/main" id="{C048FA74-987C-44E9-8ACE-E529A5E1A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9010" y="2983358"/>
            <a:ext cx="3835477" cy="383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21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86193170-9E52-4080-8946-A95C3F86F6C4}"/>
              </a:ext>
            </a:extLst>
          </p:cNvPr>
          <p:cNvSpPr>
            <a:spLocks noGrp="1"/>
          </p:cNvSpPr>
          <p:nvPr>
            <p:ph type="body" sz="quarter" idx="16"/>
          </p:nvPr>
        </p:nvSpPr>
        <p:spPr/>
        <p:txBody>
          <a:bodyPr>
            <a:normAutofit fontScale="92500" lnSpcReduction="20000"/>
          </a:bodyPr>
          <a:lstStyle/>
          <a:p>
            <a:r>
              <a:rPr lang="en-US" sz="1600" b="1" dirty="0">
                <a:solidFill>
                  <a:schemeClr val="tx1"/>
                </a:solidFill>
              </a:rPr>
              <a:t>Suburban Cook Health Atlas</a:t>
            </a:r>
          </a:p>
        </p:txBody>
      </p:sp>
      <p:sp>
        <p:nvSpPr>
          <p:cNvPr id="25" name="Text Placeholder 24">
            <a:extLst>
              <a:ext uri="{FF2B5EF4-FFF2-40B4-BE49-F238E27FC236}">
                <a16:creationId xmlns:a16="http://schemas.microsoft.com/office/drawing/2014/main" id="{59CFE978-97E2-4A0B-AC64-98A62490B99F}"/>
              </a:ext>
            </a:extLst>
          </p:cNvPr>
          <p:cNvSpPr>
            <a:spLocks noGrp="1"/>
          </p:cNvSpPr>
          <p:nvPr>
            <p:ph type="body" sz="quarter" idx="17"/>
          </p:nvPr>
        </p:nvSpPr>
        <p:spPr/>
        <p:txBody>
          <a:bodyPr/>
          <a:lstStyle/>
          <a:p>
            <a:r>
              <a:rPr lang="en-US" dirty="0">
                <a:solidFill>
                  <a:schemeClr val="accent5">
                    <a:lumMod val="75000"/>
                  </a:schemeClr>
                </a:solidFill>
              </a:rPr>
              <a:t>Objectives of Working with UIC &amp; </a:t>
            </a:r>
            <a:r>
              <a:rPr lang="en-US" dirty="0" err="1">
                <a:solidFill>
                  <a:schemeClr val="accent5">
                    <a:lumMod val="75000"/>
                  </a:schemeClr>
                </a:solidFill>
              </a:rPr>
              <a:t>Metopio</a:t>
            </a:r>
            <a:endParaRPr lang="en-US" dirty="0">
              <a:solidFill>
                <a:schemeClr val="accent5">
                  <a:lumMod val="75000"/>
                </a:schemeClr>
              </a:solidFill>
            </a:endParaRPr>
          </a:p>
        </p:txBody>
      </p:sp>
      <p:sp>
        <p:nvSpPr>
          <p:cNvPr id="27" name="Text Placeholder 26">
            <a:extLst>
              <a:ext uri="{FF2B5EF4-FFF2-40B4-BE49-F238E27FC236}">
                <a16:creationId xmlns:a16="http://schemas.microsoft.com/office/drawing/2014/main" id="{2E6E4FCE-E552-4A5A-8D62-554151F40E12}"/>
              </a:ext>
            </a:extLst>
          </p:cNvPr>
          <p:cNvSpPr>
            <a:spLocks noGrp="1"/>
          </p:cNvSpPr>
          <p:nvPr>
            <p:ph type="body" sz="quarter" idx="19"/>
          </p:nvPr>
        </p:nvSpPr>
        <p:spPr>
          <a:xfrm>
            <a:off x="622301" y="1608667"/>
            <a:ext cx="10960100" cy="4409102"/>
          </a:xfrm>
        </p:spPr>
        <p:txBody>
          <a:bodyPr>
            <a:normAutofit/>
          </a:bodyPr>
          <a:lstStyle/>
          <a:p>
            <a:pPr marL="0" indent="0" algn="ctr">
              <a:buNone/>
            </a:pPr>
            <a:r>
              <a:rPr lang="en-US" sz="2000" dirty="0">
                <a:solidFill>
                  <a:schemeClr val="tx1"/>
                </a:solidFill>
              </a:rPr>
              <a:t>What should be in the Health Atlas</a:t>
            </a:r>
          </a:p>
          <a:p>
            <a:r>
              <a:rPr lang="en-US" sz="2000" dirty="0">
                <a:solidFill>
                  <a:schemeClr val="tx1"/>
                </a:solidFill>
              </a:rPr>
              <a:t>To review Chicago Health Atlas	</a:t>
            </a:r>
          </a:p>
          <a:p>
            <a:pPr lvl="1"/>
            <a:r>
              <a:rPr lang="en-US" sz="1800" dirty="0">
                <a:solidFill>
                  <a:schemeClr val="tx1"/>
                </a:solidFill>
              </a:rPr>
              <a:t>To determine what we should be on our health atlas</a:t>
            </a:r>
          </a:p>
          <a:p>
            <a:pPr lvl="2"/>
            <a:r>
              <a:rPr lang="en-US" sz="1666" dirty="0">
                <a:solidFill>
                  <a:schemeClr val="tx1"/>
                </a:solidFill>
              </a:rPr>
              <a:t>Add indicators? </a:t>
            </a:r>
          </a:p>
          <a:p>
            <a:pPr lvl="3"/>
            <a:r>
              <a:rPr lang="en-US" sz="1532" dirty="0">
                <a:solidFill>
                  <a:schemeClr val="tx1"/>
                </a:solidFill>
              </a:rPr>
              <a:t>Ex: </a:t>
            </a:r>
          </a:p>
          <a:p>
            <a:pPr lvl="4"/>
            <a:r>
              <a:rPr lang="en-US" sz="1532" dirty="0">
                <a:solidFill>
                  <a:schemeClr val="tx1"/>
                </a:solidFill>
              </a:rPr>
              <a:t>Law enforcement involved injuries and mortality</a:t>
            </a:r>
          </a:p>
          <a:p>
            <a:pPr lvl="4"/>
            <a:r>
              <a:rPr lang="en-US" sz="1532" dirty="0">
                <a:solidFill>
                  <a:schemeClr val="tx1"/>
                </a:solidFill>
              </a:rPr>
              <a:t>Greenspace</a:t>
            </a:r>
          </a:p>
          <a:p>
            <a:pPr lvl="1"/>
            <a:r>
              <a:rPr lang="en-US" sz="1800" dirty="0">
                <a:solidFill>
                  <a:schemeClr val="tx1"/>
                </a:solidFill>
              </a:rPr>
              <a:t>Update cadence</a:t>
            </a:r>
          </a:p>
          <a:p>
            <a:pPr lvl="1"/>
            <a:r>
              <a:rPr lang="en-US" sz="1800" dirty="0">
                <a:solidFill>
                  <a:schemeClr val="tx1"/>
                </a:solidFill>
              </a:rPr>
              <a:t>Dashboard Development</a:t>
            </a:r>
          </a:p>
          <a:p>
            <a:endParaRPr lang="en-US" dirty="0">
              <a:solidFill>
                <a:schemeClr val="tx1"/>
              </a:solidFill>
            </a:endParaRPr>
          </a:p>
        </p:txBody>
      </p:sp>
      <p:pic>
        <p:nvPicPr>
          <p:cNvPr id="8" name="Picture 7" descr="A picture containing text, sign, outdoor&#10;&#10;Description automatically generated">
            <a:extLst>
              <a:ext uri="{FF2B5EF4-FFF2-40B4-BE49-F238E27FC236}">
                <a16:creationId xmlns:a16="http://schemas.microsoft.com/office/drawing/2014/main" id="{D0EB2544-17CA-4EFC-ACE9-C5378235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9134" y="5967561"/>
            <a:ext cx="2416284" cy="612478"/>
          </a:xfrm>
          <a:prstGeom prst="rect">
            <a:avLst/>
          </a:prstGeom>
        </p:spPr>
      </p:pic>
      <p:pic>
        <p:nvPicPr>
          <p:cNvPr id="7" name="Picture 2" descr="RTI and BroadReach Group Partner for Impact | RTI">
            <a:extLst>
              <a:ext uri="{FF2B5EF4-FFF2-40B4-BE49-F238E27FC236}">
                <a16:creationId xmlns:a16="http://schemas.microsoft.com/office/drawing/2014/main" id="{CB870B97-0BAD-437A-88AA-A5372E8D6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677" y="72248"/>
            <a:ext cx="1023058" cy="6845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of Illinois Chicago School of Public Health | 领英">
            <a:extLst>
              <a:ext uri="{FF2B5EF4-FFF2-40B4-BE49-F238E27FC236}">
                <a16:creationId xmlns:a16="http://schemas.microsoft.com/office/drawing/2014/main" id="{41ABCFC5-ABE4-4F13-B393-DB13C602D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9724" y="22212"/>
            <a:ext cx="1170774" cy="982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etopio – Ridiculously easy data tools to understand places and populations.">
            <a:extLst>
              <a:ext uri="{FF2B5EF4-FFF2-40B4-BE49-F238E27FC236}">
                <a16:creationId xmlns:a16="http://schemas.microsoft.com/office/drawing/2014/main" id="{19D0E428-2B41-4D93-A747-60AD0A909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486" y="160883"/>
            <a:ext cx="943513" cy="5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41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74F4C-78ED-4AFC-BEB8-A0EADB60E5C8}"/>
              </a:ext>
            </a:extLst>
          </p:cNvPr>
          <p:cNvSpPr>
            <a:spLocks noGrp="1"/>
          </p:cNvSpPr>
          <p:nvPr>
            <p:ph type="title"/>
          </p:nvPr>
        </p:nvSpPr>
        <p:spPr/>
        <p:txBody>
          <a:bodyPr>
            <a:normAutofit/>
          </a:bodyPr>
          <a:lstStyle/>
          <a:p>
            <a:r>
              <a:rPr lang="en-US" dirty="0"/>
              <a:t>Timeline for </a:t>
            </a:r>
            <a:r>
              <a:rPr lang="en-US" dirty="0">
                <a:solidFill>
                  <a:schemeClr val="tx1"/>
                </a:solidFill>
              </a:rPr>
              <a:t>Suburban Cook Health Atlas</a:t>
            </a:r>
            <a:endParaRPr lang="en-US" dirty="0"/>
          </a:p>
        </p:txBody>
      </p:sp>
      <p:sp>
        <p:nvSpPr>
          <p:cNvPr id="5" name="Text Placeholder 4">
            <a:extLst>
              <a:ext uri="{FF2B5EF4-FFF2-40B4-BE49-F238E27FC236}">
                <a16:creationId xmlns:a16="http://schemas.microsoft.com/office/drawing/2014/main" id="{13B92369-599A-4F81-A928-2DF2B9E096A3}"/>
              </a:ext>
            </a:extLst>
          </p:cNvPr>
          <p:cNvSpPr>
            <a:spLocks noGrp="1"/>
          </p:cNvSpPr>
          <p:nvPr>
            <p:ph type="body" sz="quarter" idx="10"/>
          </p:nvPr>
        </p:nvSpPr>
        <p:spPr>
          <a:xfrm>
            <a:off x="881445" y="4610158"/>
            <a:ext cx="2094935" cy="391634"/>
          </a:xfrm>
        </p:spPr>
        <p:txBody>
          <a:bodyPr>
            <a:normAutofit fontScale="85000" lnSpcReduction="10000"/>
          </a:bodyPr>
          <a:lstStyle/>
          <a:p>
            <a:r>
              <a:rPr lang="en-US" dirty="0"/>
              <a:t>January - March 2022</a:t>
            </a:r>
          </a:p>
        </p:txBody>
      </p:sp>
      <p:sp>
        <p:nvSpPr>
          <p:cNvPr id="6" name="Text Placeholder 5">
            <a:extLst>
              <a:ext uri="{FF2B5EF4-FFF2-40B4-BE49-F238E27FC236}">
                <a16:creationId xmlns:a16="http://schemas.microsoft.com/office/drawing/2014/main" id="{DDF732AD-9B2B-4AB7-A555-574842C41F0F}"/>
              </a:ext>
            </a:extLst>
          </p:cNvPr>
          <p:cNvSpPr>
            <a:spLocks noGrp="1"/>
          </p:cNvSpPr>
          <p:nvPr>
            <p:ph type="body" sz="quarter" idx="11"/>
          </p:nvPr>
        </p:nvSpPr>
        <p:spPr/>
        <p:txBody>
          <a:bodyPr>
            <a:normAutofit fontScale="92500" lnSpcReduction="20000"/>
          </a:bodyPr>
          <a:lstStyle/>
          <a:p>
            <a:r>
              <a:rPr lang="en-US" sz="1800" dirty="0"/>
              <a:t>- Get Access for all users</a:t>
            </a:r>
          </a:p>
          <a:p>
            <a:r>
              <a:rPr lang="en-US" sz="1800" dirty="0"/>
              <a:t>- Training</a:t>
            </a:r>
          </a:p>
          <a:p>
            <a:r>
              <a:rPr lang="en-US" sz="1800" dirty="0"/>
              <a:t>- Review platform</a:t>
            </a:r>
          </a:p>
        </p:txBody>
      </p:sp>
      <p:sp>
        <p:nvSpPr>
          <p:cNvPr id="7" name="Text Placeholder 6">
            <a:extLst>
              <a:ext uri="{FF2B5EF4-FFF2-40B4-BE49-F238E27FC236}">
                <a16:creationId xmlns:a16="http://schemas.microsoft.com/office/drawing/2014/main" id="{7E698899-451C-4012-A03B-438076B22A0B}"/>
              </a:ext>
            </a:extLst>
          </p:cNvPr>
          <p:cNvSpPr>
            <a:spLocks noGrp="1"/>
          </p:cNvSpPr>
          <p:nvPr>
            <p:ph type="body" sz="quarter" idx="12"/>
          </p:nvPr>
        </p:nvSpPr>
        <p:spPr/>
        <p:txBody>
          <a:bodyPr>
            <a:normAutofit/>
          </a:bodyPr>
          <a:lstStyle/>
          <a:p>
            <a:r>
              <a:rPr lang="en-US" dirty="0"/>
              <a:t>May-June 2022</a:t>
            </a:r>
          </a:p>
        </p:txBody>
      </p:sp>
      <p:sp>
        <p:nvSpPr>
          <p:cNvPr id="8" name="Text Placeholder 7">
            <a:extLst>
              <a:ext uri="{FF2B5EF4-FFF2-40B4-BE49-F238E27FC236}">
                <a16:creationId xmlns:a16="http://schemas.microsoft.com/office/drawing/2014/main" id="{1542ED92-E0E5-43BF-A314-F5F899A21C00}"/>
              </a:ext>
            </a:extLst>
          </p:cNvPr>
          <p:cNvSpPr>
            <a:spLocks noGrp="1"/>
          </p:cNvSpPr>
          <p:nvPr>
            <p:ph type="body" sz="quarter" idx="13"/>
          </p:nvPr>
        </p:nvSpPr>
        <p:spPr/>
        <p:txBody>
          <a:bodyPr>
            <a:normAutofit fontScale="92500" lnSpcReduction="10000"/>
          </a:bodyPr>
          <a:lstStyle/>
          <a:p>
            <a:r>
              <a:rPr lang="en-US" dirty="0"/>
              <a:t>- Conduct Analysis</a:t>
            </a:r>
          </a:p>
          <a:p>
            <a:r>
              <a:rPr lang="en-US" dirty="0"/>
              <a:t>- Create custom reports, maps, dashboard</a:t>
            </a:r>
          </a:p>
        </p:txBody>
      </p:sp>
      <p:sp>
        <p:nvSpPr>
          <p:cNvPr id="9" name="Text Placeholder 8">
            <a:extLst>
              <a:ext uri="{FF2B5EF4-FFF2-40B4-BE49-F238E27FC236}">
                <a16:creationId xmlns:a16="http://schemas.microsoft.com/office/drawing/2014/main" id="{A45D0C56-3BA5-487F-850D-EDB088C97387}"/>
              </a:ext>
            </a:extLst>
          </p:cNvPr>
          <p:cNvSpPr>
            <a:spLocks noGrp="1"/>
          </p:cNvSpPr>
          <p:nvPr>
            <p:ph type="body" sz="quarter" idx="14"/>
          </p:nvPr>
        </p:nvSpPr>
        <p:spPr/>
        <p:txBody>
          <a:bodyPr>
            <a:normAutofit/>
          </a:bodyPr>
          <a:lstStyle/>
          <a:p>
            <a:r>
              <a:rPr lang="en-US" dirty="0"/>
              <a:t>December 2022</a:t>
            </a:r>
          </a:p>
        </p:txBody>
      </p:sp>
      <p:sp>
        <p:nvSpPr>
          <p:cNvPr id="10" name="Text Placeholder 9">
            <a:extLst>
              <a:ext uri="{FF2B5EF4-FFF2-40B4-BE49-F238E27FC236}">
                <a16:creationId xmlns:a16="http://schemas.microsoft.com/office/drawing/2014/main" id="{7F91FCB5-969A-4197-B988-F9A876336008}"/>
              </a:ext>
            </a:extLst>
          </p:cNvPr>
          <p:cNvSpPr>
            <a:spLocks noGrp="1"/>
          </p:cNvSpPr>
          <p:nvPr>
            <p:ph type="body" sz="quarter" idx="15"/>
          </p:nvPr>
        </p:nvSpPr>
        <p:spPr/>
        <p:txBody>
          <a:bodyPr>
            <a:normAutofit fontScale="92500" lnSpcReduction="20000"/>
          </a:bodyPr>
          <a:lstStyle/>
          <a:p>
            <a:r>
              <a:rPr lang="en-US" dirty="0"/>
              <a:t>- Finalize reports, maps, and dashboards with branding and dissemination plan</a:t>
            </a:r>
          </a:p>
        </p:txBody>
      </p:sp>
      <p:sp>
        <p:nvSpPr>
          <p:cNvPr id="11" name="Text Placeholder 10">
            <a:extLst>
              <a:ext uri="{FF2B5EF4-FFF2-40B4-BE49-F238E27FC236}">
                <a16:creationId xmlns:a16="http://schemas.microsoft.com/office/drawing/2014/main" id="{168B0C2B-3695-4D6A-AED2-61B1E08049F0}"/>
              </a:ext>
            </a:extLst>
          </p:cNvPr>
          <p:cNvSpPr>
            <a:spLocks noGrp="1"/>
          </p:cNvSpPr>
          <p:nvPr>
            <p:ph type="body" sz="quarter" idx="16"/>
          </p:nvPr>
        </p:nvSpPr>
        <p:spPr/>
        <p:txBody>
          <a:bodyPr>
            <a:normAutofit/>
          </a:bodyPr>
          <a:lstStyle/>
          <a:p>
            <a:r>
              <a:rPr lang="en-US" dirty="0"/>
              <a:t>March - May 2022</a:t>
            </a:r>
          </a:p>
        </p:txBody>
      </p:sp>
      <p:sp>
        <p:nvSpPr>
          <p:cNvPr id="12" name="Text Placeholder 11">
            <a:extLst>
              <a:ext uri="{FF2B5EF4-FFF2-40B4-BE49-F238E27FC236}">
                <a16:creationId xmlns:a16="http://schemas.microsoft.com/office/drawing/2014/main" id="{1B10BBD8-0C9D-4B4E-855D-EE1802746879}"/>
              </a:ext>
            </a:extLst>
          </p:cNvPr>
          <p:cNvSpPr>
            <a:spLocks noGrp="1"/>
          </p:cNvSpPr>
          <p:nvPr>
            <p:ph type="body" sz="quarter" idx="17"/>
          </p:nvPr>
        </p:nvSpPr>
        <p:spPr>
          <a:xfrm>
            <a:off x="2610853" y="1553007"/>
            <a:ext cx="2791325" cy="1159565"/>
          </a:xfrm>
        </p:spPr>
        <p:txBody>
          <a:bodyPr>
            <a:normAutofit/>
          </a:bodyPr>
          <a:lstStyle/>
          <a:p>
            <a:r>
              <a:rPr lang="en-US" dirty="0"/>
              <a:t>- Identify </a:t>
            </a:r>
          </a:p>
        </p:txBody>
      </p:sp>
      <p:sp>
        <p:nvSpPr>
          <p:cNvPr id="13" name="Text Placeholder 12">
            <a:extLst>
              <a:ext uri="{FF2B5EF4-FFF2-40B4-BE49-F238E27FC236}">
                <a16:creationId xmlns:a16="http://schemas.microsoft.com/office/drawing/2014/main" id="{CA59AE5F-3A9D-4E5B-BE20-3802EE56C05F}"/>
              </a:ext>
            </a:extLst>
          </p:cNvPr>
          <p:cNvSpPr>
            <a:spLocks noGrp="1"/>
          </p:cNvSpPr>
          <p:nvPr>
            <p:ph type="body" sz="quarter" idx="18"/>
          </p:nvPr>
        </p:nvSpPr>
        <p:spPr/>
        <p:txBody>
          <a:bodyPr>
            <a:normAutofit fontScale="77500" lnSpcReduction="20000"/>
          </a:bodyPr>
          <a:lstStyle/>
          <a:p>
            <a:r>
              <a:rPr lang="en-US" dirty="0"/>
              <a:t>June - November 2022</a:t>
            </a:r>
          </a:p>
        </p:txBody>
      </p:sp>
      <p:sp>
        <p:nvSpPr>
          <p:cNvPr id="14" name="Text Placeholder 13">
            <a:extLst>
              <a:ext uri="{FF2B5EF4-FFF2-40B4-BE49-F238E27FC236}">
                <a16:creationId xmlns:a16="http://schemas.microsoft.com/office/drawing/2014/main" id="{9EFD1FD8-37C4-4591-A698-CB3B4B2DE0DD}"/>
              </a:ext>
            </a:extLst>
          </p:cNvPr>
          <p:cNvSpPr>
            <a:spLocks noGrp="1"/>
          </p:cNvSpPr>
          <p:nvPr>
            <p:ph type="body" sz="quarter" idx="19"/>
          </p:nvPr>
        </p:nvSpPr>
        <p:spPr/>
        <p:txBody>
          <a:bodyPr>
            <a:normAutofit fontScale="92500" lnSpcReduction="20000"/>
          </a:bodyPr>
          <a:lstStyle/>
          <a:p>
            <a:r>
              <a:rPr lang="en-US" dirty="0"/>
              <a:t>- Submit reports, maps, and dashboard drafts for review and approval</a:t>
            </a:r>
          </a:p>
        </p:txBody>
      </p:sp>
      <p:pic>
        <p:nvPicPr>
          <p:cNvPr id="3" name="Picture 2">
            <a:extLst>
              <a:ext uri="{FF2B5EF4-FFF2-40B4-BE49-F238E27FC236}">
                <a16:creationId xmlns:a16="http://schemas.microsoft.com/office/drawing/2014/main" id="{79C3DA19-438F-4E04-A80F-AEA73B6F8B29}"/>
              </a:ext>
            </a:extLst>
          </p:cNvPr>
          <p:cNvPicPr>
            <a:picLocks noChangeAspect="1"/>
          </p:cNvPicPr>
          <p:nvPr/>
        </p:nvPicPr>
        <p:blipFill>
          <a:blip r:embed="rId2"/>
          <a:stretch>
            <a:fillRect/>
          </a:stretch>
        </p:blipFill>
        <p:spPr>
          <a:xfrm>
            <a:off x="1385663" y="3154263"/>
            <a:ext cx="1041722" cy="949345"/>
          </a:xfrm>
          <a:prstGeom prst="rect">
            <a:avLst/>
          </a:prstGeom>
          <a:ln w="44450">
            <a:solidFill>
              <a:schemeClr val="accent2"/>
            </a:solidFill>
          </a:ln>
        </p:spPr>
      </p:pic>
      <p:pic>
        <p:nvPicPr>
          <p:cNvPr id="27" name="Picture 26">
            <a:extLst>
              <a:ext uri="{FF2B5EF4-FFF2-40B4-BE49-F238E27FC236}">
                <a16:creationId xmlns:a16="http://schemas.microsoft.com/office/drawing/2014/main" id="{C46E7AD1-0DB8-40EB-91CE-FD1C21A5C053}"/>
              </a:ext>
            </a:extLst>
          </p:cNvPr>
          <p:cNvPicPr>
            <a:picLocks noChangeAspect="1"/>
          </p:cNvPicPr>
          <p:nvPr/>
        </p:nvPicPr>
        <p:blipFill>
          <a:blip r:embed="rId3"/>
          <a:stretch>
            <a:fillRect/>
          </a:stretch>
        </p:blipFill>
        <p:spPr>
          <a:xfrm>
            <a:off x="3480574" y="3032804"/>
            <a:ext cx="931638" cy="949345"/>
          </a:xfrm>
          <a:prstGeom prst="rect">
            <a:avLst/>
          </a:prstGeom>
          <a:ln w="44450">
            <a:solidFill>
              <a:srgbClr val="002060"/>
            </a:solidFill>
          </a:ln>
        </p:spPr>
      </p:pic>
      <p:pic>
        <p:nvPicPr>
          <p:cNvPr id="29" name="Picture 28">
            <a:extLst>
              <a:ext uri="{FF2B5EF4-FFF2-40B4-BE49-F238E27FC236}">
                <a16:creationId xmlns:a16="http://schemas.microsoft.com/office/drawing/2014/main" id="{DDC7580F-A5DB-4177-ACE6-63D97E804CEE}"/>
              </a:ext>
            </a:extLst>
          </p:cNvPr>
          <p:cNvPicPr>
            <a:picLocks noChangeAspect="1"/>
          </p:cNvPicPr>
          <p:nvPr/>
        </p:nvPicPr>
        <p:blipFill>
          <a:blip r:embed="rId4"/>
          <a:stretch>
            <a:fillRect/>
          </a:stretch>
        </p:blipFill>
        <p:spPr>
          <a:xfrm>
            <a:off x="5514306" y="3277351"/>
            <a:ext cx="1018572" cy="809564"/>
          </a:xfrm>
          <a:prstGeom prst="rect">
            <a:avLst/>
          </a:prstGeom>
          <a:ln w="44450">
            <a:solidFill>
              <a:schemeClr val="accent4">
                <a:lumMod val="75000"/>
              </a:schemeClr>
            </a:solidFill>
          </a:ln>
        </p:spPr>
      </p:pic>
      <p:pic>
        <p:nvPicPr>
          <p:cNvPr id="31" name="Picture 30">
            <a:extLst>
              <a:ext uri="{FF2B5EF4-FFF2-40B4-BE49-F238E27FC236}">
                <a16:creationId xmlns:a16="http://schemas.microsoft.com/office/drawing/2014/main" id="{38DA1C34-23C4-4DA8-AC3F-6CCB8986B786}"/>
              </a:ext>
            </a:extLst>
          </p:cNvPr>
          <p:cNvPicPr>
            <a:picLocks noChangeAspect="1"/>
          </p:cNvPicPr>
          <p:nvPr/>
        </p:nvPicPr>
        <p:blipFill>
          <a:blip r:embed="rId5"/>
          <a:stretch>
            <a:fillRect/>
          </a:stretch>
        </p:blipFill>
        <p:spPr>
          <a:xfrm>
            <a:off x="7499133" y="3117254"/>
            <a:ext cx="1157468" cy="780443"/>
          </a:xfrm>
          <a:prstGeom prst="rect">
            <a:avLst/>
          </a:prstGeom>
          <a:ln w="44450">
            <a:solidFill>
              <a:schemeClr val="accent5">
                <a:lumMod val="75000"/>
              </a:schemeClr>
            </a:solidFill>
          </a:ln>
        </p:spPr>
      </p:pic>
      <p:pic>
        <p:nvPicPr>
          <p:cNvPr id="18" name="Picture 17">
            <a:extLst>
              <a:ext uri="{FF2B5EF4-FFF2-40B4-BE49-F238E27FC236}">
                <a16:creationId xmlns:a16="http://schemas.microsoft.com/office/drawing/2014/main" id="{7BF02549-F7CB-4414-9A68-5F55D9ADF100}"/>
              </a:ext>
            </a:extLst>
          </p:cNvPr>
          <p:cNvPicPr>
            <a:picLocks noChangeAspect="1"/>
          </p:cNvPicPr>
          <p:nvPr/>
        </p:nvPicPr>
        <p:blipFill>
          <a:blip r:embed="rId6"/>
          <a:stretch>
            <a:fillRect/>
          </a:stretch>
        </p:blipFill>
        <p:spPr>
          <a:xfrm>
            <a:off x="9706453" y="3228793"/>
            <a:ext cx="955068" cy="858122"/>
          </a:xfrm>
          <a:prstGeom prst="rect">
            <a:avLst/>
          </a:prstGeom>
          <a:ln w="44450">
            <a:solidFill>
              <a:schemeClr val="accent6"/>
            </a:solidFill>
          </a:ln>
        </p:spPr>
      </p:pic>
    </p:spTree>
    <p:extLst>
      <p:ext uri="{BB962C8B-B14F-4D97-AF65-F5344CB8AC3E}">
        <p14:creationId xmlns:p14="http://schemas.microsoft.com/office/powerpoint/2010/main" val="368136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F8DB0A-7207-4F58-8F1A-2CB5B101212E}"/>
              </a:ext>
            </a:extLst>
          </p:cNvPr>
          <p:cNvSpPr>
            <a:spLocks noGrp="1"/>
          </p:cNvSpPr>
          <p:nvPr>
            <p:ph type="body" sz="quarter" idx="16"/>
          </p:nvPr>
        </p:nvSpPr>
        <p:spPr/>
        <p:txBody>
          <a:bodyPr>
            <a:normAutofit fontScale="92500" lnSpcReduction="10000"/>
          </a:bodyPr>
          <a:lstStyle/>
          <a:p>
            <a:r>
              <a:rPr lang="en-US"/>
              <a:t>Roles and Responsibilities 1/2</a:t>
            </a:r>
          </a:p>
        </p:txBody>
      </p:sp>
      <p:graphicFrame>
        <p:nvGraphicFramePr>
          <p:cNvPr id="5" name="Table 5">
            <a:extLst>
              <a:ext uri="{FF2B5EF4-FFF2-40B4-BE49-F238E27FC236}">
                <a16:creationId xmlns:a16="http://schemas.microsoft.com/office/drawing/2014/main" id="{09024E52-9F22-4AFB-8876-05CC2A8ADBA5}"/>
              </a:ext>
            </a:extLst>
          </p:cNvPr>
          <p:cNvGraphicFramePr>
            <a:graphicFrameLocks noGrp="1"/>
          </p:cNvGraphicFramePr>
          <p:nvPr>
            <p:extLst>
              <p:ext uri="{D42A27DB-BD31-4B8C-83A1-F6EECF244321}">
                <p14:modId xmlns:p14="http://schemas.microsoft.com/office/powerpoint/2010/main" val="2663650836"/>
              </p:ext>
            </p:extLst>
          </p:nvPr>
        </p:nvGraphicFramePr>
        <p:xfrm>
          <a:off x="505731" y="1075269"/>
          <a:ext cx="11436351" cy="3037840"/>
        </p:xfrm>
        <a:graphic>
          <a:graphicData uri="http://schemas.openxmlformats.org/drawingml/2006/table">
            <a:tbl>
              <a:tblPr firstRow="1" bandRow="1">
                <a:tableStyleId>{5C22544A-7EE6-4342-B048-85BDC9FD1C3A}</a:tableStyleId>
              </a:tblPr>
              <a:tblGrid>
                <a:gridCol w="516601">
                  <a:extLst>
                    <a:ext uri="{9D8B030D-6E8A-4147-A177-3AD203B41FA5}">
                      <a16:colId xmlns:a16="http://schemas.microsoft.com/office/drawing/2014/main" val="1509260450"/>
                    </a:ext>
                  </a:extLst>
                </a:gridCol>
                <a:gridCol w="2842239">
                  <a:extLst>
                    <a:ext uri="{9D8B030D-6E8A-4147-A177-3AD203B41FA5}">
                      <a16:colId xmlns:a16="http://schemas.microsoft.com/office/drawing/2014/main" val="2646519863"/>
                    </a:ext>
                  </a:extLst>
                </a:gridCol>
                <a:gridCol w="2822538">
                  <a:extLst>
                    <a:ext uri="{9D8B030D-6E8A-4147-A177-3AD203B41FA5}">
                      <a16:colId xmlns:a16="http://schemas.microsoft.com/office/drawing/2014/main" val="1226488425"/>
                    </a:ext>
                  </a:extLst>
                </a:gridCol>
                <a:gridCol w="2440728">
                  <a:extLst>
                    <a:ext uri="{9D8B030D-6E8A-4147-A177-3AD203B41FA5}">
                      <a16:colId xmlns:a16="http://schemas.microsoft.com/office/drawing/2014/main" val="1849112287"/>
                    </a:ext>
                  </a:extLst>
                </a:gridCol>
                <a:gridCol w="2814245">
                  <a:extLst>
                    <a:ext uri="{9D8B030D-6E8A-4147-A177-3AD203B41FA5}">
                      <a16:colId xmlns:a16="http://schemas.microsoft.com/office/drawing/2014/main" val="1484618610"/>
                    </a:ext>
                  </a:extLst>
                </a:gridCol>
              </a:tblGrid>
              <a:tr h="457200">
                <a:tc>
                  <a:txBody>
                    <a:bodyPr/>
                    <a:lstStyle/>
                    <a:p>
                      <a:pPr algn="ctr"/>
                      <a:r>
                        <a:rPr lang="en-US" sz="1200"/>
                        <a:t>#</a:t>
                      </a:r>
                    </a:p>
                  </a:txBody>
                  <a:tcPr/>
                </a:tc>
                <a:tc>
                  <a:txBody>
                    <a:bodyPr/>
                    <a:lstStyle/>
                    <a:p>
                      <a:r>
                        <a:rPr lang="en-US" sz="1200" dirty="0"/>
                        <a:t>Item</a:t>
                      </a:r>
                    </a:p>
                  </a:txBody>
                  <a:tcPr/>
                </a:tc>
                <a:tc>
                  <a:txBody>
                    <a:bodyPr/>
                    <a:lstStyle/>
                    <a:p>
                      <a:r>
                        <a:rPr lang="en-US" sz="1200"/>
                        <a:t>Comment</a:t>
                      </a:r>
                    </a:p>
                  </a:txBody>
                  <a:tcPr/>
                </a:tc>
                <a:tc>
                  <a:txBody>
                    <a:bodyPr/>
                    <a:lstStyle/>
                    <a:p>
                      <a:r>
                        <a:rPr lang="en-US" sz="1200" dirty="0"/>
                        <a:t>Responsible</a:t>
                      </a:r>
                    </a:p>
                  </a:txBody>
                  <a:tcPr/>
                </a:tc>
                <a:tc>
                  <a:txBody>
                    <a:bodyPr/>
                    <a:lstStyle/>
                    <a:p>
                      <a:r>
                        <a:rPr lang="en-US" sz="1200"/>
                        <a:t>Role</a:t>
                      </a:r>
                    </a:p>
                  </a:txBody>
                  <a:tcPr/>
                </a:tc>
                <a:extLst>
                  <a:ext uri="{0D108BD9-81ED-4DB2-BD59-A6C34878D82A}">
                    <a16:rowId xmlns:a16="http://schemas.microsoft.com/office/drawing/2014/main" val="2353489067"/>
                  </a:ext>
                </a:extLst>
              </a:tr>
              <a:tr h="370840">
                <a:tc>
                  <a:txBody>
                    <a:bodyPr/>
                    <a:lstStyle/>
                    <a:p>
                      <a:pPr algn="ctr"/>
                      <a:r>
                        <a:rPr lang="en-US" sz="1200"/>
                        <a:t>1</a:t>
                      </a:r>
                    </a:p>
                  </a:txBody>
                  <a:tcPr/>
                </a:tc>
                <a:tc>
                  <a:txBody>
                    <a:bodyPr/>
                    <a:lstStyle/>
                    <a:p>
                      <a:r>
                        <a:rPr lang="en-US" sz="1200" dirty="0"/>
                        <a:t>Platform Access</a:t>
                      </a:r>
                    </a:p>
                    <a:p>
                      <a:pPr lvl="0">
                        <a:buNone/>
                      </a:pPr>
                      <a:endParaRPr lang="en-US" sz="1200" dirty="0"/>
                    </a:p>
                    <a:p>
                      <a:pPr lvl="0">
                        <a:buNone/>
                      </a:pPr>
                      <a:endParaRPr lang="en-US" sz="1200" dirty="0"/>
                    </a:p>
                  </a:txBody>
                  <a:tcPr/>
                </a:tc>
                <a:tc>
                  <a:txBody>
                    <a:bodyPr/>
                    <a:lstStyle/>
                    <a:p>
                      <a:pPr lvl="0">
                        <a:buNone/>
                      </a:pPr>
                      <a:endParaRPr lang="en-US" sz="1200" b="0" i="0" u="none" strike="noStrike" noProof="0" dirty="0">
                        <a:latin typeface="Arial"/>
                      </a:endParaRP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50893473"/>
                  </a:ext>
                </a:extLst>
              </a:tr>
              <a:tr h="370840">
                <a:tc>
                  <a:txBody>
                    <a:bodyPr/>
                    <a:lstStyle/>
                    <a:p>
                      <a:pPr algn="ctr"/>
                      <a:r>
                        <a:rPr lang="en-US" sz="1200"/>
                        <a:t>2</a:t>
                      </a:r>
                    </a:p>
                  </a:txBody>
                  <a:tcPr/>
                </a:tc>
                <a:tc>
                  <a:txBody>
                    <a:bodyPr/>
                    <a:lstStyle/>
                    <a:p>
                      <a:r>
                        <a:rPr lang="en-US" sz="1200" dirty="0"/>
                        <a:t>Training</a:t>
                      </a:r>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p>
                  </a:txBody>
                  <a:tcPr/>
                </a:tc>
                <a:extLst>
                  <a:ext uri="{0D108BD9-81ED-4DB2-BD59-A6C34878D82A}">
                    <a16:rowId xmlns:a16="http://schemas.microsoft.com/office/drawing/2014/main" val="2647709145"/>
                  </a:ext>
                </a:extLst>
              </a:tr>
              <a:tr h="370840">
                <a:tc>
                  <a:txBody>
                    <a:bodyPr/>
                    <a:lstStyle/>
                    <a:p>
                      <a:pPr algn="ctr"/>
                      <a:r>
                        <a:rPr lang="en-US" sz="1200"/>
                        <a:t>3</a:t>
                      </a:r>
                    </a:p>
                  </a:txBody>
                  <a:tcPr/>
                </a:tc>
                <a:tc>
                  <a:txBody>
                    <a:bodyPr/>
                    <a:lstStyle/>
                    <a:p>
                      <a:r>
                        <a:rPr lang="en-US" sz="1200" dirty="0"/>
                        <a:t>Check-ins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4007786"/>
                  </a:ext>
                </a:extLst>
              </a:tr>
              <a:tr h="370840">
                <a:tc>
                  <a:txBody>
                    <a:bodyPr/>
                    <a:lstStyle/>
                    <a:p>
                      <a:pPr algn="ctr"/>
                      <a:r>
                        <a:rPr lang="en-US" sz="1200"/>
                        <a:t>4</a:t>
                      </a:r>
                    </a:p>
                  </a:txBody>
                  <a:tcPr/>
                </a:tc>
                <a:tc>
                  <a:txBody>
                    <a:bodyPr/>
                    <a:lstStyle/>
                    <a:p>
                      <a:r>
                        <a:rPr lang="en-US" sz="1200" dirty="0"/>
                        <a:t>Identifications of data analysis projects using Qualtrics platform</a:t>
                      </a:r>
                    </a:p>
                  </a:txBody>
                  <a:tcPr/>
                </a:tc>
                <a:tc>
                  <a:txBody>
                    <a:bodyPr/>
                    <a:lstStyle/>
                    <a:p>
                      <a:endParaRPr lang="en-US" sz="1200" dirty="0"/>
                    </a:p>
                  </a:txBody>
                  <a:tcPr/>
                </a:tc>
                <a:tc>
                  <a:txBody>
                    <a:bodyPr/>
                    <a:lstStyle/>
                    <a:p>
                      <a:endParaRPr lang="en-US" sz="1200" b="0" i="0" u="none" strike="noStrike" noProof="0" dirty="0">
                        <a:solidFill>
                          <a:schemeClr val="tx1"/>
                        </a:solidFill>
                        <a:latin typeface="Arial"/>
                      </a:endParaRPr>
                    </a:p>
                  </a:txBody>
                  <a:tcPr/>
                </a:tc>
                <a:tc>
                  <a:txBody>
                    <a:bodyPr/>
                    <a:lstStyle/>
                    <a:p>
                      <a:endParaRPr lang="en-US" sz="1200" dirty="0"/>
                    </a:p>
                  </a:txBody>
                  <a:tcPr/>
                </a:tc>
                <a:extLst>
                  <a:ext uri="{0D108BD9-81ED-4DB2-BD59-A6C34878D82A}">
                    <a16:rowId xmlns:a16="http://schemas.microsoft.com/office/drawing/2014/main" val="2182035032"/>
                  </a:ext>
                </a:extLst>
              </a:tr>
              <a:tr h="370840">
                <a:tc>
                  <a:txBody>
                    <a:bodyPr/>
                    <a:lstStyle/>
                    <a:p>
                      <a:pPr algn="ctr"/>
                      <a:r>
                        <a:rPr lang="en-US" sz="1200"/>
                        <a:t>5</a:t>
                      </a:r>
                    </a:p>
                  </a:txBody>
                  <a:tcPr/>
                </a:tc>
                <a:tc>
                  <a:txBody>
                    <a:bodyPr/>
                    <a:lstStyle/>
                    <a:p>
                      <a:r>
                        <a:rPr lang="en-US" sz="1200" dirty="0"/>
                        <a:t>Dissemination Planning</a:t>
                      </a:r>
                    </a:p>
                  </a:txBody>
                  <a:tcPr/>
                </a:tc>
                <a:tc>
                  <a:txBody>
                    <a:bodyPr/>
                    <a:lstStyle/>
                    <a:p>
                      <a:endParaRPr lang="en-US" sz="1200" dirty="0"/>
                    </a:p>
                  </a:txBody>
                  <a:tcPr/>
                </a:tc>
                <a:tc>
                  <a:txBody>
                    <a:bodyPr/>
                    <a:lstStyle/>
                    <a:p>
                      <a:endParaRPr lang="en-US" sz="1200" b="0" i="0" u="none" strike="noStrike" noProof="0" dirty="0">
                        <a:solidFill>
                          <a:schemeClr val="tx1"/>
                        </a:solidFill>
                        <a:latin typeface="Arial"/>
                      </a:endParaRPr>
                    </a:p>
                  </a:txBody>
                  <a:tcPr/>
                </a:tc>
                <a:tc>
                  <a:txBody>
                    <a:bodyPr/>
                    <a:lstStyle/>
                    <a:p>
                      <a:endParaRPr lang="en-US" sz="1200" dirty="0"/>
                    </a:p>
                  </a:txBody>
                  <a:tcPr/>
                </a:tc>
                <a:extLst>
                  <a:ext uri="{0D108BD9-81ED-4DB2-BD59-A6C34878D82A}">
                    <a16:rowId xmlns:a16="http://schemas.microsoft.com/office/drawing/2014/main" val="1131832495"/>
                  </a:ext>
                </a:extLst>
              </a:tr>
              <a:tr h="370840">
                <a:tc>
                  <a:txBody>
                    <a:bodyPr/>
                    <a:lstStyle/>
                    <a:p>
                      <a:pPr algn="ctr"/>
                      <a:r>
                        <a:rPr lang="en-US" sz="1200"/>
                        <a:t>6</a:t>
                      </a:r>
                    </a:p>
                  </a:txBody>
                  <a:tcPr/>
                </a:tc>
                <a:tc>
                  <a:txBody>
                    <a:bodyPr/>
                    <a:lstStyle/>
                    <a:p>
                      <a:r>
                        <a:rPr lang="en-US" sz="1200" dirty="0"/>
                        <a:t>Communications Planning</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98413801"/>
                  </a:ext>
                </a:extLst>
              </a:tr>
            </a:tbl>
          </a:graphicData>
        </a:graphic>
      </p:graphicFrame>
      <p:sp>
        <p:nvSpPr>
          <p:cNvPr id="6" name="Text Placeholder 2">
            <a:extLst>
              <a:ext uri="{FF2B5EF4-FFF2-40B4-BE49-F238E27FC236}">
                <a16:creationId xmlns:a16="http://schemas.microsoft.com/office/drawing/2014/main" id="{A5B0A2C6-C26C-411F-927F-CD47C19FA640}"/>
              </a:ext>
            </a:extLst>
          </p:cNvPr>
          <p:cNvSpPr>
            <a:spLocks noGrp="1"/>
          </p:cNvSpPr>
          <p:nvPr>
            <p:ph type="body" sz="quarter" idx="17"/>
          </p:nvPr>
        </p:nvSpPr>
        <p:spPr>
          <a:xfrm>
            <a:off x="586845" y="225217"/>
            <a:ext cx="11436351" cy="491067"/>
          </a:xfrm>
        </p:spPr>
        <p:txBody>
          <a:bodyPr vert="horz" wrap="square" lIns="0" tIns="0" rIns="0" bIns="0" rtlCol="0" anchor="t">
            <a:noAutofit/>
          </a:bodyPr>
          <a:lstStyle/>
          <a:p>
            <a:r>
              <a:rPr lang="en-US" sz="2800" dirty="0">
                <a:solidFill>
                  <a:schemeClr val="accent5">
                    <a:lumMod val="75000"/>
                  </a:schemeClr>
                </a:solidFill>
                <a:latin typeface="Arial"/>
                <a:cs typeface="Arial"/>
              </a:rPr>
              <a:t>Roles and Responsibilities – </a:t>
            </a:r>
            <a:r>
              <a:rPr lang="en-US" sz="2800" dirty="0">
                <a:solidFill>
                  <a:schemeClr val="tx1"/>
                </a:solidFill>
                <a:latin typeface="Arial"/>
                <a:cs typeface="Arial"/>
              </a:rPr>
              <a:t>Suburban Cook </a:t>
            </a:r>
            <a:r>
              <a:rPr lang="en-US" sz="2800" dirty="0">
                <a:solidFill>
                  <a:schemeClr val="tx1"/>
                </a:solidFill>
              </a:rPr>
              <a:t>Health Atlas</a:t>
            </a:r>
            <a:endParaRPr lang="en-US" sz="2800" dirty="0">
              <a:solidFill>
                <a:schemeClr val="accent5">
                  <a:lumMod val="75000"/>
                </a:schemeClr>
              </a:solidFill>
            </a:endParaRPr>
          </a:p>
        </p:txBody>
      </p:sp>
    </p:spTree>
    <p:extLst>
      <p:ext uri="{BB962C8B-B14F-4D97-AF65-F5344CB8AC3E}">
        <p14:creationId xmlns:p14="http://schemas.microsoft.com/office/powerpoint/2010/main" val="318095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itle 4">
            <a:extLst>
              <a:ext uri="{FF2B5EF4-FFF2-40B4-BE49-F238E27FC236}">
                <a16:creationId xmlns:a16="http://schemas.microsoft.com/office/drawing/2014/main" id="{230F3107-F4A7-46C5-B7F1-B96A9656005E}"/>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Examples of the Dashboard</a:t>
            </a:r>
          </a:p>
        </p:txBody>
      </p:sp>
    </p:spTree>
    <p:extLst>
      <p:ext uri="{BB962C8B-B14F-4D97-AF65-F5344CB8AC3E}">
        <p14:creationId xmlns:p14="http://schemas.microsoft.com/office/powerpoint/2010/main" val="230390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AC4D-6A7D-4C23-8AFC-F17873173AC9}"/>
              </a:ext>
            </a:extLst>
          </p:cNvPr>
          <p:cNvSpPr>
            <a:spLocks noGrp="1"/>
          </p:cNvSpPr>
          <p:nvPr>
            <p:ph type="title"/>
          </p:nvPr>
        </p:nvSpPr>
        <p:spPr/>
        <p:txBody>
          <a:bodyPr/>
          <a:lstStyle/>
          <a:p>
            <a:endParaRPr lang="en-US"/>
          </a:p>
        </p:txBody>
      </p:sp>
      <p:pic>
        <p:nvPicPr>
          <p:cNvPr id="5" name="Picture 4" descr="Graphical user interface, application&#10;&#10;Description automatically generated">
            <a:extLst>
              <a:ext uri="{FF2B5EF4-FFF2-40B4-BE49-F238E27FC236}">
                <a16:creationId xmlns:a16="http://schemas.microsoft.com/office/drawing/2014/main" id="{AB17BD35-ADC8-4E21-A634-2664F6D72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6358"/>
            <a:ext cx="12192000" cy="5825284"/>
          </a:xfrm>
          <a:prstGeom prst="rect">
            <a:avLst/>
          </a:prstGeom>
        </p:spPr>
      </p:pic>
    </p:spTree>
    <p:extLst>
      <p:ext uri="{BB962C8B-B14F-4D97-AF65-F5344CB8AC3E}">
        <p14:creationId xmlns:p14="http://schemas.microsoft.com/office/powerpoint/2010/main" val="176880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649-70F6-4364-9897-247F3216CD57}"/>
              </a:ext>
            </a:extLst>
          </p:cNvPr>
          <p:cNvSpPr>
            <a:spLocks noGrp="1"/>
          </p:cNvSpPr>
          <p:nvPr>
            <p:ph type="title"/>
          </p:nvPr>
        </p:nvSpPr>
        <p:spPr/>
        <p:txBody>
          <a:bodyPr/>
          <a:lstStyle/>
          <a:p>
            <a:endParaRPr lang="en-US"/>
          </a:p>
        </p:txBody>
      </p:sp>
      <p:pic>
        <p:nvPicPr>
          <p:cNvPr id="5" name="Picture 4" descr="Graphical user interface&#10;&#10;Description automatically generated">
            <a:extLst>
              <a:ext uri="{FF2B5EF4-FFF2-40B4-BE49-F238E27FC236}">
                <a16:creationId xmlns:a16="http://schemas.microsoft.com/office/drawing/2014/main" id="{F866297C-6F74-4B33-81F5-3DC86A180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9012"/>
            <a:ext cx="12192000" cy="5839975"/>
          </a:xfrm>
          <a:prstGeom prst="rect">
            <a:avLst/>
          </a:prstGeom>
        </p:spPr>
      </p:pic>
    </p:spTree>
    <p:extLst>
      <p:ext uri="{BB962C8B-B14F-4D97-AF65-F5344CB8AC3E}">
        <p14:creationId xmlns:p14="http://schemas.microsoft.com/office/powerpoint/2010/main" val="880630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0AD0-C692-4584-AEB0-DBA15E5E9227}"/>
              </a:ext>
            </a:extLst>
          </p:cNvPr>
          <p:cNvSpPr>
            <a:spLocks noGrp="1"/>
          </p:cNvSpPr>
          <p:nvPr>
            <p:ph type="title"/>
          </p:nvPr>
        </p:nvSpPr>
        <p:spPr/>
        <p:txBody>
          <a:bodyPr/>
          <a:lstStyle/>
          <a:p>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A9E295E8-7D53-446F-BB99-D7BBDC876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4302"/>
            <a:ext cx="12192000" cy="5729396"/>
          </a:xfrm>
          <a:prstGeom prst="rect">
            <a:avLst/>
          </a:prstGeom>
        </p:spPr>
      </p:pic>
    </p:spTree>
    <p:extLst>
      <p:ext uri="{BB962C8B-B14F-4D97-AF65-F5344CB8AC3E}">
        <p14:creationId xmlns:p14="http://schemas.microsoft.com/office/powerpoint/2010/main" val="29755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DA01-06C9-4F9C-B663-56E2B3905D78}"/>
              </a:ext>
            </a:extLst>
          </p:cNvPr>
          <p:cNvSpPr>
            <a:spLocks noGrp="1"/>
          </p:cNvSpPr>
          <p:nvPr>
            <p:ph type="title"/>
          </p:nvPr>
        </p:nvSpPr>
        <p:spPr/>
        <p:txBody>
          <a:bodyPr/>
          <a:lstStyle/>
          <a:p>
            <a:endParaRPr lang="en-US"/>
          </a:p>
        </p:txBody>
      </p:sp>
      <p:pic>
        <p:nvPicPr>
          <p:cNvPr id="5" name="Picture 4" descr="Chart, bar chart&#10;&#10;Description automatically generated">
            <a:extLst>
              <a:ext uri="{FF2B5EF4-FFF2-40B4-BE49-F238E27FC236}">
                <a16:creationId xmlns:a16="http://schemas.microsoft.com/office/drawing/2014/main" id="{86BBDBA2-4A8D-4E07-B339-266C48812FC7}"/>
              </a:ext>
            </a:extLst>
          </p:cNvPr>
          <p:cNvPicPr>
            <a:picLocks noChangeAspect="1"/>
          </p:cNvPicPr>
          <p:nvPr/>
        </p:nvPicPr>
        <p:blipFill rotWithShape="1">
          <a:blip r:embed="rId2">
            <a:extLst>
              <a:ext uri="{28A0092B-C50C-407E-A947-70E740481C1C}">
                <a14:useLocalDpi xmlns:a14="http://schemas.microsoft.com/office/drawing/2010/main" val="0"/>
              </a:ext>
            </a:extLst>
          </a:blip>
          <a:srcRect r="12931"/>
          <a:stretch/>
        </p:blipFill>
        <p:spPr>
          <a:xfrm>
            <a:off x="162910" y="136525"/>
            <a:ext cx="11866179" cy="6077957"/>
          </a:xfrm>
          <a:prstGeom prst="rect">
            <a:avLst/>
          </a:prstGeom>
        </p:spPr>
      </p:pic>
    </p:spTree>
    <p:extLst>
      <p:ext uri="{BB962C8B-B14F-4D97-AF65-F5344CB8AC3E}">
        <p14:creationId xmlns:p14="http://schemas.microsoft.com/office/powerpoint/2010/main" val="94929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2C5A-69FB-493C-ADDF-6F61D0B196B3}"/>
              </a:ext>
            </a:extLst>
          </p:cNvPr>
          <p:cNvSpPr>
            <a:spLocks noGrp="1"/>
          </p:cNvSpPr>
          <p:nvPr>
            <p:ph type="title"/>
          </p:nvPr>
        </p:nvSpPr>
        <p:spPr/>
        <p:txBody>
          <a:bodyPr/>
          <a:lstStyle/>
          <a:p>
            <a:endParaRPr lang="en-US"/>
          </a:p>
        </p:txBody>
      </p:sp>
      <p:pic>
        <p:nvPicPr>
          <p:cNvPr id="5" name="Picture 4" descr="Chart&#10;&#10;Description automatically generated">
            <a:extLst>
              <a:ext uri="{FF2B5EF4-FFF2-40B4-BE49-F238E27FC236}">
                <a16:creationId xmlns:a16="http://schemas.microsoft.com/office/drawing/2014/main" id="{D3AEB3F5-45FB-4C3E-8B26-E51BC1037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071"/>
            <a:ext cx="12192000" cy="5603858"/>
          </a:xfrm>
          <a:prstGeom prst="rect">
            <a:avLst/>
          </a:prstGeom>
        </p:spPr>
      </p:pic>
    </p:spTree>
    <p:extLst>
      <p:ext uri="{BB962C8B-B14F-4D97-AF65-F5344CB8AC3E}">
        <p14:creationId xmlns:p14="http://schemas.microsoft.com/office/powerpoint/2010/main" val="41399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EC64-B835-4306-B990-A544DEBAC2D4}"/>
              </a:ext>
            </a:extLst>
          </p:cNvPr>
          <p:cNvSpPr>
            <a:spLocks noGrp="1"/>
          </p:cNvSpPr>
          <p:nvPr>
            <p:ph type="title"/>
          </p:nvPr>
        </p:nvSpPr>
        <p:spPr/>
        <p:txBody>
          <a:bodyPr/>
          <a:lstStyle/>
          <a:p>
            <a:endParaRPr lang="en-US"/>
          </a:p>
        </p:txBody>
      </p:sp>
      <p:pic>
        <p:nvPicPr>
          <p:cNvPr id="5" name="Picture 4" descr="Chart, scatter chart&#10;&#10;Description automatically generated">
            <a:extLst>
              <a:ext uri="{FF2B5EF4-FFF2-40B4-BE49-F238E27FC236}">
                <a16:creationId xmlns:a16="http://schemas.microsoft.com/office/drawing/2014/main" id="{B6FAA61B-83D6-4674-8F9A-37AD57E23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1634"/>
            <a:ext cx="12192000" cy="5734732"/>
          </a:xfrm>
          <a:prstGeom prst="rect">
            <a:avLst/>
          </a:prstGeom>
        </p:spPr>
      </p:pic>
    </p:spTree>
    <p:extLst>
      <p:ext uri="{BB962C8B-B14F-4D97-AF65-F5344CB8AC3E}">
        <p14:creationId xmlns:p14="http://schemas.microsoft.com/office/powerpoint/2010/main" val="153754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23DBAB-A454-4F80-A9F2-325BD3ADEBF6}"/>
              </a:ext>
            </a:extLst>
          </p:cNvPr>
          <p:cNvSpPr>
            <a:spLocks noGrp="1"/>
          </p:cNvSpPr>
          <p:nvPr>
            <p:ph type="body" sz="quarter" idx="16"/>
          </p:nvPr>
        </p:nvSpPr>
        <p:spPr>
          <a:xfrm>
            <a:off x="620253" y="1192988"/>
            <a:ext cx="10959623" cy="1691002"/>
          </a:xfrm>
        </p:spPr>
        <p:txBody>
          <a:bodyPr>
            <a:normAutofit/>
          </a:bodyPr>
          <a:lstStyle/>
          <a:p>
            <a:r>
              <a:rPr lang="en-US" sz="4800" b="1" dirty="0">
                <a:solidFill>
                  <a:schemeClr val="accent5">
                    <a:lumMod val="75000"/>
                  </a:schemeClr>
                </a:solidFill>
              </a:rPr>
              <a:t>Outline</a:t>
            </a:r>
          </a:p>
        </p:txBody>
      </p:sp>
      <p:graphicFrame>
        <p:nvGraphicFramePr>
          <p:cNvPr id="7" name="Table 6">
            <a:extLst>
              <a:ext uri="{FF2B5EF4-FFF2-40B4-BE49-F238E27FC236}">
                <a16:creationId xmlns:a16="http://schemas.microsoft.com/office/drawing/2014/main" id="{C1B4B806-B9D3-4A74-9E1A-32C4A09B926F}"/>
              </a:ext>
            </a:extLst>
          </p:cNvPr>
          <p:cNvGraphicFramePr>
            <a:graphicFrameLocks noGrp="1"/>
          </p:cNvGraphicFramePr>
          <p:nvPr>
            <p:extLst>
              <p:ext uri="{D42A27DB-BD31-4B8C-83A1-F6EECF244321}">
                <p14:modId xmlns:p14="http://schemas.microsoft.com/office/powerpoint/2010/main" val="746770343"/>
              </p:ext>
            </p:extLst>
          </p:nvPr>
        </p:nvGraphicFramePr>
        <p:xfrm>
          <a:off x="4314548" y="3429000"/>
          <a:ext cx="7383237" cy="2357222"/>
        </p:xfrm>
        <a:graphic>
          <a:graphicData uri="http://schemas.openxmlformats.org/drawingml/2006/table">
            <a:tbl>
              <a:tblPr/>
              <a:tblGrid>
                <a:gridCol w="677866">
                  <a:extLst>
                    <a:ext uri="{9D8B030D-6E8A-4147-A177-3AD203B41FA5}">
                      <a16:colId xmlns:a16="http://schemas.microsoft.com/office/drawing/2014/main" val="3899040647"/>
                    </a:ext>
                  </a:extLst>
                </a:gridCol>
                <a:gridCol w="4648854">
                  <a:extLst>
                    <a:ext uri="{9D8B030D-6E8A-4147-A177-3AD203B41FA5}">
                      <a16:colId xmlns:a16="http://schemas.microsoft.com/office/drawing/2014/main" val="3131763883"/>
                    </a:ext>
                  </a:extLst>
                </a:gridCol>
                <a:gridCol w="2056517">
                  <a:extLst>
                    <a:ext uri="{9D8B030D-6E8A-4147-A177-3AD203B41FA5}">
                      <a16:colId xmlns:a16="http://schemas.microsoft.com/office/drawing/2014/main" val="1120049192"/>
                    </a:ext>
                  </a:extLst>
                </a:gridCol>
              </a:tblGrid>
              <a:tr h="239156">
                <a:tc>
                  <a:txBody>
                    <a:bodyPr/>
                    <a:lstStyle/>
                    <a:p>
                      <a:pPr algn="l" fontAlgn="base"/>
                      <a:endParaRPr lang="en-US" sz="1400" b="0" i="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l" fontAlgn="base"/>
                      <a:r>
                        <a:rPr lang="en-US" sz="1400" b="0" i="0" dirty="0">
                          <a:solidFill>
                            <a:srgbClr val="09091C"/>
                          </a:solidFill>
                          <a:effectLst/>
                          <a:latin typeface="Slalom Sans Light" panose="00000400000000000000" pitchFamily="50" charset="0"/>
                        </a:rPr>
                        <a:t>Coordination</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3-4</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755969688"/>
                  </a:ext>
                </a:extLst>
              </a:tr>
              <a:tr h="333110">
                <a:tc>
                  <a:txBody>
                    <a:bodyPr/>
                    <a:lstStyle/>
                    <a:p>
                      <a:pPr algn="l" fontAlgn="base"/>
                      <a:endParaRPr lang="en-US" sz="1400" b="0" i="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dirty="0">
                          <a:solidFill>
                            <a:srgbClr val="09091C"/>
                          </a:solidFill>
                          <a:effectLst/>
                          <a:latin typeface="Slalom Sans Light" panose="00000400000000000000" pitchFamily="50" charset="0"/>
                        </a:rPr>
                        <a:t>Objectives of working with RTI</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5-6</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718067504"/>
                  </a:ext>
                </a:extLst>
              </a:tr>
              <a:tr h="333110">
                <a:tc>
                  <a:txBody>
                    <a:bodyPr/>
                    <a:lstStyle/>
                    <a:p>
                      <a:pPr algn="l" fontAlgn="base"/>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l" fontAlgn="base"/>
                      <a:r>
                        <a:rPr lang="en-US" sz="1400" b="0" i="0" dirty="0">
                          <a:solidFill>
                            <a:srgbClr val="09091C"/>
                          </a:solidFill>
                          <a:effectLst/>
                          <a:latin typeface="Slalom Sans Light" panose="00000400000000000000" pitchFamily="50" charset="0"/>
                        </a:rPr>
                        <a:t>Timeline for Objective 1</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7</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406696345"/>
                  </a:ext>
                </a:extLst>
              </a:tr>
              <a:tr h="427064">
                <a:tc>
                  <a:txBody>
                    <a:bodyPr/>
                    <a:lstStyle/>
                    <a:p>
                      <a:pPr algn="l" fontAlgn="base"/>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marL="0" marR="0" lvl="0" indent="0" algn="l" defTabSz="1219195" rtl="0" eaLnBrk="1" fontAlgn="base" latinLnBrk="0" hangingPunct="1">
                        <a:lnSpc>
                          <a:spcPct val="100000"/>
                        </a:lnSpc>
                        <a:spcBef>
                          <a:spcPts val="0"/>
                        </a:spcBef>
                        <a:spcAft>
                          <a:spcPts val="0"/>
                        </a:spcAft>
                        <a:buClrTx/>
                        <a:buSzTx/>
                        <a:buFontTx/>
                        <a:buNone/>
                        <a:tabLst/>
                        <a:defRPr/>
                      </a:pPr>
                      <a:r>
                        <a:rPr lang="en-US" sz="1400" b="0" i="0" dirty="0">
                          <a:solidFill>
                            <a:srgbClr val="1E1E1E"/>
                          </a:solidFill>
                          <a:effectLst/>
                          <a:latin typeface="Slalom Sans Light" panose="00000400000000000000" pitchFamily="50" charset="0"/>
                        </a:rPr>
                        <a:t>​</a:t>
                      </a:r>
                      <a:r>
                        <a:rPr lang="en-US" sz="1400" b="0" i="0" dirty="0">
                          <a:solidFill>
                            <a:srgbClr val="09091C"/>
                          </a:solidFill>
                          <a:effectLst/>
                          <a:latin typeface="Slalom Sans Light" panose="00000400000000000000" pitchFamily="50" charset="0"/>
                        </a:rPr>
                        <a:t>Roles and responsibilities for Healthy Suburban Cook Survey</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8</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1288681061"/>
                  </a:ext>
                </a:extLst>
              </a:tr>
              <a:tr h="333110">
                <a:tc>
                  <a:txBody>
                    <a:bodyPr/>
                    <a:lstStyle/>
                    <a:p>
                      <a:pPr algn="l" fontAlgn="base"/>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l" fontAlgn="base"/>
                      <a:r>
                        <a:rPr lang="en-US" sz="1400" b="0" i="0" dirty="0">
                          <a:solidFill>
                            <a:srgbClr val="09091C"/>
                          </a:solidFill>
                          <a:effectLst/>
                          <a:latin typeface="Slalom Sans Light" panose="00000400000000000000" pitchFamily="50" charset="0"/>
                        </a:rPr>
                        <a:t>Objectives of working with </a:t>
                      </a:r>
                      <a:r>
                        <a:rPr lang="en-US" sz="1400" b="0" i="0" dirty="0" err="1">
                          <a:solidFill>
                            <a:srgbClr val="09091C"/>
                          </a:solidFill>
                          <a:effectLst/>
                          <a:latin typeface="Slalom Sans Light" panose="00000400000000000000" pitchFamily="50" charset="0"/>
                        </a:rPr>
                        <a:t>Metopio</a:t>
                      </a:r>
                      <a:r>
                        <a:rPr lang="en-US" sz="1400" b="0" i="0" dirty="0">
                          <a:solidFill>
                            <a:srgbClr val="09091C"/>
                          </a:solidFill>
                          <a:effectLst/>
                          <a:latin typeface="Slalom Sans Light" panose="00000400000000000000" pitchFamily="50" charset="0"/>
                        </a:rPr>
                        <a:t> &amp; UIC</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9</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404258179"/>
                  </a:ext>
                </a:extLst>
              </a:tr>
              <a:tr h="333110">
                <a:tc>
                  <a:txBody>
                    <a:bodyPr/>
                    <a:lstStyle/>
                    <a:p>
                      <a:pPr algn="l" fontAlgn="base"/>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marL="0" marR="0" lvl="0" indent="0" algn="l" defTabSz="1219195" rtl="0" eaLnBrk="1" fontAlgn="base" latinLnBrk="0" hangingPunct="1">
                        <a:lnSpc>
                          <a:spcPct val="100000"/>
                        </a:lnSpc>
                        <a:spcBef>
                          <a:spcPts val="0"/>
                        </a:spcBef>
                        <a:spcAft>
                          <a:spcPts val="0"/>
                        </a:spcAft>
                        <a:buClrTx/>
                        <a:buSzTx/>
                        <a:buFontTx/>
                        <a:buNone/>
                        <a:tabLst/>
                        <a:defRPr/>
                      </a:pPr>
                      <a:r>
                        <a:rPr lang="en-US" sz="1400" b="0" i="0" dirty="0">
                          <a:solidFill>
                            <a:srgbClr val="1E1E1E"/>
                          </a:solidFill>
                          <a:effectLst/>
                          <a:latin typeface="Slalom Sans Light" panose="00000400000000000000" pitchFamily="50" charset="0"/>
                        </a:rPr>
                        <a:t>​</a:t>
                      </a:r>
                      <a:r>
                        <a:rPr lang="en-US" sz="1400" b="0" i="0" dirty="0">
                          <a:solidFill>
                            <a:srgbClr val="09091C"/>
                          </a:solidFill>
                          <a:effectLst/>
                          <a:latin typeface="Slalom Sans Light" panose="00000400000000000000" pitchFamily="50" charset="0"/>
                        </a:rPr>
                        <a:t>Roles and responsibilities for Health Atlas</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10-11</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3223724696"/>
                  </a:ext>
                </a:extLst>
              </a:tr>
              <a:tr h="333110">
                <a:tc>
                  <a:txBody>
                    <a:bodyPr/>
                    <a:lstStyle/>
                    <a:p>
                      <a:pPr algn="l" fontAlgn="base"/>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marL="0" marR="0" lvl="0" indent="0" algn="l" defTabSz="1219195" rtl="0" eaLnBrk="1" fontAlgn="base" latinLnBrk="0" hangingPunct="1">
                        <a:lnSpc>
                          <a:spcPct val="100000"/>
                        </a:lnSpc>
                        <a:spcBef>
                          <a:spcPts val="0"/>
                        </a:spcBef>
                        <a:spcAft>
                          <a:spcPts val="0"/>
                        </a:spcAft>
                        <a:buClrTx/>
                        <a:buSzTx/>
                        <a:buFontTx/>
                        <a:buNone/>
                        <a:tabLst/>
                        <a:defRPr/>
                      </a:pPr>
                      <a:r>
                        <a:rPr lang="en-US" sz="1400" b="0" i="0" dirty="0">
                          <a:solidFill>
                            <a:srgbClr val="1E1E1E"/>
                          </a:solidFill>
                          <a:effectLst/>
                          <a:latin typeface="Slalom Sans Light" panose="00000400000000000000" pitchFamily="50" charset="0"/>
                        </a:rPr>
                        <a:t>​Dashboard Examples</a:t>
                      </a:r>
                      <a:endParaRPr lang="en-US" sz="1400" b="0" i="0" dirty="0">
                        <a:solidFill>
                          <a:srgbClr val="1E1E1E"/>
                        </a:solidFill>
                        <a:effectLst/>
                      </a:endParaRP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tc>
                  <a:txBody>
                    <a:bodyPr/>
                    <a:lstStyle/>
                    <a:p>
                      <a:pPr algn="r" fontAlgn="base"/>
                      <a:r>
                        <a:rPr lang="en-US" sz="1400" b="0" i="0" dirty="0">
                          <a:solidFill>
                            <a:srgbClr val="1E1E1E"/>
                          </a:solidFill>
                          <a:effectLst/>
                        </a:rPr>
                        <a:t>12-18</a:t>
                      </a:r>
                    </a:p>
                  </a:txBody>
                  <a:tcPr marL="51248" marR="51248" marT="25624" marB="25624"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1E1E1E"/>
                      </a:solidFill>
                      <a:prstDash val="solid"/>
                      <a:round/>
                      <a:headEnd type="none" w="med" len="med"/>
                      <a:tailEnd type="none" w="med" len="med"/>
                    </a:lnT>
                    <a:lnB w="6350" cap="flat" cmpd="sng" algn="ctr">
                      <a:solidFill>
                        <a:srgbClr val="1E1E1E"/>
                      </a:solidFill>
                      <a:prstDash val="solid"/>
                      <a:round/>
                      <a:headEnd type="none" w="med" len="med"/>
                      <a:tailEnd type="none" w="med" len="med"/>
                    </a:lnB>
                  </a:tcPr>
                </a:tc>
                <a:extLst>
                  <a:ext uri="{0D108BD9-81ED-4DB2-BD59-A6C34878D82A}">
                    <a16:rowId xmlns:a16="http://schemas.microsoft.com/office/drawing/2014/main" val="2755953288"/>
                  </a:ext>
                </a:extLst>
              </a:tr>
            </a:tbl>
          </a:graphicData>
        </a:graphic>
      </p:graphicFrame>
      <p:sp>
        <p:nvSpPr>
          <p:cNvPr id="6" name="TextBox 5">
            <a:extLst>
              <a:ext uri="{FF2B5EF4-FFF2-40B4-BE49-F238E27FC236}">
                <a16:creationId xmlns:a16="http://schemas.microsoft.com/office/drawing/2014/main" id="{189C8CCC-33D2-4FE1-A8A2-BCD41A41B00D}"/>
              </a:ext>
            </a:extLst>
          </p:cNvPr>
          <p:cNvSpPr txBox="1"/>
          <p:nvPr/>
        </p:nvSpPr>
        <p:spPr>
          <a:xfrm>
            <a:off x="11249025" y="6273798"/>
            <a:ext cx="600075" cy="346078"/>
          </a:xfrm>
          <a:prstGeom prst="rect">
            <a:avLst/>
          </a:prstGeom>
          <a:noFill/>
        </p:spPr>
        <p:txBody>
          <a:bodyPr wrap="none" rtlCol="0">
            <a:noAutofit/>
          </a:bodyPr>
          <a:lstStyle/>
          <a:p>
            <a:pPr algn="ctr">
              <a:spcBef>
                <a:spcPts val="750"/>
              </a:spcBef>
              <a:buClr>
                <a:schemeClr val="accent2"/>
              </a:buClr>
              <a:buSzPct val="100000"/>
            </a:pPr>
            <a:r>
              <a:rPr lang="en-US" sz="1400">
                <a:solidFill>
                  <a:schemeClr val="accent4"/>
                </a:solidFill>
                <a:latin typeface="Arial" panose="020B0604020202020204" pitchFamily="34" charset="0"/>
                <a:cs typeface="Arial" panose="020B0604020202020204" pitchFamily="34" charset="0"/>
              </a:rPr>
              <a:t>2</a:t>
            </a:r>
          </a:p>
        </p:txBody>
      </p:sp>
      <p:pic>
        <p:nvPicPr>
          <p:cNvPr id="5" name="Picture 4" descr="A picture containing text, sign, outdoor&#10;&#10;Description automatically generated">
            <a:extLst>
              <a:ext uri="{FF2B5EF4-FFF2-40B4-BE49-F238E27FC236}">
                <a16:creationId xmlns:a16="http://schemas.microsoft.com/office/drawing/2014/main" id="{5AD4AA99-75D8-4651-9412-5F0CCCDE0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556" y="168977"/>
            <a:ext cx="3066294" cy="777242"/>
          </a:xfrm>
          <a:prstGeom prst="rect">
            <a:avLst/>
          </a:prstGeom>
        </p:spPr>
      </p:pic>
    </p:spTree>
    <p:extLst>
      <p:ext uri="{BB962C8B-B14F-4D97-AF65-F5344CB8AC3E}">
        <p14:creationId xmlns:p14="http://schemas.microsoft.com/office/powerpoint/2010/main" val="23482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59B2-1FCF-46A6-A04D-23E6163FF75E}"/>
              </a:ext>
            </a:extLst>
          </p:cNvPr>
          <p:cNvSpPr>
            <a:spLocks noGrp="1"/>
          </p:cNvSpPr>
          <p:nvPr>
            <p:ph type="title"/>
          </p:nvPr>
        </p:nvSpPr>
        <p:spPr/>
        <p:txBody>
          <a:bodyPr/>
          <a:lstStyle/>
          <a:p>
            <a:r>
              <a:rPr lang="en-US">
                <a:cs typeface="Calibri Light"/>
              </a:rPr>
              <a:t>Comparing Chicago Justice Qs vs BJS Qs</a:t>
            </a:r>
            <a:endParaRPr lang="en-US"/>
          </a:p>
        </p:txBody>
      </p:sp>
      <p:sp>
        <p:nvSpPr>
          <p:cNvPr id="3" name="Slide Number Placeholder 2">
            <a:extLst>
              <a:ext uri="{FF2B5EF4-FFF2-40B4-BE49-F238E27FC236}">
                <a16:creationId xmlns:a16="http://schemas.microsoft.com/office/drawing/2014/main" id="{9AB598EA-DF39-4330-A67F-836C74DF5E22}"/>
              </a:ext>
            </a:extLst>
          </p:cNvPr>
          <p:cNvSpPr>
            <a:spLocks noGrp="1"/>
          </p:cNvSpPr>
          <p:nvPr>
            <p:ph type="sldNum" sz="quarter" idx="12"/>
          </p:nvPr>
        </p:nvSpPr>
        <p:spPr/>
        <p:txBody>
          <a:bodyPr/>
          <a:lstStyle/>
          <a:p>
            <a:fld id="{0A6220C2-8175-45BF-819E-831B5AF69E52}" type="slidenum">
              <a:rPr lang="en-US" smtClean="0"/>
              <a:t>20</a:t>
            </a:fld>
            <a:endParaRPr lang="en-US"/>
          </a:p>
        </p:txBody>
      </p:sp>
      <p:sp>
        <p:nvSpPr>
          <p:cNvPr id="4" name="TextBox 3">
            <a:extLst>
              <a:ext uri="{FF2B5EF4-FFF2-40B4-BE49-F238E27FC236}">
                <a16:creationId xmlns:a16="http://schemas.microsoft.com/office/drawing/2014/main" id="{E7105FAB-D158-4619-9216-99F5A7CFA048}"/>
              </a:ext>
            </a:extLst>
          </p:cNvPr>
          <p:cNvSpPr txBox="1"/>
          <p:nvPr/>
        </p:nvSpPr>
        <p:spPr>
          <a:xfrm>
            <a:off x="785004" y="18201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Add this post call; </a:t>
            </a:r>
          </a:p>
        </p:txBody>
      </p:sp>
    </p:spTree>
    <p:extLst>
      <p:ext uri="{BB962C8B-B14F-4D97-AF65-F5344CB8AC3E}">
        <p14:creationId xmlns:p14="http://schemas.microsoft.com/office/powerpoint/2010/main" val="169480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2672-402D-466D-81A5-078B50B76B0B}"/>
              </a:ext>
            </a:extLst>
          </p:cNvPr>
          <p:cNvSpPr>
            <a:spLocks noGrp="1"/>
          </p:cNvSpPr>
          <p:nvPr>
            <p:ph type="title"/>
          </p:nvPr>
        </p:nvSpPr>
        <p:spPr/>
        <p:txBody>
          <a:bodyPr/>
          <a:lstStyle/>
          <a:p>
            <a:r>
              <a:rPr lang="en-US">
                <a:cs typeface="Calibri Light"/>
              </a:rPr>
              <a:t>Overall – How to Add/Subtract Qs</a:t>
            </a:r>
            <a:endParaRPr lang="en-US"/>
          </a:p>
        </p:txBody>
      </p:sp>
      <p:sp>
        <p:nvSpPr>
          <p:cNvPr id="3" name="Slide Number Placeholder 2">
            <a:extLst>
              <a:ext uri="{FF2B5EF4-FFF2-40B4-BE49-F238E27FC236}">
                <a16:creationId xmlns:a16="http://schemas.microsoft.com/office/drawing/2014/main" id="{ADDF345C-F8D3-40FD-B9F5-306D0D5E0C81}"/>
              </a:ext>
            </a:extLst>
          </p:cNvPr>
          <p:cNvSpPr>
            <a:spLocks noGrp="1"/>
          </p:cNvSpPr>
          <p:nvPr>
            <p:ph type="sldNum" sz="quarter" idx="12"/>
          </p:nvPr>
        </p:nvSpPr>
        <p:spPr/>
        <p:txBody>
          <a:bodyPr/>
          <a:lstStyle/>
          <a:p>
            <a:fld id="{0A6220C2-8175-45BF-819E-831B5AF69E52}" type="slidenum">
              <a:rPr lang="en-US" smtClean="0"/>
              <a:t>21</a:t>
            </a:fld>
            <a:endParaRPr lang="en-US"/>
          </a:p>
        </p:txBody>
      </p:sp>
    </p:spTree>
    <p:extLst>
      <p:ext uri="{BB962C8B-B14F-4D97-AF65-F5344CB8AC3E}">
        <p14:creationId xmlns:p14="http://schemas.microsoft.com/office/powerpoint/2010/main" val="16608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2B30B00-F398-4251-B758-9C1A64FC53FE}"/>
              </a:ext>
            </a:extLst>
          </p:cNvPr>
          <p:cNvSpPr/>
          <p:nvPr/>
        </p:nvSpPr>
        <p:spPr>
          <a:xfrm>
            <a:off x="447041" y="3057266"/>
            <a:ext cx="11292283" cy="3558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a:latin typeface="Slalom Sans Bold" pitchFamily="2" charset="77"/>
                <a:cs typeface="Arial" panose="020B0604020202020204" pitchFamily="34" charset="0"/>
              </a:rPr>
              <a:t>Actions needed to support the transparency include</a:t>
            </a:r>
          </a:p>
        </p:txBody>
      </p:sp>
      <p:cxnSp>
        <p:nvCxnSpPr>
          <p:cNvPr id="19" name="Straight Connector 18">
            <a:extLst>
              <a:ext uri="{FF2B5EF4-FFF2-40B4-BE49-F238E27FC236}">
                <a16:creationId xmlns:a16="http://schemas.microsoft.com/office/drawing/2014/main" id="{B6221BC8-D7B2-4F86-B036-10C08C174CFD}"/>
              </a:ext>
            </a:extLst>
          </p:cNvPr>
          <p:cNvCxnSpPr>
            <a:cxnSpLocks/>
          </p:cNvCxnSpPr>
          <p:nvPr/>
        </p:nvCxnSpPr>
        <p:spPr>
          <a:xfrm flipV="1">
            <a:off x="2704612" y="3565071"/>
            <a:ext cx="0" cy="2926080"/>
          </a:xfrm>
          <a:prstGeom prst="line">
            <a:avLst/>
          </a:prstGeom>
          <a:noFill/>
          <a:ln w="12700" cap="flat" cmpd="sng" algn="ctr">
            <a:solidFill>
              <a:srgbClr val="FFFFFF">
                <a:lumMod val="85000"/>
              </a:srgbClr>
            </a:solidFill>
            <a:prstDash val="solid"/>
            <a:tailEnd type="none" w="sm" len="sm"/>
          </a:ln>
          <a:effectLst/>
        </p:spPr>
      </p:cxnSp>
      <p:cxnSp>
        <p:nvCxnSpPr>
          <p:cNvPr id="21" name="Straight Connector 20">
            <a:extLst>
              <a:ext uri="{FF2B5EF4-FFF2-40B4-BE49-F238E27FC236}">
                <a16:creationId xmlns:a16="http://schemas.microsoft.com/office/drawing/2014/main" id="{1CC86D46-0EFB-4F23-AC39-C2073510A197}"/>
              </a:ext>
            </a:extLst>
          </p:cNvPr>
          <p:cNvCxnSpPr>
            <a:cxnSpLocks/>
          </p:cNvCxnSpPr>
          <p:nvPr/>
        </p:nvCxnSpPr>
        <p:spPr>
          <a:xfrm flipV="1">
            <a:off x="5759526" y="3653197"/>
            <a:ext cx="0" cy="2926080"/>
          </a:xfrm>
          <a:prstGeom prst="line">
            <a:avLst/>
          </a:prstGeom>
          <a:noFill/>
          <a:ln w="12700" cap="flat" cmpd="sng" algn="ctr">
            <a:solidFill>
              <a:srgbClr val="FFFFFF">
                <a:lumMod val="85000"/>
              </a:srgbClr>
            </a:solidFill>
            <a:prstDash val="solid"/>
            <a:tailEnd type="none" w="sm" len="sm"/>
          </a:ln>
          <a:effectLst/>
        </p:spPr>
      </p:cxnSp>
      <p:sp>
        <p:nvSpPr>
          <p:cNvPr id="14" name="Rectangle: Rounded Corners 13">
            <a:extLst>
              <a:ext uri="{FF2B5EF4-FFF2-40B4-BE49-F238E27FC236}">
                <a16:creationId xmlns:a16="http://schemas.microsoft.com/office/drawing/2014/main" id="{F73D53DD-A13C-4152-86A6-4B76C955E036}"/>
              </a:ext>
            </a:extLst>
          </p:cNvPr>
          <p:cNvSpPr/>
          <p:nvPr/>
        </p:nvSpPr>
        <p:spPr>
          <a:xfrm>
            <a:off x="721648" y="3635912"/>
            <a:ext cx="1706880" cy="84089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a:latin typeface="Slalom Sans" pitchFamily="2" charset="77"/>
                <a:cs typeface="Arial" panose="020B0604020202020204" pitchFamily="34" charset="0"/>
              </a:rPr>
              <a:t>Clear Roles and Responsibilities</a:t>
            </a:r>
          </a:p>
        </p:txBody>
      </p:sp>
      <p:sp>
        <p:nvSpPr>
          <p:cNvPr id="22" name="TextBox 21">
            <a:extLst>
              <a:ext uri="{FF2B5EF4-FFF2-40B4-BE49-F238E27FC236}">
                <a16:creationId xmlns:a16="http://schemas.microsoft.com/office/drawing/2014/main" id="{98B9479A-3DAC-4823-92AE-CB8D5D7FB710}"/>
              </a:ext>
            </a:extLst>
          </p:cNvPr>
          <p:cNvSpPr txBox="1"/>
          <p:nvPr/>
        </p:nvSpPr>
        <p:spPr>
          <a:xfrm>
            <a:off x="660688" y="4599385"/>
            <a:ext cx="1828800" cy="1538883"/>
          </a:xfrm>
          <a:prstGeom prst="rect">
            <a:avLst/>
          </a:prstGeom>
          <a:noFill/>
        </p:spPr>
        <p:txBody>
          <a:bodyPr wrap="square" lIns="0" rtlCol="0">
            <a:spAutoFit/>
          </a:bodyPr>
          <a:lstStyle>
            <a:defPPr>
              <a:defRPr lang="en-US"/>
            </a:defPPr>
            <a:lvl1pPr marL="171450" indent="-171450" defTabSz="1219170">
              <a:lnSpc>
                <a:spcPct val="90000"/>
              </a:lnSpc>
              <a:spcBef>
                <a:spcPts val="500"/>
              </a:spcBef>
              <a:spcAft>
                <a:spcPts val="600"/>
              </a:spcAft>
              <a:buClr>
                <a:schemeClr val="tx1"/>
              </a:buClr>
              <a:buSzPct val="100000"/>
              <a:buFont typeface="Arial" panose="020B0604020202020204" pitchFamily="34" charset="0"/>
              <a:buChar char="•"/>
              <a:defRPr sz="1000" kern="0">
                <a:solidFill>
                  <a:schemeClr val="tx2"/>
                </a:solidFill>
                <a:cs typeface="Arial" panose="020B0604020202020204" pitchFamily="34" charset="0"/>
              </a:defRPr>
            </a:lvl1pPr>
          </a:lstStyle>
          <a:p>
            <a:pPr marL="0" indent="0" defTabSz="914377">
              <a:lnSpc>
                <a:spcPct val="100000"/>
              </a:lnSpc>
              <a:spcBef>
                <a:spcPts val="1200"/>
              </a:spcBef>
              <a:spcAft>
                <a:spcPts val="0"/>
              </a:spcAft>
              <a:buClrTx/>
              <a:buSzTx/>
              <a:buNone/>
              <a:defRPr/>
            </a:pPr>
            <a:r>
              <a:rPr lang="en-US" sz="1200" dirty="0">
                <a:solidFill>
                  <a:schemeClr val="accent1"/>
                </a:solidFill>
                <a:latin typeface="Slalom Sans" pitchFamily="2" charset="77"/>
              </a:rPr>
              <a:t>Define the accountable and responsible parties for data access, training, customize reports.  Plan to share with and get feedback on them from </a:t>
            </a:r>
            <a:r>
              <a:rPr lang="en-US" sz="1200" dirty="0" err="1">
                <a:solidFill>
                  <a:schemeClr val="accent1"/>
                </a:solidFill>
                <a:latin typeface="Slalom Sans" pitchFamily="2" charset="77"/>
              </a:rPr>
              <a:t>Quatrics</a:t>
            </a:r>
            <a:r>
              <a:rPr lang="en-US" sz="1200" dirty="0">
                <a:solidFill>
                  <a:schemeClr val="accent1"/>
                </a:solidFill>
                <a:latin typeface="Slalom Sans" pitchFamily="2" charset="77"/>
              </a:rPr>
              <a:t>.</a:t>
            </a:r>
          </a:p>
          <a:p>
            <a:pPr marL="0" indent="0" defTabSz="914377">
              <a:lnSpc>
                <a:spcPct val="100000"/>
              </a:lnSpc>
              <a:spcBef>
                <a:spcPts val="1200"/>
              </a:spcBef>
              <a:spcAft>
                <a:spcPts val="0"/>
              </a:spcAft>
              <a:buClrTx/>
              <a:buSzTx/>
              <a:buNone/>
              <a:defRPr/>
            </a:pPr>
            <a:endParaRPr lang="en-US" sz="1200" dirty="0">
              <a:solidFill>
                <a:schemeClr val="accent1"/>
              </a:solidFill>
              <a:latin typeface="Slalom Sans" pitchFamily="2" charset="77"/>
            </a:endParaRPr>
          </a:p>
        </p:txBody>
      </p:sp>
      <p:sp>
        <p:nvSpPr>
          <p:cNvPr id="16" name="Rectangle: Rounded Corners 15">
            <a:extLst>
              <a:ext uri="{FF2B5EF4-FFF2-40B4-BE49-F238E27FC236}">
                <a16:creationId xmlns:a16="http://schemas.microsoft.com/office/drawing/2014/main" id="{1F3C7384-4B80-4E9C-869E-A1AB147FFD8C}"/>
              </a:ext>
            </a:extLst>
          </p:cNvPr>
          <p:cNvSpPr/>
          <p:nvPr/>
        </p:nvSpPr>
        <p:spPr>
          <a:xfrm>
            <a:off x="3456439" y="3628846"/>
            <a:ext cx="1706880" cy="84089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latin typeface="Slalom Sans" pitchFamily="2" charset="77"/>
                <a:cs typeface="Arial" panose="020B0604020202020204" pitchFamily="34" charset="0"/>
              </a:rPr>
              <a:t>Agreed-Upon Expectations for work product</a:t>
            </a:r>
          </a:p>
        </p:txBody>
      </p:sp>
      <p:sp>
        <p:nvSpPr>
          <p:cNvPr id="23" name="TextBox 22">
            <a:extLst>
              <a:ext uri="{FF2B5EF4-FFF2-40B4-BE49-F238E27FC236}">
                <a16:creationId xmlns:a16="http://schemas.microsoft.com/office/drawing/2014/main" id="{49E5C0C6-A922-4C95-8349-1A94598FFE35}"/>
              </a:ext>
            </a:extLst>
          </p:cNvPr>
          <p:cNvSpPr txBox="1"/>
          <p:nvPr/>
        </p:nvSpPr>
        <p:spPr>
          <a:xfrm>
            <a:off x="3444669" y="4622632"/>
            <a:ext cx="1828800" cy="1569660"/>
          </a:xfrm>
          <a:prstGeom prst="rect">
            <a:avLst/>
          </a:prstGeom>
          <a:noFill/>
        </p:spPr>
        <p:txBody>
          <a:bodyPr wrap="square" lIns="0" rtlCol="0">
            <a:spAutoFit/>
          </a:bodyPr>
          <a:lstStyle>
            <a:defPPr>
              <a:defRPr lang="en-US"/>
            </a:defPPr>
            <a:lvl1pPr marL="171450" indent="-171450" defTabSz="1219170">
              <a:lnSpc>
                <a:spcPct val="90000"/>
              </a:lnSpc>
              <a:spcBef>
                <a:spcPts val="500"/>
              </a:spcBef>
              <a:spcAft>
                <a:spcPts val="600"/>
              </a:spcAft>
              <a:buClr>
                <a:schemeClr val="tx1"/>
              </a:buClr>
              <a:buSzPct val="100000"/>
              <a:buFont typeface="Arial" panose="020B0604020202020204" pitchFamily="34" charset="0"/>
              <a:buChar char="•"/>
              <a:defRPr sz="1000" kern="0">
                <a:solidFill>
                  <a:schemeClr val="tx2"/>
                </a:solidFill>
                <a:cs typeface="Arial" panose="020B0604020202020204" pitchFamily="34" charset="0"/>
              </a:defRPr>
            </a:lvl1pPr>
          </a:lstStyle>
          <a:p>
            <a:pPr marL="0" indent="0" defTabSz="2167250">
              <a:lnSpc>
                <a:spcPct val="100000"/>
              </a:lnSpc>
              <a:spcBef>
                <a:spcPts val="1200"/>
              </a:spcBef>
              <a:spcAft>
                <a:spcPts val="0"/>
              </a:spcAft>
              <a:buClr>
                <a:srgbClr val="1E1E1E"/>
              </a:buClr>
              <a:buNone/>
            </a:pPr>
            <a:r>
              <a:rPr lang="en-US" sz="1200" dirty="0">
                <a:solidFill>
                  <a:schemeClr val="accent1"/>
                </a:solidFill>
                <a:latin typeface="Slalom Sans" pitchFamily="2" charset="77"/>
              </a:rPr>
              <a:t>Identify several projects that will build our understanding of challenges, barriers, and opportunities that can influence health of our communities and populations.</a:t>
            </a:r>
          </a:p>
        </p:txBody>
      </p:sp>
      <p:sp>
        <p:nvSpPr>
          <p:cNvPr id="8" name="Rectangle: Rounded Corners 7">
            <a:extLst>
              <a:ext uri="{FF2B5EF4-FFF2-40B4-BE49-F238E27FC236}">
                <a16:creationId xmlns:a16="http://schemas.microsoft.com/office/drawing/2014/main" id="{D182B496-123B-4315-A62E-BC2A876EB353}"/>
              </a:ext>
            </a:extLst>
          </p:cNvPr>
          <p:cNvSpPr/>
          <p:nvPr/>
        </p:nvSpPr>
        <p:spPr>
          <a:xfrm>
            <a:off x="9658165" y="3663865"/>
            <a:ext cx="1706880" cy="84089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latin typeface="Slalom Sans" pitchFamily="2" charset="77"/>
                <a:cs typeface="Arial" panose="020B0604020202020204" pitchFamily="34" charset="0"/>
              </a:rPr>
              <a:t>Visibility to Epidemiologic Analysis</a:t>
            </a:r>
          </a:p>
        </p:txBody>
      </p:sp>
      <p:sp>
        <p:nvSpPr>
          <p:cNvPr id="25" name="TextBox 24">
            <a:extLst>
              <a:ext uri="{FF2B5EF4-FFF2-40B4-BE49-F238E27FC236}">
                <a16:creationId xmlns:a16="http://schemas.microsoft.com/office/drawing/2014/main" id="{07423124-A894-4A7B-9F71-C15983A22F29}"/>
              </a:ext>
            </a:extLst>
          </p:cNvPr>
          <p:cNvSpPr txBox="1"/>
          <p:nvPr/>
        </p:nvSpPr>
        <p:spPr>
          <a:xfrm>
            <a:off x="6476830" y="4594873"/>
            <a:ext cx="1909368" cy="1169551"/>
          </a:xfrm>
          <a:prstGeom prst="rect">
            <a:avLst/>
          </a:prstGeom>
          <a:noFill/>
        </p:spPr>
        <p:txBody>
          <a:bodyPr wrap="square" lIns="0" tIns="45720" rIns="91440" bIns="45720" rtlCol="0" anchor="t">
            <a:spAutoFit/>
          </a:bodyPr>
          <a:lstStyle>
            <a:defPPr>
              <a:defRPr lang="en-US"/>
            </a:defPPr>
            <a:lvl1pPr marL="171450" indent="-171450" defTabSz="1219170">
              <a:lnSpc>
                <a:spcPct val="90000"/>
              </a:lnSpc>
              <a:spcBef>
                <a:spcPts val="500"/>
              </a:spcBef>
              <a:spcAft>
                <a:spcPts val="600"/>
              </a:spcAft>
              <a:buClr>
                <a:schemeClr val="tx1"/>
              </a:buClr>
              <a:buSzPct val="100000"/>
              <a:buFont typeface="Arial" panose="020B0604020202020204" pitchFamily="34" charset="0"/>
              <a:buChar char="•"/>
              <a:defRPr sz="1000" kern="0">
                <a:solidFill>
                  <a:schemeClr val="tx2"/>
                </a:solidFill>
                <a:cs typeface="Arial" panose="020B0604020202020204" pitchFamily="34" charset="0"/>
              </a:defRPr>
            </a:lvl1pPr>
          </a:lstStyle>
          <a:p>
            <a:pPr marL="0" indent="0" defTabSz="2167250">
              <a:lnSpc>
                <a:spcPct val="100000"/>
              </a:lnSpc>
              <a:spcBef>
                <a:spcPts val="1200"/>
              </a:spcBef>
              <a:spcAft>
                <a:spcPts val="0"/>
              </a:spcAft>
              <a:buClr>
                <a:srgbClr val="1E1E1E"/>
              </a:buClr>
              <a:buNone/>
            </a:pPr>
            <a:r>
              <a:rPr lang="en-US" sz="1200" dirty="0">
                <a:solidFill>
                  <a:schemeClr val="accent1"/>
                </a:solidFill>
                <a:latin typeface="Slalom Sans"/>
                <a:cs typeface="Arial"/>
              </a:rPr>
              <a:t>Use public health data, social determinates of health, and geographies  to evaluate health equity.</a:t>
            </a:r>
          </a:p>
          <a:p>
            <a:pPr marL="0" indent="0" defTabSz="2167250">
              <a:lnSpc>
                <a:spcPct val="100000"/>
              </a:lnSpc>
              <a:spcBef>
                <a:spcPts val="1200"/>
              </a:spcBef>
              <a:spcAft>
                <a:spcPts val="0"/>
              </a:spcAft>
              <a:buClr>
                <a:srgbClr val="1E1E1E"/>
              </a:buClr>
              <a:buNone/>
            </a:pPr>
            <a:endParaRPr lang="en-US" sz="1200" dirty="0">
              <a:solidFill>
                <a:schemeClr val="accent1"/>
              </a:solidFill>
              <a:latin typeface="Slalom Sans" pitchFamily="2" charset="77"/>
            </a:endParaRPr>
          </a:p>
        </p:txBody>
      </p:sp>
      <p:cxnSp>
        <p:nvCxnSpPr>
          <p:cNvPr id="27" name="Straight Connector 26">
            <a:extLst>
              <a:ext uri="{FF2B5EF4-FFF2-40B4-BE49-F238E27FC236}">
                <a16:creationId xmlns:a16="http://schemas.microsoft.com/office/drawing/2014/main" id="{6C859521-D471-4DDB-A819-8D3A6BCEF398}"/>
              </a:ext>
            </a:extLst>
          </p:cNvPr>
          <p:cNvCxnSpPr>
            <a:cxnSpLocks/>
          </p:cNvCxnSpPr>
          <p:nvPr/>
        </p:nvCxnSpPr>
        <p:spPr>
          <a:xfrm flipV="1">
            <a:off x="8956823" y="3565071"/>
            <a:ext cx="0" cy="2926080"/>
          </a:xfrm>
          <a:prstGeom prst="line">
            <a:avLst/>
          </a:prstGeom>
          <a:noFill/>
          <a:ln w="12700" cap="flat" cmpd="sng" algn="ctr">
            <a:solidFill>
              <a:srgbClr val="FFFFFF">
                <a:lumMod val="85000"/>
              </a:srgbClr>
            </a:solidFill>
            <a:prstDash val="solid"/>
            <a:tailEnd type="none" w="sm" len="sm"/>
          </a:ln>
          <a:effectLst/>
        </p:spPr>
      </p:cxnSp>
      <p:sp>
        <p:nvSpPr>
          <p:cNvPr id="18" name="Rectangle: Rounded Corners 17">
            <a:extLst>
              <a:ext uri="{FF2B5EF4-FFF2-40B4-BE49-F238E27FC236}">
                <a16:creationId xmlns:a16="http://schemas.microsoft.com/office/drawing/2014/main" id="{6D595C88-B6CE-4FD0-87BA-A97780CC002D}"/>
              </a:ext>
            </a:extLst>
          </p:cNvPr>
          <p:cNvSpPr/>
          <p:nvPr/>
        </p:nvSpPr>
        <p:spPr>
          <a:xfrm>
            <a:off x="6578074" y="3653197"/>
            <a:ext cx="1706880" cy="84089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dirty="0">
                <a:latin typeface="Slalom Sans" pitchFamily="2" charset="77"/>
                <a:cs typeface="Arial" panose="020B0604020202020204" pitchFamily="34" charset="0"/>
              </a:rPr>
              <a:t>Data-Driven Rationale</a:t>
            </a:r>
          </a:p>
        </p:txBody>
      </p:sp>
      <p:sp>
        <p:nvSpPr>
          <p:cNvPr id="31" name="TextBox 30">
            <a:extLst>
              <a:ext uri="{FF2B5EF4-FFF2-40B4-BE49-F238E27FC236}">
                <a16:creationId xmlns:a16="http://schemas.microsoft.com/office/drawing/2014/main" id="{D19F83FB-F861-4CF4-8284-DDAE3F36E7BB}"/>
              </a:ext>
            </a:extLst>
          </p:cNvPr>
          <p:cNvSpPr txBox="1"/>
          <p:nvPr/>
        </p:nvSpPr>
        <p:spPr>
          <a:xfrm>
            <a:off x="9696880" y="4599386"/>
            <a:ext cx="1828800" cy="1538883"/>
          </a:xfrm>
          <a:prstGeom prst="rect">
            <a:avLst/>
          </a:prstGeom>
          <a:noFill/>
        </p:spPr>
        <p:txBody>
          <a:bodyPr wrap="square" lIns="0" rtlCol="0">
            <a:spAutoFit/>
          </a:bodyPr>
          <a:lstStyle>
            <a:defPPr>
              <a:defRPr lang="en-US"/>
            </a:defPPr>
            <a:lvl1pPr marL="171450" indent="-171450" defTabSz="1219170">
              <a:lnSpc>
                <a:spcPct val="90000"/>
              </a:lnSpc>
              <a:spcBef>
                <a:spcPts val="500"/>
              </a:spcBef>
              <a:spcAft>
                <a:spcPts val="600"/>
              </a:spcAft>
              <a:buClr>
                <a:schemeClr val="tx1"/>
              </a:buClr>
              <a:buSzPct val="100000"/>
              <a:buFont typeface="Arial" panose="020B0604020202020204" pitchFamily="34" charset="0"/>
              <a:buChar char="•"/>
              <a:defRPr sz="1000" kern="0">
                <a:solidFill>
                  <a:schemeClr val="tx2"/>
                </a:solidFill>
                <a:cs typeface="Arial" panose="020B0604020202020204" pitchFamily="34" charset="0"/>
              </a:defRPr>
            </a:lvl1pPr>
          </a:lstStyle>
          <a:p>
            <a:pPr marL="0" indent="0" defTabSz="2167250">
              <a:lnSpc>
                <a:spcPct val="100000"/>
              </a:lnSpc>
              <a:spcBef>
                <a:spcPts val="1200"/>
              </a:spcBef>
              <a:spcAft>
                <a:spcPts val="0"/>
              </a:spcAft>
              <a:buClr>
                <a:srgbClr val="1E1E1E"/>
              </a:buClr>
              <a:buNone/>
            </a:pPr>
            <a:r>
              <a:rPr lang="en-US" sz="1200" dirty="0">
                <a:solidFill>
                  <a:schemeClr val="accent1"/>
                </a:solidFill>
                <a:latin typeface="Slalom Sans" pitchFamily="2" charset="77"/>
              </a:rPr>
              <a:t>Plan analysis, execute plan, review product. Tie timeline and analyses to progress against plan.</a:t>
            </a:r>
          </a:p>
          <a:p>
            <a:pPr marL="0" indent="0" defTabSz="2167250">
              <a:lnSpc>
                <a:spcPct val="100000"/>
              </a:lnSpc>
              <a:spcBef>
                <a:spcPts val="1200"/>
              </a:spcBef>
              <a:spcAft>
                <a:spcPts val="0"/>
              </a:spcAft>
              <a:buClr>
                <a:srgbClr val="1E1E1E"/>
              </a:buClr>
              <a:buNone/>
            </a:pPr>
            <a:r>
              <a:rPr lang="en-US" sz="1200" dirty="0">
                <a:solidFill>
                  <a:schemeClr val="accent1"/>
                </a:solidFill>
                <a:latin typeface="Slalom Sans" pitchFamily="2" charset="77"/>
              </a:rPr>
              <a:t>Where will data analysis products be stored? And how to share the products?</a:t>
            </a:r>
          </a:p>
        </p:txBody>
      </p:sp>
      <p:sp>
        <p:nvSpPr>
          <p:cNvPr id="30" name="Rectangle 29">
            <a:extLst>
              <a:ext uri="{FF2B5EF4-FFF2-40B4-BE49-F238E27FC236}">
                <a16:creationId xmlns:a16="http://schemas.microsoft.com/office/drawing/2014/main" id="{4D86FD9D-32C9-459A-B2C2-EEA0FB13D9E6}"/>
              </a:ext>
            </a:extLst>
          </p:cNvPr>
          <p:cNvSpPr/>
          <p:nvPr/>
        </p:nvSpPr>
        <p:spPr>
          <a:xfrm>
            <a:off x="487517" y="1389020"/>
            <a:ext cx="11292284" cy="15416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7">
              <a:defRPr/>
            </a:pPr>
            <a:endParaRPr lang="en-US" sz="140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34" name="Text Placeholder 29">
            <a:extLst>
              <a:ext uri="{FF2B5EF4-FFF2-40B4-BE49-F238E27FC236}">
                <a16:creationId xmlns:a16="http://schemas.microsoft.com/office/drawing/2014/main" id="{C73B8B83-BC3B-4C73-AB8A-B8D7FE99B694}"/>
              </a:ext>
            </a:extLst>
          </p:cNvPr>
          <p:cNvSpPr txBox="1">
            <a:spLocks/>
          </p:cNvSpPr>
          <p:nvPr/>
        </p:nvSpPr>
        <p:spPr>
          <a:xfrm>
            <a:off x="1903851" y="1481197"/>
            <a:ext cx="2381816" cy="313541"/>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1200" b="1" kern="1200" spc="0" baseline="0">
                <a:solidFill>
                  <a:schemeClr val="tx1"/>
                </a:solidFill>
                <a:latin typeface="Arial" panose="020B0604020202020204" pitchFamily="34" charset="0"/>
                <a:ea typeface="+mn-ea"/>
                <a:cs typeface="Arial" panose="020B0604020202020204" pitchFamily="34" charset="0"/>
              </a:defRPr>
            </a:lvl1pPr>
            <a:lvl2pPr marL="257162"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2pPr>
            <a:lvl3pPr marL="514325"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3pPr>
            <a:lvl4pPr marL="771487"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4pPr>
            <a:lvl5pPr marL="1028649"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77">
              <a:spcBef>
                <a:spcPts val="751"/>
              </a:spcBef>
              <a:buClr>
                <a:srgbClr val="0C62FB"/>
              </a:buClr>
              <a:defRPr/>
            </a:pPr>
            <a:r>
              <a:rPr lang="en-US" sz="1600">
                <a:solidFill>
                  <a:srgbClr val="0C62FB"/>
                </a:solidFill>
                <a:latin typeface="Slalom Sans" pitchFamily="2" charset="77"/>
              </a:rPr>
              <a:t>Coordination</a:t>
            </a:r>
          </a:p>
        </p:txBody>
      </p:sp>
      <p:sp>
        <p:nvSpPr>
          <p:cNvPr id="35" name="Text Placeholder 30">
            <a:extLst>
              <a:ext uri="{FF2B5EF4-FFF2-40B4-BE49-F238E27FC236}">
                <a16:creationId xmlns:a16="http://schemas.microsoft.com/office/drawing/2014/main" id="{848288DC-9FBB-4F55-95C5-77C3B8CDAFE5}"/>
              </a:ext>
            </a:extLst>
          </p:cNvPr>
          <p:cNvSpPr txBox="1">
            <a:spLocks/>
          </p:cNvSpPr>
          <p:nvPr/>
        </p:nvSpPr>
        <p:spPr>
          <a:xfrm>
            <a:off x="1903848" y="1913254"/>
            <a:ext cx="9759473" cy="675146"/>
          </a:xfrm>
          <a:prstGeom prst="rect">
            <a:avLst/>
          </a:prstGeom>
        </p:spPr>
        <p:txBody>
          <a:bodyPr vert="horz" wrap="square" lIns="0" tIns="0" rIns="0" bIns="0" rtlCol="0">
            <a:noAutofit/>
          </a:bodyPr>
          <a:lstStyle>
            <a:lvl1pPr marL="0" indent="0" algn="l" defTabSz="914400" rtl="0" eaLnBrk="1" latinLnBrk="0" hangingPunct="1">
              <a:lnSpc>
                <a:spcPct val="150000"/>
              </a:lnSpc>
              <a:spcBef>
                <a:spcPts val="750"/>
              </a:spcBef>
              <a:buClr>
                <a:schemeClr val="accent2"/>
              </a:buClr>
              <a:buSzPct val="110000"/>
              <a:buFont typeface="Arial" panose="020B0604020202020204" pitchFamily="34" charset="0"/>
              <a:buNone/>
              <a:defRPr lang="en-US" sz="900" i="0" kern="1200" spc="0" baseline="0">
                <a:solidFill>
                  <a:schemeClr val="accent4"/>
                </a:solidFill>
                <a:latin typeface="Arial" panose="020B0604020202020204" pitchFamily="34" charset="0"/>
                <a:ea typeface="+mn-ea"/>
                <a:cs typeface="Arial" panose="020B0604020202020204" pitchFamily="34" charset="0"/>
              </a:defRPr>
            </a:lvl1pPr>
            <a:lvl2pPr marL="257162"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2pPr>
            <a:lvl3pPr marL="514325"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3pPr>
            <a:lvl4pPr marL="771487"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4pPr>
            <a:lvl5pPr marL="1028649" indent="0" algn="l" defTabSz="914400" rtl="0" eaLnBrk="1" latinLnBrk="0" hangingPunct="1">
              <a:lnSpc>
                <a:spcPct val="100000"/>
              </a:lnSpc>
              <a:spcBef>
                <a:spcPts val="750"/>
              </a:spcBef>
              <a:buClr>
                <a:schemeClr val="accent2"/>
              </a:buClr>
              <a:buSzPct val="110000"/>
              <a:buFont typeface="Arial" panose="020B0604020202020204" pitchFamily="34" charset="0"/>
              <a:buNone/>
              <a:defRPr lang="en-US" sz="675" kern="1200" spc="0" baseline="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151"/>
              </a:spcBef>
              <a:buClr>
                <a:srgbClr val="0C62FB"/>
              </a:buClr>
              <a:defRPr/>
            </a:pPr>
            <a:r>
              <a:rPr lang="en-US" sz="1400" dirty="0">
                <a:solidFill>
                  <a:srgbClr val="1E1E1E"/>
                </a:solidFill>
                <a:latin typeface="Slalom Sans" pitchFamily="2" charset="77"/>
              </a:rPr>
              <a:t>The partnership between CCDPH and RTI &amp; </a:t>
            </a:r>
            <a:r>
              <a:rPr lang="en-US" sz="1400" dirty="0" err="1">
                <a:solidFill>
                  <a:srgbClr val="1E1E1E"/>
                </a:solidFill>
                <a:latin typeface="Slalom Sans" pitchFamily="2" charset="77"/>
              </a:rPr>
              <a:t>Metopio</a:t>
            </a:r>
            <a:r>
              <a:rPr lang="en-US" sz="1400" dirty="0">
                <a:solidFill>
                  <a:srgbClr val="1E1E1E"/>
                </a:solidFill>
                <a:latin typeface="Slalom Sans" pitchFamily="2" charset="77"/>
              </a:rPr>
              <a:t> is critical to understanding the vaccination efforts of CCDPH, health disparities within SCC, and how the COVID vaccine needs can be addressed in the community.  Working together to execute a two-year plan on developing useful reports, maps, and dashboards to be used for the purpose of decision making.  </a:t>
            </a:r>
          </a:p>
        </p:txBody>
      </p:sp>
      <p:pic>
        <p:nvPicPr>
          <p:cNvPr id="36" name="Picture 35">
            <a:extLst>
              <a:ext uri="{FF2B5EF4-FFF2-40B4-BE49-F238E27FC236}">
                <a16:creationId xmlns:a16="http://schemas.microsoft.com/office/drawing/2014/main" id="{8258F71B-911C-49D3-B819-EC7BE7AB65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924" y="1541670"/>
            <a:ext cx="1113517" cy="960127"/>
          </a:xfrm>
          <a:prstGeom prst="rect">
            <a:avLst/>
          </a:prstGeom>
        </p:spPr>
      </p:pic>
      <p:sp>
        <p:nvSpPr>
          <p:cNvPr id="33" name="Text Placeholder 2">
            <a:extLst>
              <a:ext uri="{FF2B5EF4-FFF2-40B4-BE49-F238E27FC236}">
                <a16:creationId xmlns:a16="http://schemas.microsoft.com/office/drawing/2014/main" id="{3EF7BCBC-6AAE-4E0E-B9E7-982B9BEE4CCB}"/>
              </a:ext>
            </a:extLst>
          </p:cNvPr>
          <p:cNvSpPr txBox="1">
            <a:spLocks/>
          </p:cNvSpPr>
          <p:nvPr/>
        </p:nvSpPr>
        <p:spPr>
          <a:xfrm>
            <a:off x="620184" y="584201"/>
            <a:ext cx="10962216" cy="491067"/>
          </a:xfrm>
          <a:prstGeom prst="rect">
            <a:avLst/>
          </a:prstGeom>
        </p:spPr>
        <p:txBody>
          <a:bodyPr vert="horz" wrap="square" lIns="0" tIns="0" rIns="0" bIns="0" rtlCol="0" anchor="t">
            <a:noAutofit/>
          </a:bodyPr>
          <a:lst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a:solidFill>
                <a:schemeClr val="tx1"/>
              </a:solidFill>
              <a:latin typeface="Slalom Sans" panose="00000500000000000000" pitchFamily="50" charset="0"/>
            </a:endParaRPr>
          </a:p>
        </p:txBody>
      </p:sp>
      <p:sp>
        <p:nvSpPr>
          <p:cNvPr id="11" name="Text Placeholder 10">
            <a:extLst>
              <a:ext uri="{FF2B5EF4-FFF2-40B4-BE49-F238E27FC236}">
                <a16:creationId xmlns:a16="http://schemas.microsoft.com/office/drawing/2014/main" id="{C7A7554F-8CCB-45C1-AB73-5F13B66F728C}"/>
              </a:ext>
            </a:extLst>
          </p:cNvPr>
          <p:cNvSpPr>
            <a:spLocks noGrp="1"/>
          </p:cNvSpPr>
          <p:nvPr>
            <p:ph type="body" sz="quarter" idx="16"/>
          </p:nvPr>
        </p:nvSpPr>
        <p:spPr>
          <a:xfrm>
            <a:off x="487517" y="538794"/>
            <a:ext cx="10962216" cy="491067"/>
          </a:xfrm>
        </p:spPr>
        <p:txBody>
          <a:bodyPr/>
          <a:lstStyle/>
          <a:p>
            <a:pPr algn="ctr"/>
            <a:r>
              <a:rPr lang="en-US" dirty="0">
                <a:solidFill>
                  <a:schemeClr val="accent5">
                    <a:lumMod val="75000"/>
                  </a:schemeClr>
                </a:solidFill>
              </a:rPr>
              <a:t>This drafted plan aims to address the resources and needs of the Healthy Suburban Cook County Survey and the Healthy Cook Atlas which will be developed in concert with the HSCCS</a:t>
            </a:r>
          </a:p>
        </p:txBody>
      </p:sp>
      <p:grpSp>
        <p:nvGrpSpPr>
          <p:cNvPr id="17" name="Group 16">
            <a:extLst>
              <a:ext uri="{FF2B5EF4-FFF2-40B4-BE49-F238E27FC236}">
                <a16:creationId xmlns:a16="http://schemas.microsoft.com/office/drawing/2014/main" id="{A891D06D-82C0-3944-9151-71CDF0B9E8E9}"/>
              </a:ext>
            </a:extLst>
          </p:cNvPr>
          <p:cNvGrpSpPr/>
          <p:nvPr/>
        </p:nvGrpSpPr>
        <p:grpSpPr>
          <a:xfrm>
            <a:off x="447042" y="3024220"/>
            <a:ext cx="11292287" cy="3466931"/>
            <a:chOff x="335281" y="2268165"/>
            <a:chExt cx="8469215" cy="2600198"/>
          </a:xfrm>
        </p:grpSpPr>
        <p:sp>
          <p:nvSpPr>
            <p:cNvPr id="3" name="Rectangle 2">
              <a:extLst>
                <a:ext uri="{FF2B5EF4-FFF2-40B4-BE49-F238E27FC236}">
                  <a16:creationId xmlns:a16="http://schemas.microsoft.com/office/drawing/2014/main" id="{2F48C7FD-5F89-4EB0-9DD6-854A13C3CB0C}"/>
                </a:ext>
              </a:extLst>
            </p:cNvPr>
            <p:cNvSpPr/>
            <p:nvPr/>
          </p:nvSpPr>
          <p:spPr>
            <a:xfrm>
              <a:off x="335281" y="2268165"/>
              <a:ext cx="8469215" cy="26001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600" b="1">
                <a:cs typeface="Arial"/>
              </a:endParaRPr>
            </a:p>
          </p:txBody>
        </p:sp>
        <p:sp>
          <p:nvSpPr>
            <p:cNvPr id="15" name="Rectangle 14">
              <a:extLst>
                <a:ext uri="{FF2B5EF4-FFF2-40B4-BE49-F238E27FC236}">
                  <a16:creationId xmlns:a16="http://schemas.microsoft.com/office/drawing/2014/main" id="{5E3227BF-EEE0-DA48-BC3F-96AAA2DE6FCD}"/>
                </a:ext>
              </a:extLst>
            </p:cNvPr>
            <p:cNvSpPr/>
            <p:nvPr/>
          </p:nvSpPr>
          <p:spPr>
            <a:xfrm>
              <a:off x="8598540" y="4602861"/>
              <a:ext cx="148950" cy="225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nchorCtr="0"/>
            <a:lstStyle/>
            <a:p>
              <a:pPr algn="ctr"/>
              <a:endParaRPr lang="en-US" sz="1867">
                <a:solidFill>
                  <a:schemeClr val="bg1"/>
                </a:solidFill>
                <a:ea typeface="Segoe UI Black" panose="020B0A02040204020203" pitchFamily="34" charset="0"/>
                <a:cs typeface="Segoe UI Black" panose="020B0A02040204020203" pitchFamily="34" charset="0"/>
              </a:endParaRPr>
            </a:p>
          </p:txBody>
        </p:sp>
      </p:grpSp>
    </p:spTree>
    <p:extLst>
      <p:ext uri="{BB962C8B-B14F-4D97-AF65-F5344CB8AC3E}">
        <p14:creationId xmlns:p14="http://schemas.microsoft.com/office/powerpoint/2010/main" val="1048549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577" y="689857"/>
            <a:ext cx="2920576" cy="1460541"/>
          </a:xfrm>
        </p:spPr>
        <p:txBody>
          <a:bodyPr lIns="0" tIns="0" rIns="0" bIns="0">
            <a:noAutofit/>
          </a:bodyPr>
          <a:lstStyle/>
          <a:p>
            <a:r>
              <a:rPr lang="en-US" sz="3600" spc="-150" dirty="0"/>
              <a:t>Project Organizational</a:t>
            </a:r>
            <a:br>
              <a:rPr lang="en-US" sz="3600" spc="-150" dirty="0"/>
            </a:br>
            <a:r>
              <a:rPr lang="en-US" sz="3600" spc="-150" dirty="0"/>
              <a:t>Chart</a:t>
            </a:r>
          </a:p>
        </p:txBody>
      </p:sp>
      <p:sp>
        <p:nvSpPr>
          <p:cNvPr id="126" name="Rectangle 125" descr="Legend">
            <a:extLst>
              <a:ext uri="{FF2B5EF4-FFF2-40B4-BE49-F238E27FC236}">
                <a16:creationId xmlns:a16="http://schemas.microsoft.com/office/drawing/2014/main" id="{87078AC5-D985-47B2-ADD8-612E6D2FECA8}"/>
              </a:ext>
            </a:extLst>
          </p:cNvPr>
          <p:cNvSpPr/>
          <p:nvPr/>
        </p:nvSpPr>
        <p:spPr>
          <a:xfrm>
            <a:off x="8898772" y="6214535"/>
            <a:ext cx="145256" cy="145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35906265-95C1-4679-B825-B5B8CF837E12}"/>
              </a:ext>
            </a:extLst>
          </p:cNvPr>
          <p:cNvSpPr txBox="1"/>
          <p:nvPr/>
        </p:nvSpPr>
        <p:spPr>
          <a:xfrm>
            <a:off x="9164567" y="6214533"/>
            <a:ext cx="414767" cy="145257"/>
          </a:xfrm>
          <a:prstGeom prst="rect">
            <a:avLst/>
          </a:prstGeom>
          <a:noFill/>
        </p:spPr>
        <p:txBody>
          <a:bodyPr wrap="square" lIns="0" tIns="0" rIns="0" bIns="0" rtlCol="0" anchor="ctr">
            <a:noAutofit/>
          </a:bodyPr>
          <a:lstStyle/>
          <a:p>
            <a:r>
              <a:rPr lang="en-US" sz="900" dirty="0"/>
              <a:t>CCDPH</a:t>
            </a:r>
          </a:p>
        </p:txBody>
      </p:sp>
      <p:sp>
        <p:nvSpPr>
          <p:cNvPr id="133" name="Rectangle 132" descr="Legend">
            <a:extLst>
              <a:ext uri="{FF2B5EF4-FFF2-40B4-BE49-F238E27FC236}">
                <a16:creationId xmlns:a16="http://schemas.microsoft.com/office/drawing/2014/main" id="{329A930C-4BC7-4D0E-911A-9C2A08DE6517}"/>
              </a:ext>
            </a:extLst>
          </p:cNvPr>
          <p:cNvSpPr/>
          <p:nvPr/>
        </p:nvSpPr>
        <p:spPr>
          <a:xfrm>
            <a:off x="9726448" y="6214535"/>
            <a:ext cx="145256" cy="14525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TextBox 133">
            <a:extLst>
              <a:ext uri="{FF2B5EF4-FFF2-40B4-BE49-F238E27FC236}">
                <a16:creationId xmlns:a16="http://schemas.microsoft.com/office/drawing/2014/main" id="{E30F1624-7332-47D4-96B7-3D9EF1CB0814}"/>
              </a:ext>
            </a:extLst>
          </p:cNvPr>
          <p:cNvSpPr txBox="1"/>
          <p:nvPr/>
        </p:nvSpPr>
        <p:spPr>
          <a:xfrm>
            <a:off x="9992243" y="6214533"/>
            <a:ext cx="414767" cy="145257"/>
          </a:xfrm>
          <a:prstGeom prst="rect">
            <a:avLst/>
          </a:prstGeom>
          <a:noFill/>
        </p:spPr>
        <p:txBody>
          <a:bodyPr wrap="square" lIns="0" tIns="0" rIns="0" bIns="0" rtlCol="0" anchor="ctr">
            <a:noAutofit/>
          </a:bodyPr>
          <a:lstStyle/>
          <a:p>
            <a:r>
              <a:rPr lang="en-US" sz="900" dirty="0"/>
              <a:t>RTI</a:t>
            </a:r>
          </a:p>
        </p:txBody>
      </p:sp>
      <p:sp>
        <p:nvSpPr>
          <p:cNvPr id="136" name="Rectangle 135" descr="Legend">
            <a:extLst>
              <a:ext uri="{FF2B5EF4-FFF2-40B4-BE49-F238E27FC236}">
                <a16:creationId xmlns:a16="http://schemas.microsoft.com/office/drawing/2014/main" id="{FA6DE25B-B104-4672-ABD0-40DCA8D520A0}"/>
              </a:ext>
            </a:extLst>
          </p:cNvPr>
          <p:cNvSpPr/>
          <p:nvPr/>
        </p:nvSpPr>
        <p:spPr>
          <a:xfrm>
            <a:off x="10553231" y="6214535"/>
            <a:ext cx="145256" cy="1452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2565F47F-143D-4D26-B25E-D216B9C37062}"/>
              </a:ext>
            </a:extLst>
          </p:cNvPr>
          <p:cNvSpPr txBox="1"/>
          <p:nvPr/>
        </p:nvSpPr>
        <p:spPr>
          <a:xfrm>
            <a:off x="10819026" y="6214533"/>
            <a:ext cx="588109" cy="145257"/>
          </a:xfrm>
          <a:prstGeom prst="rect">
            <a:avLst/>
          </a:prstGeom>
          <a:noFill/>
        </p:spPr>
        <p:txBody>
          <a:bodyPr wrap="square" lIns="0" tIns="0" rIns="0" bIns="0" rtlCol="0" anchor="ctr">
            <a:noAutofit/>
          </a:bodyPr>
          <a:lstStyle/>
          <a:p>
            <a:r>
              <a:rPr lang="en-US" sz="900" dirty="0"/>
              <a:t>CDPH</a:t>
            </a:r>
          </a:p>
        </p:txBody>
      </p:sp>
      <p:sp>
        <p:nvSpPr>
          <p:cNvPr id="55" name="Rectangle 54" descr="Hierarchy Level 1">
            <a:extLst>
              <a:ext uri="{FF2B5EF4-FFF2-40B4-BE49-F238E27FC236}">
                <a16:creationId xmlns:a16="http://schemas.microsoft.com/office/drawing/2014/main" id="{35054877-4222-409E-AD20-A9D2F2E3CC6B}"/>
              </a:ext>
            </a:extLst>
          </p:cNvPr>
          <p:cNvSpPr/>
          <p:nvPr/>
        </p:nvSpPr>
        <p:spPr>
          <a:xfrm>
            <a:off x="8064062" y="379014"/>
            <a:ext cx="3343073" cy="425431"/>
          </a:xfrm>
          <a:prstGeom prst="rect">
            <a:avLst/>
          </a:prstGeom>
          <a:solidFill>
            <a:schemeClr val="accent5">
              <a:lumMod val="40000"/>
              <a:lumOff val="60000"/>
            </a:schemeClr>
          </a:solidFill>
          <a:ln>
            <a:noFill/>
          </a:ln>
          <a:effectLst/>
          <a:scene3d>
            <a:camera prst="orthographicFront"/>
            <a:lightRig rig="flat" dir="t"/>
          </a:scene3d>
          <a:sp3d prstMaterial="dkEdge"/>
        </p:spPr>
        <p:style>
          <a:lnRef idx="0">
            <a:scrgbClr r="0" g="0" b="0"/>
          </a:lnRef>
          <a:fillRef idx="2">
            <a:scrgbClr r="0" g="0" b="0"/>
          </a:fillRef>
          <a:effectRef idx="1">
            <a:scrgbClr r="0" g="0" b="0"/>
          </a:effectRef>
          <a:fontRef idx="minor">
            <a:schemeClr val="dk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mj-lt"/>
              </a:rPr>
              <a:t>Nicole Lee</a:t>
            </a:r>
            <a:br>
              <a:rPr lang="en-US" sz="1300" kern="1200" dirty="0">
                <a:latin typeface="+mj-lt"/>
              </a:rPr>
            </a:br>
            <a:r>
              <a:rPr lang="en-US" sz="1300" b="0" kern="1200" dirty="0">
                <a:latin typeface="+mn-lt"/>
              </a:rPr>
              <a:t>Project Manager</a:t>
            </a:r>
          </a:p>
        </p:txBody>
      </p:sp>
      <p:sp>
        <p:nvSpPr>
          <p:cNvPr id="67" name="Rectangle 66" descr="Hierarchy Level 1">
            <a:extLst>
              <a:ext uri="{FF2B5EF4-FFF2-40B4-BE49-F238E27FC236}">
                <a16:creationId xmlns:a16="http://schemas.microsoft.com/office/drawing/2014/main" id="{08010F43-AB80-423A-A51E-A888B988D911}"/>
              </a:ext>
            </a:extLst>
          </p:cNvPr>
          <p:cNvSpPr/>
          <p:nvPr/>
        </p:nvSpPr>
        <p:spPr>
          <a:xfrm>
            <a:off x="588955" y="4553071"/>
            <a:ext cx="2920576" cy="425431"/>
          </a:xfrm>
          <a:prstGeom prst="rect">
            <a:avLst/>
          </a:prstGeom>
          <a:solidFill>
            <a:schemeClr val="accent6">
              <a:lumMod val="20000"/>
              <a:lumOff val="80000"/>
            </a:schemeClr>
          </a:solidFill>
          <a:ln>
            <a:noFill/>
          </a:ln>
          <a:effectLst/>
          <a:scene3d>
            <a:camera prst="orthographicFront"/>
            <a:lightRig rig="flat" dir="t"/>
          </a:scene3d>
          <a:sp3d prstMaterial="dkEdge"/>
        </p:spPr>
        <p:style>
          <a:lnRef idx="0">
            <a:scrgbClr r="0" g="0" b="0"/>
          </a:lnRef>
          <a:fillRef idx="2">
            <a:scrgbClr r="0" g="0" b="0"/>
          </a:fillRef>
          <a:effectRef idx="1">
            <a:scrgbClr r="0" g="0" b="0"/>
          </a:effectRef>
          <a:fontRef idx="minor">
            <a:schemeClr val="dk1"/>
          </a:fontRef>
        </p:style>
        <p:txBody>
          <a:bodyPr spcFirstLastPara="0" vert="horz" wrap="square" lIns="8255" tIns="8255" rIns="8255" bIns="8255" numCol="1" spcCol="1270" anchor="ctr" anchorCtr="0">
            <a:noAutofit/>
          </a:bodyPr>
          <a:lstStyle/>
          <a:p>
            <a:pPr marL="0" lvl="0" indent="0" algn="ctr" defTabSz="577850">
              <a:spcBef>
                <a:spcPct val="0"/>
              </a:spcBef>
              <a:buNone/>
            </a:pPr>
            <a:r>
              <a:rPr lang="en-US" sz="1300" b="1" kern="1200" dirty="0" err="1">
                <a:latin typeface="+mj-lt"/>
              </a:rPr>
              <a:t>Meha</a:t>
            </a:r>
            <a:r>
              <a:rPr lang="en-US" sz="1300" b="1" kern="1200" dirty="0">
                <a:latin typeface="+mj-lt"/>
              </a:rPr>
              <a:t> Singh</a:t>
            </a:r>
          </a:p>
          <a:p>
            <a:pPr marL="0" lvl="0" indent="0" algn="ctr" defTabSz="577850">
              <a:spcBef>
                <a:spcPct val="0"/>
              </a:spcBef>
              <a:buNone/>
            </a:pPr>
            <a:r>
              <a:rPr lang="en-US" sz="1300" b="0" kern="1200" dirty="0">
                <a:latin typeface="+mn-lt"/>
              </a:rPr>
              <a:t>Project Manager</a:t>
            </a:r>
          </a:p>
        </p:txBody>
      </p:sp>
      <p:cxnSp>
        <p:nvCxnSpPr>
          <p:cNvPr id="45" name="Straight Connector 44">
            <a:extLst>
              <a:ext uri="{FF2B5EF4-FFF2-40B4-BE49-F238E27FC236}">
                <a16:creationId xmlns:a16="http://schemas.microsoft.com/office/drawing/2014/main" id="{D86736AC-BF0C-4232-BEC4-1961F4C4F974}"/>
              </a:ext>
            </a:extLst>
          </p:cNvPr>
          <p:cNvCxnSpPr/>
          <p:nvPr/>
        </p:nvCxnSpPr>
        <p:spPr>
          <a:xfrm>
            <a:off x="9735598" y="1160373"/>
            <a:ext cx="177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87ABE7E-2E2C-408D-8AF8-33E708609D07}"/>
              </a:ext>
            </a:extLst>
          </p:cNvPr>
          <p:cNvCxnSpPr>
            <a:stCxn id="55" idx="2"/>
          </p:cNvCxnSpPr>
          <p:nvPr/>
        </p:nvCxnSpPr>
        <p:spPr>
          <a:xfrm flipH="1">
            <a:off x="9726448" y="804445"/>
            <a:ext cx="9151" cy="355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165E5CE-FD2D-4E16-B34D-DB0F8F2C6869}"/>
              </a:ext>
            </a:extLst>
          </p:cNvPr>
          <p:cNvCxnSpPr/>
          <p:nvPr/>
        </p:nvCxnSpPr>
        <p:spPr>
          <a:xfrm flipH="1">
            <a:off x="7794594" y="1160373"/>
            <a:ext cx="19318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2EE1509-2759-4D6C-BB5F-051E0E11194D}"/>
              </a:ext>
            </a:extLst>
          </p:cNvPr>
          <p:cNvCxnSpPr/>
          <p:nvPr/>
        </p:nvCxnSpPr>
        <p:spPr>
          <a:xfrm>
            <a:off x="7794594" y="1160373"/>
            <a:ext cx="0" cy="35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672FB3E-AD05-4D7B-BBAB-4BCFE38315C7}"/>
              </a:ext>
            </a:extLst>
          </p:cNvPr>
          <p:cNvCxnSpPr/>
          <p:nvPr/>
        </p:nvCxnSpPr>
        <p:spPr>
          <a:xfrm>
            <a:off x="9093423" y="1160373"/>
            <a:ext cx="0" cy="35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CBBF90D-4EF7-4C75-8A57-D69ED5492F4E}"/>
              </a:ext>
            </a:extLst>
          </p:cNvPr>
          <p:cNvCxnSpPr/>
          <p:nvPr/>
        </p:nvCxnSpPr>
        <p:spPr>
          <a:xfrm>
            <a:off x="10256717" y="1162031"/>
            <a:ext cx="0" cy="357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906C66A-F0DC-4A4D-9FE9-7C0D69F14822}"/>
              </a:ext>
            </a:extLst>
          </p:cNvPr>
          <p:cNvCxnSpPr/>
          <p:nvPr/>
        </p:nvCxnSpPr>
        <p:spPr>
          <a:xfrm>
            <a:off x="11502500" y="1168093"/>
            <a:ext cx="0" cy="357709"/>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descr="Hierarchy Level 2 Item 2">
            <a:extLst>
              <a:ext uri="{FF2B5EF4-FFF2-40B4-BE49-F238E27FC236}">
                <a16:creationId xmlns:a16="http://schemas.microsoft.com/office/drawing/2014/main" id="{6995076A-159A-4390-99F5-9F6F0A885178}"/>
              </a:ext>
            </a:extLst>
          </p:cNvPr>
          <p:cNvSpPr/>
          <p:nvPr/>
        </p:nvSpPr>
        <p:spPr>
          <a:xfrm>
            <a:off x="7341737" y="1397075"/>
            <a:ext cx="1074603" cy="742442"/>
          </a:xfrm>
          <a:prstGeom prst="rect">
            <a:avLst/>
          </a:prstGeom>
          <a:solidFill>
            <a:schemeClr val="bg2">
              <a:lumMod val="90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TAYLOR LEWIS</a:t>
            </a:r>
            <a:br>
              <a:rPr lang="en-US" sz="1300" kern="1200" dirty="0">
                <a:latin typeface="+mj-lt"/>
              </a:rPr>
            </a:br>
            <a:r>
              <a:rPr lang="en-US" sz="1300" dirty="0">
                <a:latin typeface="Calibri" panose="020F0502020204030204" pitchFamily="34" charset="0"/>
                <a:cs typeface="Calibri" panose="020F0502020204030204" pitchFamily="34" charset="0"/>
              </a:rPr>
              <a:t>Title/Role</a:t>
            </a:r>
            <a:endParaRPr lang="en-US" sz="1300" kern="1200" dirty="0">
              <a:solidFill>
                <a:prstClr val="black"/>
              </a:solidFill>
              <a:latin typeface="Calibri" panose="020F0502020204030204" pitchFamily="34" charset="0"/>
              <a:cs typeface="Calibri" panose="020F0502020204030204" pitchFamily="34" charset="0"/>
            </a:endParaRPr>
          </a:p>
        </p:txBody>
      </p:sp>
      <p:sp>
        <p:nvSpPr>
          <p:cNvPr id="101" name="Rectangle 100" descr="Hierarchy Level 2 Item 3">
            <a:extLst>
              <a:ext uri="{FF2B5EF4-FFF2-40B4-BE49-F238E27FC236}">
                <a16:creationId xmlns:a16="http://schemas.microsoft.com/office/drawing/2014/main" id="{1A39A255-D62F-40C2-BFD5-5723D1A30E25}"/>
              </a:ext>
            </a:extLst>
          </p:cNvPr>
          <p:cNvSpPr/>
          <p:nvPr/>
        </p:nvSpPr>
        <p:spPr>
          <a:xfrm>
            <a:off x="8499423" y="1405547"/>
            <a:ext cx="1188000" cy="742442"/>
          </a:xfrm>
          <a:prstGeom prst="rect">
            <a:avLst/>
          </a:prstGeom>
          <a:solidFill>
            <a:schemeClr val="bg2">
              <a:lumMod val="90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ANDY PEYTCHEV</a:t>
            </a:r>
            <a:br>
              <a:rPr lang="en-US" sz="1300" kern="1200" dirty="0">
                <a:latin typeface="+mj-lt"/>
              </a:rPr>
            </a:br>
            <a:r>
              <a:rPr lang="en-US" sz="1300" b="0" kern="1200" dirty="0">
                <a:solidFill>
                  <a:prstClr val="black"/>
                </a:solidFill>
                <a:ea typeface="+mn-ea"/>
                <a:cs typeface="+mn-cs"/>
              </a:rPr>
              <a:t>Title/Role</a:t>
            </a:r>
          </a:p>
        </p:txBody>
      </p:sp>
      <p:sp>
        <p:nvSpPr>
          <p:cNvPr id="107" name="Rectangle 106" descr="Hierarchy Level 2 Item 3">
            <a:extLst>
              <a:ext uri="{FF2B5EF4-FFF2-40B4-BE49-F238E27FC236}">
                <a16:creationId xmlns:a16="http://schemas.microsoft.com/office/drawing/2014/main" id="{717173C6-59C7-4E53-952D-E3691AAE7BB1}"/>
              </a:ext>
            </a:extLst>
          </p:cNvPr>
          <p:cNvSpPr/>
          <p:nvPr/>
        </p:nvSpPr>
        <p:spPr>
          <a:xfrm>
            <a:off x="9770506" y="1408602"/>
            <a:ext cx="1092578" cy="719388"/>
          </a:xfrm>
          <a:prstGeom prst="rect">
            <a:avLst/>
          </a:prstGeom>
          <a:solidFill>
            <a:schemeClr val="bg2">
              <a:lumMod val="90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DAIN PALMER</a:t>
            </a:r>
          </a:p>
          <a:p>
            <a:pPr marL="0" lvl="0" indent="0" algn="ctr" defTabSz="577850">
              <a:lnSpc>
                <a:spcPct val="90000"/>
              </a:lnSpc>
              <a:spcBef>
                <a:spcPct val="0"/>
              </a:spcBef>
              <a:spcAft>
                <a:spcPct val="35000"/>
              </a:spcAft>
              <a:buNone/>
            </a:pPr>
            <a:r>
              <a:rPr lang="en-US" sz="1300" b="1" dirty="0">
                <a:solidFill>
                  <a:prstClr val="black"/>
                </a:solidFill>
                <a:latin typeface="+mj-lt"/>
              </a:rPr>
              <a:t>T</a:t>
            </a:r>
            <a:r>
              <a:rPr lang="en-US" sz="1300" b="0" kern="1200" dirty="0">
                <a:solidFill>
                  <a:prstClr val="black"/>
                </a:solidFill>
                <a:ea typeface="+mn-ea"/>
                <a:cs typeface="+mn-cs"/>
              </a:rPr>
              <a:t>itle/Role</a:t>
            </a:r>
          </a:p>
        </p:txBody>
      </p:sp>
      <p:sp>
        <p:nvSpPr>
          <p:cNvPr id="108" name="Rectangle 107" descr="Hierarchy Level 2 Item 1">
            <a:extLst>
              <a:ext uri="{FF2B5EF4-FFF2-40B4-BE49-F238E27FC236}">
                <a16:creationId xmlns:a16="http://schemas.microsoft.com/office/drawing/2014/main" id="{5FB35BC5-B9EE-433E-BD1A-AA65C96C893F}"/>
              </a:ext>
            </a:extLst>
          </p:cNvPr>
          <p:cNvSpPr/>
          <p:nvPr/>
        </p:nvSpPr>
        <p:spPr>
          <a:xfrm>
            <a:off x="10946167" y="1420128"/>
            <a:ext cx="1121542" cy="719389"/>
          </a:xfrm>
          <a:prstGeom prst="rect">
            <a:avLst/>
          </a:prstGeom>
          <a:solidFill>
            <a:schemeClr val="bg2">
              <a:lumMod val="90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NAOMI </a:t>
            </a:r>
            <a:r>
              <a:rPr lang="en-US" sz="1300" b="1" dirty="0">
                <a:solidFill>
                  <a:prstClr val="black"/>
                </a:solidFill>
                <a:latin typeface="+mj-lt"/>
              </a:rPr>
              <a:t>FREEDNER</a:t>
            </a:r>
          </a:p>
          <a:p>
            <a:pPr marL="0" lvl="0" indent="0" algn="ctr" defTabSz="577850">
              <a:lnSpc>
                <a:spcPct val="90000"/>
              </a:lnSpc>
              <a:spcBef>
                <a:spcPct val="0"/>
              </a:spcBef>
              <a:spcAft>
                <a:spcPct val="35000"/>
              </a:spcAft>
              <a:buNone/>
            </a:pPr>
            <a:r>
              <a:rPr lang="en-US" sz="1300" b="0" kern="1200" dirty="0">
                <a:solidFill>
                  <a:prstClr val="black"/>
                </a:solidFill>
                <a:ea typeface="+mn-ea"/>
                <a:cs typeface="+mn-cs"/>
              </a:rPr>
              <a:t>Title/Role</a:t>
            </a:r>
          </a:p>
        </p:txBody>
      </p:sp>
      <p:sp>
        <p:nvSpPr>
          <p:cNvPr id="109" name="Rectangle 108" descr="Hierarchy Level 1">
            <a:extLst>
              <a:ext uri="{FF2B5EF4-FFF2-40B4-BE49-F238E27FC236}">
                <a16:creationId xmlns:a16="http://schemas.microsoft.com/office/drawing/2014/main" id="{9270D896-9A25-4D1B-A400-941560B3372E}"/>
              </a:ext>
            </a:extLst>
          </p:cNvPr>
          <p:cNvSpPr/>
          <p:nvPr/>
        </p:nvSpPr>
        <p:spPr>
          <a:xfrm>
            <a:off x="5233456" y="2720435"/>
            <a:ext cx="2920576" cy="425431"/>
          </a:xfrm>
          <a:prstGeom prst="rect">
            <a:avLst/>
          </a:prstGeom>
          <a:solidFill>
            <a:schemeClr val="accent5">
              <a:lumMod val="75000"/>
            </a:schemeClr>
          </a:solidFill>
          <a:ln>
            <a:noFill/>
          </a:ln>
          <a:effectLst/>
          <a:scene3d>
            <a:camera prst="orthographicFront"/>
            <a:lightRig rig="flat" dir="t"/>
          </a:scene3d>
          <a:sp3d prstMaterial="dkEdge"/>
        </p:spPr>
        <p:style>
          <a:lnRef idx="0">
            <a:scrgbClr r="0" g="0" b="0"/>
          </a:lnRef>
          <a:fillRef idx="2">
            <a:scrgbClr r="0" g="0" b="0"/>
          </a:fillRef>
          <a:effectRef idx="1">
            <a:scrgbClr r="0" g="0" b="0"/>
          </a:effectRef>
          <a:fontRef idx="minor">
            <a:schemeClr val="dk1"/>
          </a:fontRef>
        </p:style>
        <p:txBody>
          <a:bodyPr spcFirstLastPara="0" vert="horz" wrap="square" lIns="8255" tIns="8255" rIns="8255" bIns="8255" numCol="1" spcCol="1270" anchor="ctr" anchorCtr="0">
            <a:noAutofit/>
          </a:bodyPr>
          <a:lstStyle/>
          <a:p>
            <a:pPr marL="0" lvl="0" indent="0" algn="ctr" defTabSz="577850">
              <a:spcBef>
                <a:spcPct val="0"/>
              </a:spcBef>
              <a:buNone/>
            </a:pPr>
            <a:r>
              <a:rPr lang="en-US" sz="1300" b="1" kern="1200" dirty="0">
                <a:latin typeface="+mj-lt"/>
              </a:rPr>
              <a:t>Kyla Quigley</a:t>
            </a:r>
          </a:p>
          <a:p>
            <a:pPr marL="0" lvl="0" indent="0" algn="ctr" defTabSz="577850">
              <a:spcBef>
                <a:spcPct val="0"/>
              </a:spcBef>
              <a:buNone/>
            </a:pPr>
            <a:r>
              <a:rPr lang="en-US" sz="1300" b="0" kern="1200" dirty="0">
                <a:latin typeface="+mn-lt"/>
              </a:rPr>
              <a:t>CSTE Fellow/Coordinator for CCDPH</a:t>
            </a:r>
          </a:p>
        </p:txBody>
      </p:sp>
      <p:cxnSp>
        <p:nvCxnSpPr>
          <p:cNvPr id="71" name="Straight Connector 70">
            <a:extLst>
              <a:ext uri="{FF2B5EF4-FFF2-40B4-BE49-F238E27FC236}">
                <a16:creationId xmlns:a16="http://schemas.microsoft.com/office/drawing/2014/main" id="{087E7600-573E-4D58-B037-987F48800B17}"/>
              </a:ext>
            </a:extLst>
          </p:cNvPr>
          <p:cNvCxnSpPr>
            <a:cxnSpLocks/>
          </p:cNvCxnSpPr>
          <p:nvPr/>
        </p:nvCxnSpPr>
        <p:spPr>
          <a:xfrm>
            <a:off x="4554245" y="3504702"/>
            <a:ext cx="40117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88B63DB-A46E-4CDB-B113-D0F439E5177C}"/>
              </a:ext>
            </a:extLst>
          </p:cNvPr>
          <p:cNvCxnSpPr/>
          <p:nvPr/>
        </p:nvCxnSpPr>
        <p:spPr>
          <a:xfrm>
            <a:off x="4554245" y="3506680"/>
            <a:ext cx="0" cy="55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2302627-F5F7-4901-B3A7-5321D02A4442}"/>
              </a:ext>
            </a:extLst>
          </p:cNvPr>
          <p:cNvCxnSpPr/>
          <p:nvPr/>
        </p:nvCxnSpPr>
        <p:spPr>
          <a:xfrm>
            <a:off x="5974585" y="3504702"/>
            <a:ext cx="0" cy="55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D0EFE09-D017-4E60-845B-090B344FDBD3}"/>
              </a:ext>
            </a:extLst>
          </p:cNvPr>
          <p:cNvCxnSpPr/>
          <p:nvPr/>
        </p:nvCxnSpPr>
        <p:spPr>
          <a:xfrm>
            <a:off x="7285679" y="3504702"/>
            <a:ext cx="0" cy="559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344D44C-659E-417C-876B-E42669BED4F4}"/>
              </a:ext>
            </a:extLst>
          </p:cNvPr>
          <p:cNvCxnSpPr/>
          <p:nvPr/>
        </p:nvCxnSpPr>
        <p:spPr>
          <a:xfrm>
            <a:off x="8566000" y="3504701"/>
            <a:ext cx="0" cy="559293"/>
          </a:xfrm>
          <a:prstGeom prst="line">
            <a:avLst/>
          </a:prstGeom>
        </p:spPr>
        <p:style>
          <a:lnRef idx="1">
            <a:schemeClr val="accent1"/>
          </a:lnRef>
          <a:fillRef idx="0">
            <a:schemeClr val="accent1"/>
          </a:fillRef>
          <a:effectRef idx="0">
            <a:schemeClr val="accent1"/>
          </a:effectRef>
          <a:fontRef idx="minor">
            <a:schemeClr val="tx1"/>
          </a:fontRef>
        </p:style>
      </p:cxnSp>
      <p:sp>
        <p:nvSpPr>
          <p:cNvPr id="130" name="Rectangle 129" descr="Hierarchy Level 3 Item 3">
            <a:extLst>
              <a:ext uri="{FF2B5EF4-FFF2-40B4-BE49-F238E27FC236}">
                <a16:creationId xmlns:a16="http://schemas.microsoft.com/office/drawing/2014/main" id="{1CFBDDD8-59E3-4377-B7B9-64683DD4E071}"/>
              </a:ext>
            </a:extLst>
          </p:cNvPr>
          <p:cNvSpPr/>
          <p:nvPr/>
        </p:nvSpPr>
        <p:spPr>
          <a:xfrm>
            <a:off x="7972000" y="3841087"/>
            <a:ext cx="1188000" cy="900000"/>
          </a:xfrm>
          <a:prstGeom prst="rect">
            <a:avLst/>
          </a:prstGeom>
          <a:solidFill>
            <a:schemeClr val="bg1">
              <a:lumMod val="95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RISHI KOWALSKI</a:t>
            </a:r>
            <a:br>
              <a:rPr lang="en-US" sz="1300" kern="1200" dirty="0">
                <a:latin typeface="+mj-lt"/>
              </a:rPr>
            </a:br>
            <a:r>
              <a:rPr lang="en-US" sz="1300" kern="1200" dirty="0">
                <a:latin typeface="+mj-lt"/>
              </a:rPr>
              <a:t>Epidemiologist</a:t>
            </a:r>
            <a:endParaRPr lang="en-US" sz="1300" b="0" kern="1200" dirty="0">
              <a:solidFill>
                <a:prstClr val="black"/>
              </a:solidFill>
              <a:ea typeface="+mn-ea"/>
              <a:cs typeface="+mn-cs"/>
            </a:endParaRPr>
          </a:p>
        </p:txBody>
      </p:sp>
      <p:sp>
        <p:nvSpPr>
          <p:cNvPr id="131" name="Rectangle 130" descr="Hierarchy Level 3 Item 6">
            <a:extLst>
              <a:ext uri="{FF2B5EF4-FFF2-40B4-BE49-F238E27FC236}">
                <a16:creationId xmlns:a16="http://schemas.microsoft.com/office/drawing/2014/main" id="{BA49A8E2-BDBD-40A1-90AA-FDDABA4DA806}"/>
              </a:ext>
            </a:extLst>
          </p:cNvPr>
          <p:cNvSpPr/>
          <p:nvPr/>
        </p:nvSpPr>
        <p:spPr>
          <a:xfrm>
            <a:off x="6688719" y="3827441"/>
            <a:ext cx="1188000" cy="900000"/>
          </a:xfrm>
          <a:prstGeom prst="rect">
            <a:avLst/>
          </a:prstGeom>
          <a:solidFill>
            <a:schemeClr val="bg1">
              <a:lumMod val="95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NHAN NGUYEN</a:t>
            </a:r>
            <a:br>
              <a:rPr lang="en-US" sz="1300" b="1" kern="1200" dirty="0">
                <a:solidFill>
                  <a:prstClr val="black"/>
                </a:solidFill>
                <a:latin typeface="Tw Cen MT Condensed" panose="020B0606020104020203"/>
                <a:ea typeface="+mn-ea"/>
                <a:cs typeface="+mn-cs"/>
              </a:rPr>
            </a:br>
            <a:r>
              <a:rPr lang="en-US" sz="1300" b="0" kern="1200" dirty="0">
                <a:solidFill>
                  <a:prstClr val="black"/>
                </a:solidFill>
                <a:ea typeface="+mn-ea"/>
                <a:cs typeface="+mn-cs"/>
              </a:rPr>
              <a:t>Epidemiologist</a:t>
            </a:r>
          </a:p>
        </p:txBody>
      </p:sp>
      <p:sp>
        <p:nvSpPr>
          <p:cNvPr id="132" name="Rectangle 131" descr="Hierarchy Level 3 Item 5">
            <a:extLst>
              <a:ext uri="{FF2B5EF4-FFF2-40B4-BE49-F238E27FC236}">
                <a16:creationId xmlns:a16="http://schemas.microsoft.com/office/drawing/2014/main" id="{0ADEBA52-FAFD-47E5-9678-51CC247BCAD1}"/>
              </a:ext>
            </a:extLst>
          </p:cNvPr>
          <p:cNvSpPr/>
          <p:nvPr/>
        </p:nvSpPr>
        <p:spPr>
          <a:xfrm>
            <a:off x="5326700" y="3827441"/>
            <a:ext cx="1295770" cy="900000"/>
          </a:xfrm>
          <a:prstGeom prst="rect">
            <a:avLst/>
          </a:prstGeom>
          <a:solidFill>
            <a:schemeClr val="bg1">
              <a:lumMod val="95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dirty="0">
                <a:solidFill>
                  <a:prstClr val="black"/>
                </a:solidFill>
                <a:latin typeface="+mj-lt"/>
              </a:rPr>
              <a:t>C. SCOTT SMITH</a:t>
            </a:r>
            <a:br>
              <a:rPr lang="en-US" sz="1300" kern="1200" dirty="0">
                <a:latin typeface="+mj-lt"/>
              </a:rPr>
            </a:br>
            <a:r>
              <a:rPr lang="en-US" sz="1300" kern="1200" dirty="0">
                <a:latin typeface="+mj-lt"/>
              </a:rPr>
              <a:t>Epidemiologist</a:t>
            </a:r>
            <a:endParaRPr lang="en-US" sz="1300" b="0" kern="1200" dirty="0">
              <a:solidFill>
                <a:prstClr val="black"/>
              </a:solidFill>
              <a:ea typeface="+mn-ea"/>
              <a:cs typeface="+mn-cs"/>
            </a:endParaRPr>
          </a:p>
        </p:txBody>
      </p:sp>
      <p:sp>
        <p:nvSpPr>
          <p:cNvPr id="135" name="Rectangle 134" descr="Hierarchy Level 3 Item 4">
            <a:extLst>
              <a:ext uri="{FF2B5EF4-FFF2-40B4-BE49-F238E27FC236}">
                <a16:creationId xmlns:a16="http://schemas.microsoft.com/office/drawing/2014/main" id="{F10975AC-65D5-490D-B340-95597C327939}"/>
              </a:ext>
            </a:extLst>
          </p:cNvPr>
          <p:cNvSpPr/>
          <p:nvPr/>
        </p:nvSpPr>
        <p:spPr>
          <a:xfrm>
            <a:off x="3790769" y="3809611"/>
            <a:ext cx="1442687" cy="900000"/>
          </a:xfrm>
          <a:prstGeom prst="rect">
            <a:avLst/>
          </a:prstGeom>
          <a:solidFill>
            <a:schemeClr val="bg1">
              <a:lumMod val="95000"/>
            </a:schemeClr>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marL="0" lvl="0" indent="0" algn="ctr" defTabSz="577850">
              <a:lnSpc>
                <a:spcPct val="90000"/>
              </a:lnSpc>
              <a:spcBef>
                <a:spcPct val="0"/>
              </a:spcBef>
              <a:spcAft>
                <a:spcPct val="35000"/>
              </a:spcAft>
              <a:buNone/>
            </a:pPr>
            <a:r>
              <a:rPr lang="en-US" sz="1300" b="1" kern="1200" dirty="0">
                <a:solidFill>
                  <a:prstClr val="black"/>
                </a:solidFill>
                <a:latin typeface="+mj-lt"/>
                <a:ea typeface="+mn-ea"/>
                <a:cs typeface="+mn-cs"/>
              </a:rPr>
              <a:t>ALFREDA HOLLOWAY-BETH</a:t>
            </a:r>
          </a:p>
          <a:p>
            <a:pPr marL="0" lvl="0" indent="0" algn="ctr" defTabSz="577850">
              <a:lnSpc>
                <a:spcPct val="90000"/>
              </a:lnSpc>
              <a:spcBef>
                <a:spcPct val="0"/>
              </a:spcBef>
              <a:spcAft>
                <a:spcPct val="35000"/>
              </a:spcAft>
              <a:buNone/>
            </a:pPr>
            <a:r>
              <a:rPr lang="en-US" sz="1300" b="0" kern="1200" dirty="0">
                <a:solidFill>
                  <a:prstClr val="black"/>
                </a:solidFill>
                <a:ea typeface="+mn-ea"/>
                <a:cs typeface="+mn-cs"/>
              </a:rPr>
              <a:t>Director of Epi</a:t>
            </a:r>
          </a:p>
        </p:txBody>
      </p:sp>
      <p:cxnSp>
        <p:nvCxnSpPr>
          <p:cNvPr id="88" name="Straight Connector 87">
            <a:extLst>
              <a:ext uri="{FF2B5EF4-FFF2-40B4-BE49-F238E27FC236}">
                <a16:creationId xmlns:a16="http://schemas.microsoft.com/office/drawing/2014/main" id="{E759AABB-D8BA-4A1F-A561-3E02D5873A3B}"/>
              </a:ext>
            </a:extLst>
          </p:cNvPr>
          <p:cNvCxnSpPr/>
          <p:nvPr/>
        </p:nvCxnSpPr>
        <p:spPr>
          <a:xfrm>
            <a:off x="6703235" y="3145866"/>
            <a:ext cx="0" cy="356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D5DB9C-CB7F-4041-9EFA-CE086BC1E2F8}"/>
              </a:ext>
            </a:extLst>
          </p:cNvPr>
          <p:cNvCxnSpPr/>
          <p:nvPr/>
        </p:nvCxnSpPr>
        <p:spPr>
          <a:xfrm>
            <a:off x="1020932" y="5273336"/>
            <a:ext cx="2023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08A2070-C621-4237-B84F-A78939A3B35C}"/>
              </a:ext>
            </a:extLst>
          </p:cNvPr>
          <p:cNvCxnSpPr>
            <a:stCxn id="67" idx="2"/>
          </p:cNvCxnSpPr>
          <p:nvPr/>
        </p:nvCxnSpPr>
        <p:spPr>
          <a:xfrm>
            <a:off x="2049243" y="4978502"/>
            <a:ext cx="0" cy="27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9C9019-6B8C-473E-89C8-E5095ACCD31F}"/>
              </a:ext>
            </a:extLst>
          </p:cNvPr>
          <p:cNvCxnSpPr/>
          <p:nvPr/>
        </p:nvCxnSpPr>
        <p:spPr>
          <a:xfrm>
            <a:off x="3044867" y="5273336"/>
            <a:ext cx="0" cy="337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3E3F38C-5A11-4D2E-94D0-DEE89C541A31}"/>
              </a:ext>
            </a:extLst>
          </p:cNvPr>
          <p:cNvCxnSpPr/>
          <p:nvPr/>
        </p:nvCxnSpPr>
        <p:spPr>
          <a:xfrm>
            <a:off x="1020932" y="5273336"/>
            <a:ext cx="0" cy="399495"/>
          </a:xfrm>
          <a:prstGeom prst="line">
            <a:avLst/>
          </a:prstGeom>
        </p:spPr>
        <p:style>
          <a:lnRef idx="1">
            <a:schemeClr val="accent1"/>
          </a:lnRef>
          <a:fillRef idx="0">
            <a:schemeClr val="accent1"/>
          </a:fillRef>
          <a:effectRef idx="0">
            <a:schemeClr val="accent1"/>
          </a:effectRef>
          <a:fontRef idx="minor">
            <a:schemeClr val="tx1"/>
          </a:fontRef>
        </p:style>
      </p:cxnSp>
      <p:sp>
        <p:nvSpPr>
          <p:cNvPr id="144" name="Rectangle 143" descr="Hierarchy Level 2 Item 5">
            <a:extLst>
              <a:ext uri="{FF2B5EF4-FFF2-40B4-BE49-F238E27FC236}">
                <a16:creationId xmlns:a16="http://schemas.microsoft.com/office/drawing/2014/main" id="{A643E9C1-A266-48D5-8FCF-AD4CC47838B4}"/>
              </a:ext>
            </a:extLst>
          </p:cNvPr>
          <p:cNvSpPr/>
          <p:nvPr/>
        </p:nvSpPr>
        <p:spPr>
          <a:xfrm>
            <a:off x="524072" y="5512113"/>
            <a:ext cx="1326734" cy="740262"/>
          </a:xfrm>
          <a:prstGeom prst="rect">
            <a:avLst/>
          </a:prstGeom>
          <a:solidFill>
            <a:schemeClr val="accent3"/>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algn="ctr" defTabSz="577850">
              <a:lnSpc>
                <a:spcPct val="90000"/>
              </a:lnSpc>
              <a:spcBef>
                <a:spcPct val="0"/>
              </a:spcBef>
              <a:spcAft>
                <a:spcPct val="35000"/>
              </a:spcAft>
            </a:pPr>
            <a:r>
              <a:rPr lang="en-US" sz="1300" b="1" kern="1200" dirty="0">
                <a:solidFill>
                  <a:prstClr val="black"/>
                </a:solidFill>
                <a:latin typeface="+mj-lt"/>
                <a:ea typeface="+mn-ea"/>
                <a:cs typeface="+mn-cs"/>
              </a:rPr>
              <a:t>NIK PRACHAND</a:t>
            </a:r>
            <a:br>
              <a:rPr lang="en-US" sz="1300" kern="1200" dirty="0">
                <a:latin typeface="+mj-lt"/>
              </a:rPr>
            </a:br>
            <a:r>
              <a:rPr lang="en-US" sz="1300" b="1" dirty="0">
                <a:solidFill>
                  <a:prstClr val="black"/>
                </a:solidFill>
                <a:latin typeface="+mj-lt"/>
              </a:rPr>
              <a:t>Director of Epi</a:t>
            </a:r>
            <a:endParaRPr lang="en-US" sz="1300" b="0" kern="1200" dirty="0">
              <a:solidFill>
                <a:prstClr val="black"/>
              </a:solidFill>
              <a:ea typeface="+mn-ea"/>
              <a:cs typeface="+mn-cs"/>
            </a:endParaRPr>
          </a:p>
        </p:txBody>
      </p:sp>
      <p:sp>
        <p:nvSpPr>
          <p:cNvPr id="145" name="Rectangle 144" descr="Hierarchy Level 2 Item 5">
            <a:extLst>
              <a:ext uri="{FF2B5EF4-FFF2-40B4-BE49-F238E27FC236}">
                <a16:creationId xmlns:a16="http://schemas.microsoft.com/office/drawing/2014/main" id="{7CD14273-244C-4E63-BFD7-20B4496BD2BB}"/>
              </a:ext>
            </a:extLst>
          </p:cNvPr>
          <p:cNvSpPr/>
          <p:nvPr/>
        </p:nvSpPr>
        <p:spPr>
          <a:xfrm>
            <a:off x="2263718" y="5515784"/>
            <a:ext cx="1527047" cy="740262"/>
          </a:xfrm>
          <a:prstGeom prst="rect">
            <a:avLst/>
          </a:prstGeom>
          <a:solidFill>
            <a:schemeClr val="accent3"/>
          </a:solidFill>
          <a:scene3d>
            <a:camera prst="orthographicFront"/>
            <a:lightRig rig="flat" dir="t"/>
          </a:scene3d>
          <a:sp3d prstMaterial="dkEdge"/>
        </p:spPr>
        <p:style>
          <a:lnRef idx="0">
            <a:schemeClr val="lt2">
              <a:hueOff val="0"/>
              <a:satOff val="0"/>
              <a:lumOff val="0"/>
              <a:alphaOff val="0"/>
            </a:schemeClr>
          </a:lnRef>
          <a:fillRef idx="2">
            <a:scrgbClr r="0" g="0" b="0"/>
          </a:fillRef>
          <a:effectRef idx="1">
            <a:schemeClr val="dk2">
              <a:hueOff val="0"/>
              <a:satOff val="0"/>
              <a:lumOff val="0"/>
              <a:alphaOff val="0"/>
            </a:schemeClr>
          </a:effectRef>
          <a:fontRef idx="minor">
            <a:schemeClr val="dk1"/>
          </a:fontRef>
        </p:style>
        <p:txBody>
          <a:bodyPr spcFirstLastPara="0" vert="horz" wrap="square" lIns="72000" tIns="108000" rIns="72000" bIns="0" numCol="1" spcCol="1270" anchor="t" anchorCtr="0">
            <a:noAutofit/>
          </a:bodyPr>
          <a:lstStyle/>
          <a:p>
            <a:pPr algn="ctr" defTabSz="577850">
              <a:lnSpc>
                <a:spcPct val="90000"/>
              </a:lnSpc>
              <a:spcBef>
                <a:spcPct val="0"/>
              </a:spcBef>
              <a:spcAft>
                <a:spcPct val="35000"/>
              </a:spcAft>
            </a:pPr>
            <a:r>
              <a:rPr lang="en-US" sz="1300" b="1" dirty="0">
                <a:solidFill>
                  <a:prstClr val="black"/>
                </a:solidFill>
                <a:latin typeface="+mj-lt"/>
              </a:rPr>
              <a:t>KINGSLEY WEAVER</a:t>
            </a:r>
            <a:br>
              <a:rPr lang="en-US" sz="1300" kern="1200" dirty="0">
                <a:latin typeface="+mj-lt"/>
              </a:rPr>
            </a:br>
            <a:r>
              <a:rPr lang="en-US" sz="1300" kern="1200" dirty="0">
                <a:latin typeface="+mj-lt"/>
              </a:rPr>
              <a:t>Epidemiologist</a:t>
            </a:r>
            <a:endParaRPr lang="en-US" sz="1300" b="0" kern="1200" dirty="0">
              <a:solidFill>
                <a:prstClr val="black"/>
              </a:solidFill>
              <a:ea typeface="+mn-ea"/>
              <a:cs typeface="+mn-cs"/>
            </a:endParaRPr>
          </a:p>
        </p:txBody>
      </p:sp>
    </p:spTree>
    <p:extLst>
      <p:ext uri="{BB962C8B-B14F-4D97-AF65-F5344CB8AC3E}">
        <p14:creationId xmlns:p14="http://schemas.microsoft.com/office/powerpoint/2010/main" val="421297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86193170-9E52-4080-8946-A95C3F86F6C4}"/>
              </a:ext>
            </a:extLst>
          </p:cNvPr>
          <p:cNvSpPr>
            <a:spLocks noGrp="1"/>
          </p:cNvSpPr>
          <p:nvPr>
            <p:ph type="body" sz="quarter" idx="16"/>
          </p:nvPr>
        </p:nvSpPr>
        <p:spPr/>
        <p:txBody>
          <a:bodyPr>
            <a:normAutofit fontScale="92500" lnSpcReduction="20000"/>
          </a:bodyPr>
          <a:lstStyle/>
          <a:p>
            <a:r>
              <a:rPr lang="en-US" sz="1600" b="1" dirty="0">
                <a:solidFill>
                  <a:schemeClr val="tx1"/>
                </a:solidFill>
              </a:rPr>
              <a:t>Healthy Suburban Cook Survey</a:t>
            </a:r>
          </a:p>
        </p:txBody>
      </p:sp>
      <p:sp>
        <p:nvSpPr>
          <p:cNvPr id="25" name="Text Placeholder 24">
            <a:extLst>
              <a:ext uri="{FF2B5EF4-FFF2-40B4-BE49-F238E27FC236}">
                <a16:creationId xmlns:a16="http://schemas.microsoft.com/office/drawing/2014/main" id="{59CFE978-97E2-4A0B-AC64-98A62490B99F}"/>
              </a:ext>
            </a:extLst>
          </p:cNvPr>
          <p:cNvSpPr>
            <a:spLocks noGrp="1"/>
          </p:cNvSpPr>
          <p:nvPr>
            <p:ph type="body" sz="quarter" idx="17"/>
          </p:nvPr>
        </p:nvSpPr>
        <p:spPr/>
        <p:txBody>
          <a:bodyPr/>
          <a:lstStyle/>
          <a:p>
            <a:r>
              <a:rPr lang="en-US" dirty="0">
                <a:solidFill>
                  <a:schemeClr val="accent5">
                    <a:lumMod val="75000"/>
                  </a:schemeClr>
                </a:solidFill>
              </a:rPr>
              <a:t>Objectives of Working with RTI</a:t>
            </a:r>
          </a:p>
        </p:txBody>
      </p:sp>
      <p:sp>
        <p:nvSpPr>
          <p:cNvPr id="27" name="Text Placeholder 26">
            <a:extLst>
              <a:ext uri="{FF2B5EF4-FFF2-40B4-BE49-F238E27FC236}">
                <a16:creationId xmlns:a16="http://schemas.microsoft.com/office/drawing/2014/main" id="{2E6E4FCE-E552-4A5A-8D62-554151F40E12}"/>
              </a:ext>
            </a:extLst>
          </p:cNvPr>
          <p:cNvSpPr>
            <a:spLocks noGrp="1"/>
          </p:cNvSpPr>
          <p:nvPr>
            <p:ph type="body" sz="quarter" idx="19"/>
          </p:nvPr>
        </p:nvSpPr>
        <p:spPr>
          <a:xfrm>
            <a:off x="622301" y="1608667"/>
            <a:ext cx="10960100" cy="4409102"/>
          </a:xfrm>
        </p:spPr>
        <p:txBody>
          <a:bodyPr>
            <a:normAutofit/>
          </a:bodyPr>
          <a:lstStyle/>
          <a:p>
            <a:pPr marL="0" indent="0" algn="ctr">
              <a:buNone/>
            </a:pPr>
            <a:endParaRPr lang="en-US" dirty="0">
              <a:solidFill>
                <a:schemeClr val="tx1"/>
              </a:solidFill>
            </a:endParaRPr>
          </a:p>
          <a:p>
            <a:pPr marL="0" indent="0" algn="ctr">
              <a:buNone/>
            </a:pPr>
            <a:r>
              <a:rPr lang="en-US" sz="2000" dirty="0">
                <a:solidFill>
                  <a:schemeClr val="tx1"/>
                </a:solidFill>
              </a:rPr>
              <a:t>Behavioral Risk, Environmental Exposure, and Health Outcomes in Suburban Cook County</a:t>
            </a:r>
          </a:p>
          <a:p>
            <a:r>
              <a:rPr lang="en-US" sz="2000" dirty="0">
                <a:solidFill>
                  <a:schemeClr val="tx1"/>
                </a:solidFill>
                <a:ea typeface="MS PGothic" panose="020B0600070205080204" pitchFamily="34" charset="-128"/>
                <a:cs typeface="Times New Roman" panose="02020603050405020304" pitchFamily="18" charset="0"/>
              </a:rPr>
              <a:t>To conduct the 2022 Suburban Cook County survey of behavioral risk, environmental exposures, and health outcomes</a:t>
            </a:r>
            <a:r>
              <a:rPr lang="en-US" sz="2000" dirty="0">
                <a:solidFill>
                  <a:schemeClr val="tx1"/>
                </a:solidFill>
              </a:rPr>
              <a:t>.  </a:t>
            </a:r>
          </a:p>
          <a:p>
            <a:pPr lvl="1"/>
            <a:r>
              <a:rPr lang="en-US" sz="1800" dirty="0">
                <a:solidFill>
                  <a:schemeClr val="tx1"/>
                </a:solidFill>
              </a:rPr>
              <a:t>Survey Development</a:t>
            </a:r>
          </a:p>
          <a:p>
            <a:pPr lvl="1"/>
            <a:r>
              <a:rPr lang="en-US" sz="1800" dirty="0">
                <a:solidFill>
                  <a:schemeClr val="tx1"/>
                </a:solidFill>
              </a:rPr>
              <a:t>Sampling</a:t>
            </a:r>
          </a:p>
          <a:p>
            <a:pPr lvl="1"/>
            <a:r>
              <a:rPr lang="en-US" sz="1800" dirty="0">
                <a:solidFill>
                  <a:schemeClr val="tx1"/>
                </a:solidFill>
              </a:rPr>
              <a:t>Data Collection</a:t>
            </a:r>
          </a:p>
          <a:p>
            <a:pPr lvl="1"/>
            <a:r>
              <a:rPr lang="en-US" sz="1800" dirty="0">
                <a:solidFill>
                  <a:schemeClr val="tx1"/>
                </a:solidFill>
              </a:rPr>
              <a:t>Analysis/Reporting</a:t>
            </a:r>
          </a:p>
          <a:p>
            <a:pPr lvl="1"/>
            <a:r>
              <a:rPr lang="en-US" sz="1800" dirty="0">
                <a:solidFill>
                  <a:schemeClr val="tx1"/>
                </a:solidFill>
              </a:rPr>
              <a:t>Data Visualization</a:t>
            </a:r>
          </a:p>
        </p:txBody>
      </p:sp>
      <p:pic>
        <p:nvPicPr>
          <p:cNvPr id="31" name="Picture 30" descr="A picture containing text, sign, outdoor&#10;&#10;Description automatically generated">
            <a:extLst>
              <a:ext uri="{FF2B5EF4-FFF2-40B4-BE49-F238E27FC236}">
                <a16:creationId xmlns:a16="http://schemas.microsoft.com/office/drawing/2014/main" id="{567E28B0-E5F1-4FFF-AADB-1F32627BF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1735" y="6037452"/>
            <a:ext cx="2416284" cy="612478"/>
          </a:xfrm>
          <a:prstGeom prst="rect">
            <a:avLst/>
          </a:prstGeom>
        </p:spPr>
      </p:pic>
      <p:pic>
        <p:nvPicPr>
          <p:cNvPr id="7" name="Picture 2" descr="RTI and BroadReach Group Partner for Impact | RTI">
            <a:extLst>
              <a:ext uri="{FF2B5EF4-FFF2-40B4-BE49-F238E27FC236}">
                <a16:creationId xmlns:a16="http://schemas.microsoft.com/office/drawing/2014/main" id="{A69917A2-D404-4DF0-85CD-30952182B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677" y="72248"/>
            <a:ext cx="1023058" cy="6845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University of Illinois Chicago School of Public Health | 领英">
            <a:extLst>
              <a:ext uri="{FF2B5EF4-FFF2-40B4-BE49-F238E27FC236}">
                <a16:creationId xmlns:a16="http://schemas.microsoft.com/office/drawing/2014/main" id="{5CF26F00-92A9-4E31-B6BB-D4FE64B37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9724" y="22212"/>
            <a:ext cx="1170774" cy="9828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etopio – Ridiculously easy data tools to understand places and populations.">
            <a:extLst>
              <a:ext uri="{FF2B5EF4-FFF2-40B4-BE49-F238E27FC236}">
                <a16:creationId xmlns:a16="http://schemas.microsoft.com/office/drawing/2014/main" id="{284D46F9-9565-4227-835A-3DF27FEAF8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486" y="160883"/>
            <a:ext cx="943513" cy="5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8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86193170-9E52-4080-8946-A95C3F86F6C4}"/>
              </a:ext>
            </a:extLst>
          </p:cNvPr>
          <p:cNvSpPr>
            <a:spLocks noGrp="1"/>
          </p:cNvSpPr>
          <p:nvPr>
            <p:ph type="body" sz="quarter" idx="16"/>
          </p:nvPr>
        </p:nvSpPr>
        <p:spPr/>
        <p:txBody>
          <a:bodyPr>
            <a:normAutofit fontScale="92500" lnSpcReduction="20000"/>
          </a:bodyPr>
          <a:lstStyle/>
          <a:p>
            <a:r>
              <a:rPr lang="en-US" sz="1600" b="1" dirty="0">
                <a:solidFill>
                  <a:schemeClr val="tx1"/>
                </a:solidFill>
              </a:rPr>
              <a:t>Suburban Cook Health Atlas</a:t>
            </a:r>
          </a:p>
        </p:txBody>
      </p:sp>
      <p:sp>
        <p:nvSpPr>
          <p:cNvPr id="25" name="Text Placeholder 24">
            <a:extLst>
              <a:ext uri="{FF2B5EF4-FFF2-40B4-BE49-F238E27FC236}">
                <a16:creationId xmlns:a16="http://schemas.microsoft.com/office/drawing/2014/main" id="{59CFE978-97E2-4A0B-AC64-98A62490B99F}"/>
              </a:ext>
            </a:extLst>
          </p:cNvPr>
          <p:cNvSpPr>
            <a:spLocks noGrp="1"/>
          </p:cNvSpPr>
          <p:nvPr>
            <p:ph type="body" sz="quarter" idx="17"/>
          </p:nvPr>
        </p:nvSpPr>
        <p:spPr/>
        <p:txBody>
          <a:bodyPr/>
          <a:lstStyle/>
          <a:p>
            <a:r>
              <a:rPr lang="en-US" dirty="0">
                <a:solidFill>
                  <a:schemeClr val="accent5">
                    <a:lumMod val="75000"/>
                  </a:schemeClr>
                </a:solidFill>
              </a:rPr>
              <a:t>Objectives of Working with RTI</a:t>
            </a:r>
          </a:p>
        </p:txBody>
      </p:sp>
      <p:sp>
        <p:nvSpPr>
          <p:cNvPr id="27" name="Text Placeholder 26">
            <a:extLst>
              <a:ext uri="{FF2B5EF4-FFF2-40B4-BE49-F238E27FC236}">
                <a16:creationId xmlns:a16="http://schemas.microsoft.com/office/drawing/2014/main" id="{2E6E4FCE-E552-4A5A-8D62-554151F40E12}"/>
              </a:ext>
            </a:extLst>
          </p:cNvPr>
          <p:cNvSpPr>
            <a:spLocks noGrp="1"/>
          </p:cNvSpPr>
          <p:nvPr>
            <p:ph type="body" sz="quarter" idx="19"/>
          </p:nvPr>
        </p:nvSpPr>
        <p:spPr>
          <a:xfrm>
            <a:off x="622301" y="1608667"/>
            <a:ext cx="10960100" cy="4409102"/>
          </a:xfrm>
        </p:spPr>
        <p:txBody>
          <a:bodyPr>
            <a:normAutofit/>
          </a:bodyPr>
          <a:lstStyle/>
          <a:p>
            <a:pPr marL="0" indent="0" algn="ctr">
              <a:buNone/>
            </a:pPr>
            <a:r>
              <a:rPr lang="en-US" sz="2000" dirty="0">
                <a:solidFill>
                  <a:schemeClr val="tx1"/>
                </a:solidFill>
              </a:rPr>
              <a:t>What should be in the Health Atlas</a:t>
            </a:r>
          </a:p>
          <a:p>
            <a:r>
              <a:rPr lang="en-US" sz="2000" dirty="0">
                <a:solidFill>
                  <a:schemeClr val="tx1"/>
                </a:solidFill>
              </a:rPr>
              <a:t>To review Chicago Health Atlas	</a:t>
            </a:r>
          </a:p>
          <a:p>
            <a:pPr lvl="1"/>
            <a:r>
              <a:rPr lang="en-US" sz="1800" dirty="0">
                <a:solidFill>
                  <a:schemeClr val="tx1"/>
                </a:solidFill>
              </a:rPr>
              <a:t>To determine what we should be on our health atlas</a:t>
            </a:r>
          </a:p>
          <a:p>
            <a:pPr lvl="1"/>
            <a:r>
              <a:rPr lang="en-US" sz="1800" dirty="0">
                <a:solidFill>
                  <a:schemeClr val="tx1"/>
                </a:solidFill>
              </a:rPr>
              <a:t>Update cadence</a:t>
            </a:r>
          </a:p>
          <a:p>
            <a:pPr lvl="1"/>
            <a:r>
              <a:rPr lang="en-US" sz="1800" dirty="0">
                <a:solidFill>
                  <a:schemeClr val="tx1"/>
                </a:solidFill>
              </a:rPr>
              <a:t>Dashboard Development</a:t>
            </a:r>
          </a:p>
          <a:p>
            <a:endParaRPr lang="en-US" dirty="0">
              <a:solidFill>
                <a:schemeClr val="tx1"/>
              </a:solidFill>
            </a:endParaRPr>
          </a:p>
        </p:txBody>
      </p:sp>
      <p:pic>
        <p:nvPicPr>
          <p:cNvPr id="8" name="Picture 7" descr="A picture containing text, sign, outdoor&#10;&#10;Description automatically generated">
            <a:extLst>
              <a:ext uri="{FF2B5EF4-FFF2-40B4-BE49-F238E27FC236}">
                <a16:creationId xmlns:a16="http://schemas.microsoft.com/office/drawing/2014/main" id="{D0EB2544-17CA-4EFC-ACE9-C5378235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9134" y="5967561"/>
            <a:ext cx="2416284" cy="612478"/>
          </a:xfrm>
          <a:prstGeom prst="rect">
            <a:avLst/>
          </a:prstGeom>
        </p:spPr>
      </p:pic>
      <p:pic>
        <p:nvPicPr>
          <p:cNvPr id="7" name="Picture 2" descr="RTI and BroadReach Group Partner for Impact | RTI">
            <a:extLst>
              <a:ext uri="{FF2B5EF4-FFF2-40B4-BE49-F238E27FC236}">
                <a16:creationId xmlns:a16="http://schemas.microsoft.com/office/drawing/2014/main" id="{CB870B97-0BAD-437A-88AA-A5372E8D6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677" y="72248"/>
            <a:ext cx="1023058" cy="6845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of Illinois Chicago School of Public Health | 领英">
            <a:extLst>
              <a:ext uri="{FF2B5EF4-FFF2-40B4-BE49-F238E27FC236}">
                <a16:creationId xmlns:a16="http://schemas.microsoft.com/office/drawing/2014/main" id="{41ABCFC5-ABE4-4F13-B393-DB13C602D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9724" y="22212"/>
            <a:ext cx="1170774" cy="982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etopio – Ridiculously easy data tools to understand places and populations.">
            <a:extLst>
              <a:ext uri="{FF2B5EF4-FFF2-40B4-BE49-F238E27FC236}">
                <a16:creationId xmlns:a16="http://schemas.microsoft.com/office/drawing/2014/main" id="{19D0E428-2B41-4D93-A747-60AD0A909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486" y="160883"/>
            <a:ext cx="943513" cy="5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84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C74F4C-78ED-4AFC-BEB8-A0EADB60E5C8}"/>
              </a:ext>
            </a:extLst>
          </p:cNvPr>
          <p:cNvSpPr>
            <a:spLocks noGrp="1"/>
          </p:cNvSpPr>
          <p:nvPr>
            <p:ph type="title"/>
          </p:nvPr>
        </p:nvSpPr>
        <p:spPr/>
        <p:txBody>
          <a:bodyPr>
            <a:normAutofit/>
          </a:bodyPr>
          <a:lstStyle/>
          <a:p>
            <a:r>
              <a:rPr lang="en-US" dirty="0"/>
              <a:t>Timeline for </a:t>
            </a:r>
            <a:r>
              <a:rPr lang="en-US" dirty="0">
                <a:solidFill>
                  <a:schemeClr val="tx1"/>
                </a:solidFill>
              </a:rPr>
              <a:t>Healthy Suburban Cook Surveys</a:t>
            </a:r>
            <a:endParaRPr lang="en-US" dirty="0"/>
          </a:p>
        </p:txBody>
      </p:sp>
      <p:sp>
        <p:nvSpPr>
          <p:cNvPr id="5" name="Text Placeholder 4">
            <a:extLst>
              <a:ext uri="{FF2B5EF4-FFF2-40B4-BE49-F238E27FC236}">
                <a16:creationId xmlns:a16="http://schemas.microsoft.com/office/drawing/2014/main" id="{13B92369-599A-4F81-A928-2DF2B9E096A3}"/>
              </a:ext>
            </a:extLst>
          </p:cNvPr>
          <p:cNvSpPr>
            <a:spLocks noGrp="1"/>
          </p:cNvSpPr>
          <p:nvPr>
            <p:ph type="body" sz="quarter" idx="10"/>
          </p:nvPr>
        </p:nvSpPr>
        <p:spPr>
          <a:xfrm>
            <a:off x="881445" y="4610158"/>
            <a:ext cx="2094935" cy="391634"/>
          </a:xfrm>
        </p:spPr>
        <p:txBody>
          <a:bodyPr>
            <a:normAutofit fontScale="85000" lnSpcReduction="10000"/>
          </a:bodyPr>
          <a:lstStyle/>
          <a:p>
            <a:r>
              <a:rPr lang="en-US" dirty="0"/>
              <a:t>January - March 2022</a:t>
            </a:r>
          </a:p>
        </p:txBody>
      </p:sp>
      <p:sp>
        <p:nvSpPr>
          <p:cNvPr id="6" name="Text Placeholder 5">
            <a:extLst>
              <a:ext uri="{FF2B5EF4-FFF2-40B4-BE49-F238E27FC236}">
                <a16:creationId xmlns:a16="http://schemas.microsoft.com/office/drawing/2014/main" id="{DDF732AD-9B2B-4AB7-A555-574842C41F0F}"/>
              </a:ext>
            </a:extLst>
          </p:cNvPr>
          <p:cNvSpPr>
            <a:spLocks noGrp="1"/>
          </p:cNvSpPr>
          <p:nvPr>
            <p:ph type="body" sz="quarter" idx="11"/>
          </p:nvPr>
        </p:nvSpPr>
        <p:spPr/>
        <p:txBody>
          <a:bodyPr>
            <a:normAutofit fontScale="92500" lnSpcReduction="20000"/>
          </a:bodyPr>
          <a:lstStyle/>
          <a:p>
            <a:r>
              <a:rPr lang="en-US" sz="1800" dirty="0"/>
              <a:t>- Get Access for all users</a:t>
            </a:r>
          </a:p>
          <a:p>
            <a:r>
              <a:rPr lang="en-US" sz="1800" dirty="0"/>
              <a:t>- Training</a:t>
            </a:r>
          </a:p>
          <a:p>
            <a:r>
              <a:rPr lang="en-US" sz="1800" dirty="0"/>
              <a:t>- Review platform</a:t>
            </a:r>
          </a:p>
        </p:txBody>
      </p:sp>
      <p:sp>
        <p:nvSpPr>
          <p:cNvPr id="7" name="Text Placeholder 6">
            <a:extLst>
              <a:ext uri="{FF2B5EF4-FFF2-40B4-BE49-F238E27FC236}">
                <a16:creationId xmlns:a16="http://schemas.microsoft.com/office/drawing/2014/main" id="{7E698899-451C-4012-A03B-438076B22A0B}"/>
              </a:ext>
            </a:extLst>
          </p:cNvPr>
          <p:cNvSpPr>
            <a:spLocks noGrp="1"/>
          </p:cNvSpPr>
          <p:nvPr>
            <p:ph type="body" sz="quarter" idx="12"/>
          </p:nvPr>
        </p:nvSpPr>
        <p:spPr/>
        <p:txBody>
          <a:bodyPr>
            <a:normAutofit/>
          </a:bodyPr>
          <a:lstStyle/>
          <a:p>
            <a:r>
              <a:rPr lang="en-US" dirty="0"/>
              <a:t>May-June 2022</a:t>
            </a:r>
          </a:p>
        </p:txBody>
      </p:sp>
      <p:sp>
        <p:nvSpPr>
          <p:cNvPr id="8" name="Text Placeholder 7">
            <a:extLst>
              <a:ext uri="{FF2B5EF4-FFF2-40B4-BE49-F238E27FC236}">
                <a16:creationId xmlns:a16="http://schemas.microsoft.com/office/drawing/2014/main" id="{1542ED92-E0E5-43BF-A314-F5F899A21C00}"/>
              </a:ext>
            </a:extLst>
          </p:cNvPr>
          <p:cNvSpPr>
            <a:spLocks noGrp="1"/>
          </p:cNvSpPr>
          <p:nvPr>
            <p:ph type="body" sz="quarter" idx="13"/>
          </p:nvPr>
        </p:nvSpPr>
        <p:spPr/>
        <p:txBody>
          <a:bodyPr>
            <a:normAutofit fontScale="92500" lnSpcReduction="10000"/>
          </a:bodyPr>
          <a:lstStyle/>
          <a:p>
            <a:r>
              <a:rPr lang="en-US" dirty="0"/>
              <a:t>- Conduct Analysis</a:t>
            </a:r>
          </a:p>
          <a:p>
            <a:r>
              <a:rPr lang="en-US" dirty="0"/>
              <a:t>- Create custom reports, maps, dashboard</a:t>
            </a:r>
          </a:p>
        </p:txBody>
      </p:sp>
      <p:sp>
        <p:nvSpPr>
          <p:cNvPr id="9" name="Text Placeholder 8">
            <a:extLst>
              <a:ext uri="{FF2B5EF4-FFF2-40B4-BE49-F238E27FC236}">
                <a16:creationId xmlns:a16="http://schemas.microsoft.com/office/drawing/2014/main" id="{A45D0C56-3BA5-487F-850D-EDB088C97387}"/>
              </a:ext>
            </a:extLst>
          </p:cNvPr>
          <p:cNvSpPr>
            <a:spLocks noGrp="1"/>
          </p:cNvSpPr>
          <p:nvPr>
            <p:ph type="body" sz="quarter" idx="14"/>
          </p:nvPr>
        </p:nvSpPr>
        <p:spPr/>
        <p:txBody>
          <a:bodyPr>
            <a:normAutofit/>
          </a:bodyPr>
          <a:lstStyle/>
          <a:p>
            <a:r>
              <a:rPr lang="en-US" dirty="0"/>
              <a:t>December 2022</a:t>
            </a:r>
          </a:p>
        </p:txBody>
      </p:sp>
      <p:sp>
        <p:nvSpPr>
          <p:cNvPr id="10" name="Text Placeholder 9">
            <a:extLst>
              <a:ext uri="{FF2B5EF4-FFF2-40B4-BE49-F238E27FC236}">
                <a16:creationId xmlns:a16="http://schemas.microsoft.com/office/drawing/2014/main" id="{7F91FCB5-969A-4197-B988-F9A876336008}"/>
              </a:ext>
            </a:extLst>
          </p:cNvPr>
          <p:cNvSpPr>
            <a:spLocks noGrp="1"/>
          </p:cNvSpPr>
          <p:nvPr>
            <p:ph type="body" sz="quarter" idx="15"/>
          </p:nvPr>
        </p:nvSpPr>
        <p:spPr/>
        <p:txBody>
          <a:bodyPr>
            <a:normAutofit fontScale="92500" lnSpcReduction="20000"/>
          </a:bodyPr>
          <a:lstStyle/>
          <a:p>
            <a:r>
              <a:rPr lang="en-US" dirty="0"/>
              <a:t>- Finalize reports, maps, and dashboards with branding and dissemination plan</a:t>
            </a:r>
          </a:p>
        </p:txBody>
      </p:sp>
      <p:sp>
        <p:nvSpPr>
          <p:cNvPr id="11" name="Text Placeholder 10">
            <a:extLst>
              <a:ext uri="{FF2B5EF4-FFF2-40B4-BE49-F238E27FC236}">
                <a16:creationId xmlns:a16="http://schemas.microsoft.com/office/drawing/2014/main" id="{168B0C2B-3695-4D6A-AED2-61B1E08049F0}"/>
              </a:ext>
            </a:extLst>
          </p:cNvPr>
          <p:cNvSpPr>
            <a:spLocks noGrp="1"/>
          </p:cNvSpPr>
          <p:nvPr>
            <p:ph type="body" sz="quarter" idx="16"/>
          </p:nvPr>
        </p:nvSpPr>
        <p:spPr/>
        <p:txBody>
          <a:bodyPr>
            <a:normAutofit/>
          </a:bodyPr>
          <a:lstStyle/>
          <a:p>
            <a:r>
              <a:rPr lang="en-US" dirty="0"/>
              <a:t>March - May 2022</a:t>
            </a:r>
          </a:p>
        </p:txBody>
      </p:sp>
      <p:sp>
        <p:nvSpPr>
          <p:cNvPr id="12" name="Text Placeholder 11">
            <a:extLst>
              <a:ext uri="{FF2B5EF4-FFF2-40B4-BE49-F238E27FC236}">
                <a16:creationId xmlns:a16="http://schemas.microsoft.com/office/drawing/2014/main" id="{1B10BBD8-0C9D-4B4E-855D-EE1802746879}"/>
              </a:ext>
            </a:extLst>
          </p:cNvPr>
          <p:cNvSpPr>
            <a:spLocks noGrp="1"/>
          </p:cNvSpPr>
          <p:nvPr>
            <p:ph type="body" sz="quarter" idx="17"/>
          </p:nvPr>
        </p:nvSpPr>
        <p:spPr>
          <a:xfrm>
            <a:off x="2610853" y="1553007"/>
            <a:ext cx="2791325" cy="1159565"/>
          </a:xfrm>
        </p:spPr>
        <p:txBody>
          <a:bodyPr>
            <a:normAutofit/>
          </a:bodyPr>
          <a:lstStyle/>
          <a:p>
            <a:r>
              <a:rPr lang="en-US" dirty="0"/>
              <a:t>- Identify </a:t>
            </a:r>
          </a:p>
        </p:txBody>
      </p:sp>
      <p:sp>
        <p:nvSpPr>
          <p:cNvPr id="13" name="Text Placeholder 12">
            <a:extLst>
              <a:ext uri="{FF2B5EF4-FFF2-40B4-BE49-F238E27FC236}">
                <a16:creationId xmlns:a16="http://schemas.microsoft.com/office/drawing/2014/main" id="{CA59AE5F-3A9D-4E5B-BE20-3802EE56C05F}"/>
              </a:ext>
            </a:extLst>
          </p:cNvPr>
          <p:cNvSpPr>
            <a:spLocks noGrp="1"/>
          </p:cNvSpPr>
          <p:nvPr>
            <p:ph type="body" sz="quarter" idx="18"/>
          </p:nvPr>
        </p:nvSpPr>
        <p:spPr/>
        <p:txBody>
          <a:bodyPr>
            <a:normAutofit fontScale="77500" lnSpcReduction="20000"/>
          </a:bodyPr>
          <a:lstStyle/>
          <a:p>
            <a:r>
              <a:rPr lang="en-US" dirty="0"/>
              <a:t>June - November 2022</a:t>
            </a:r>
          </a:p>
        </p:txBody>
      </p:sp>
      <p:sp>
        <p:nvSpPr>
          <p:cNvPr id="14" name="Text Placeholder 13">
            <a:extLst>
              <a:ext uri="{FF2B5EF4-FFF2-40B4-BE49-F238E27FC236}">
                <a16:creationId xmlns:a16="http://schemas.microsoft.com/office/drawing/2014/main" id="{9EFD1FD8-37C4-4591-A698-CB3B4B2DE0DD}"/>
              </a:ext>
            </a:extLst>
          </p:cNvPr>
          <p:cNvSpPr>
            <a:spLocks noGrp="1"/>
          </p:cNvSpPr>
          <p:nvPr>
            <p:ph type="body" sz="quarter" idx="19"/>
          </p:nvPr>
        </p:nvSpPr>
        <p:spPr/>
        <p:txBody>
          <a:bodyPr>
            <a:normAutofit fontScale="92500" lnSpcReduction="20000"/>
          </a:bodyPr>
          <a:lstStyle/>
          <a:p>
            <a:r>
              <a:rPr lang="en-US" dirty="0"/>
              <a:t>- Submit reports, maps, and dashboard drafts for review and approval</a:t>
            </a:r>
          </a:p>
        </p:txBody>
      </p:sp>
      <p:pic>
        <p:nvPicPr>
          <p:cNvPr id="3" name="Picture 2">
            <a:extLst>
              <a:ext uri="{FF2B5EF4-FFF2-40B4-BE49-F238E27FC236}">
                <a16:creationId xmlns:a16="http://schemas.microsoft.com/office/drawing/2014/main" id="{79C3DA19-438F-4E04-A80F-AEA73B6F8B29}"/>
              </a:ext>
            </a:extLst>
          </p:cNvPr>
          <p:cNvPicPr>
            <a:picLocks noChangeAspect="1"/>
          </p:cNvPicPr>
          <p:nvPr/>
        </p:nvPicPr>
        <p:blipFill>
          <a:blip r:embed="rId2"/>
          <a:stretch>
            <a:fillRect/>
          </a:stretch>
        </p:blipFill>
        <p:spPr>
          <a:xfrm>
            <a:off x="1385663" y="3154263"/>
            <a:ext cx="1041722" cy="949345"/>
          </a:xfrm>
          <a:prstGeom prst="rect">
            <a:avLst/>
          </a:prstGeom>
          <a:ln w="44450">
            <a:solidFill>
              <a:schemeClr val="accent2"/>
            </a:solidFill>
          </a:ln>
        </p:spPr>
      </p:pic>
      <p:pic>
        <p:nvPicPr>
          <p:cNvPr id="27" name="Picture 26">
            <a:extLst>
              <a:ext uri="{FF2B5EF4-FFF2-40B4-BE49-F238E27FC236}">
                <a16:creationId xmlns:a16="http://schemas.microsoft.com/office/drawing/2014/main" id="{C46E7AD1-0DB8-40EB-91CE-FD1C21A5C053}"/>
              </a:ext>
            </a:extLst>
          </p:cNvPr>
          <p:cNvPicPr>
            <a:picLocks noChangeAspect="1"/>
          </p:cNvPicPr>
          <p:nvPr/>
        </p:nvPicPr>
        <p:blipFill>
          <a:blip r:embed="rId3"/>
          <a:stretch>
            <a:fillRect/>
          </a:stretch>
        </p:blipFill>
        <p:spPr>
          <a:xfrm>
            <a:off x="3480574" y="3032804"/>
            <a:ext cx="931638" cy="949345"/>
          </a:xfrm>
          <a:prstGeom prst="rect">
            <a:avLst/>
          </a:prstGeom>
          <a:ln w="44450">
            <a:solidFill>
              <a:srgbClr val="002060"/>
            </a:solidFill>
          </a:ln>
        </p:spPr>
      </p:pic>
      <p:pic>
        <p:nvPicPr>
          <p:cNvPr id="29" name="Picture 28">
            <a:extLst>
              <a:ext uri="{FF2B5EF4-FFF2-40B4-BE49-F238E27FC236}">
                <a16:creationId xmlns:a16="http://schemas.microsoft.com/office/drawing/2014/main" id="{DDC7580F-A5DB-4177-ACE6-63D97E804CEE}"/>
              </a:ext>
            </a:extLst>
          </p:cNvPr>
          <p:cNvPicPr>
            <a:picLocks noChangeAspect="1"/>
          </p:cNvPicPr>
          <p:nvPr/>
        </p:nvPicPr>
        <p:blipFill>
          <a:blip r:embed="rId4"/>
          <a:stretch>
            <a:fillRect/>
          </a:stretch>
        </p:blipFill>
        <p:spPr>
          <a:xfrm>
            <a:off x="5514306" y="3277351"/>
            <a:ext cx="1018572" cy="809564"/>
          </a:xfrm>
          <a:prstGeom prst="rect">
            <a:avLst/>
          </a:prstGeom>
          <a:ln w="44450">
            <a:solidFill>
              <a:schemeClr val="accent4">
                <a:lumMod val="75000"/>
              </a:schemeClr>
            </a:solidFill>
          </a:ln>
        </p:spPr>
      </p:pic>
      <p:pic>
        <p:nvPicPr>
          <p:cNvPr id="31" name="Picture 30">
            <a:extLst>
              <a:ext uri="{FF2B5EF4-FFF2-40B4-BE49-F238E27FC236}">
                <a16:creationId xmlns:a16="http://schemas.microsoft.com/office/drawing/2014/main" id="{38DA1C34-23C4-4DA8-AC3F-6CCB8986B786}"/>
              </a:ext>
            </a:extLst>
          </p:cNvPr>
          <p:cNvPicPr>
            <a:picLocks noChangeAspect="1"/>
          </p:cNvPicPr>
          <p:nvPr/>
        </p:nvPicPr>
        <p:blipFill>
          <a:blip r:embed="rId5"/>
          <a:stretch>
            <a:fillRect/>
          </a:stretch>
        </p:blipFill>
        <p:spPr>
          <a:xfrm>
            <a:off x="7499133" y="3117254"/>
            <a:ext cx="1157468" cy="780443"/>
          </a:xfrm>
          <a:prstGeom prst="rect">
            <a:avLst/>
          </a:prstGeom>
          <a:ln w="44450">
            <a:solidFill>
              <a:schemeClr val="accent5">
                <a:lumMod val="75000"/>
              </a:schemeClr>
            </a:solidFill>
          </a:ln>
        </p:spPr>
      </p:pic>
      <p:pic>
        <p:nvPicPr>
          <p:cNvPr id="18" name="Picture 17">
            <a:extLst>
              <a:ext uri="{FF2B5EF4-FFF2-40B4-BE49-F238E27FC236}">
                <a16:creationId xmlns:a16="http://schemas.microsoft.com/office/drawing/2014/main" id="{7BF02549-F7CB-4414-9A68-5F55D9ADF100}"/>
              </a:ext>
            </a:extLst>
          </p:cNvPr>
          <p:cNvPicPr>
            <a:picLocks noChangeAspect="1"/>
          </p:cNvPicPr>
          <p:nvPr/>
        </p:nvPicPr>
        <p:blipFill>
          <a:blip r:embed="rId6"/>
          <a:stretch>
            <a:fillRect/>
          </a:stretch>
        </p:blipFill>
        <p:spPr>
          <a:xfrm>
            <a:off x="9706453" y="3228793"/>
            <a:ext cx="955068" cy="858122"/>
          </a:xfrm>
          <a:prstGeom prst="rect">
            <a:avLst/>
          </a:prstGeom>
          <a:ln w="44450">
            <a:solidFill>
              <a:schemeClr val="accent6"/>
            </a:solidFill>
          </a:ln>
        </p:spPr>
      </p:pic>
    </p:spTree>
    <p:extLst>
      <p:ext uri="{BB962C8B-B14F-4D97-AF65-F5344CB8AC3E}">
        <p14:creationId xmlns:p14="http://schemas.microsoft.com/office/powerpoint/2010/main" val="383013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86193170-9E52-4080-8946-A95C3F86F6C4}"/>
              </a:ext>
            </a:extLst>
          </p:cNvPr>
          <p:cNvSpPr>
            <a:spLocks noGrp="1"/>
          </p:cNvSpPr>
          <p:nvPr>
            <p:ph type="body" sz="quarter" idx="16"/>
          </p:nvPr>
        </p:nvSpPr>
        <p:spPr/>
        <p:txBody>
          <a:bodyPr vert="horz" lIns="91440" tIns="0" rIns="91440" bIns="45720" rtlCol="0" anchor="t">
            <a:normAutofit fontScale="92500" lnSpcReduction="20000"/>
          </a:bodyPr>
          <a:lstStyle/>
          <a:p>
            <a:r>
              <a:rPr lang="en-US" sz="1600" b="1">
                <a:solidFill>
                  <a:schemeClr val="tx1"/>
                </a:solidFill>
                <a:latin typeface="Arial"/>
                <a:cs typeface="Arial"/>
              </a:rPr>
              <a:t>Healthy Suburban Cook Survey</a:t>
            </a:r>
            <a:endParaRPr lang="en-US" sz="1600" b="1" dirty="0">
              <a:solidFill>
                <a:schemeClr val="tx1"/>
              </a:solidFill>
            </a:endParaRPr>
          </a:p>
        </p:txBody>
      </p:sp>
      <p:sp>
        <p:nvSpPr>
          <p:cNvPr id="25" name="Text Placeholder 24">
            <a:extLst>
              <a:ext uri="{FF2B5EF4-FFF2-40B4-BE49-F238E27FC236}">
                <a16:creationId xmlns:a16="http://schemas.microsoft.com/office/drawing/2014/main" id="{59CFE978-97E2-4A0B-AC64-98A62490B99F}"/>
              </a:ext>
            </a:extLst>
          </p:cNvPr>
          <p:cNvSpPr>
            <a:spLocks noGrp="1"/>
          </p:cNvSpPr>
          <p:nvPr>
            <p:ph type="body" sz="quarter" idx="17"/>
          </p:nvPr>
        </p:nvSpPr>
        <p:spPr/>
        <p:txBody>
          <a:bodyPr vert="horz" lIns="91440" tIns="0" rIns="91440" bIns="0" rtlCol="0" anchor="t">
            <a:normAutofit/>
          </a:bodyPr>
          <a:lstStyle/>
          <a:p>
            <a:r>
              <a:rPr lang="en-US" dirty="0">
                <a:solidFill>
                  <a:schemeClr val="accent5">
                    <a:lumMod val="75000"/>
                  </a:schemeClr>
                </a:solidFill>
              </a:rPr>
              <a:t>Municipality Grouping</a:t>
            </a:r>
          </a:p>
        </p:txBody>
      </p:sp>
      <p:sp>
        <p:nvSpPr>
          <p:cNvPr id="27" name="Text Placeholder 26">
            <a:extLst>
              <a:ext uri="{FF2B5EF4-FFF2-40B4-BE49-F238E27FC236}">
                <a16:creationId xmlns:a16="http://schemas.microsoft.com/office/drawing/2014/main" id="{2E6E4FCE-E552-4A5A-8D62-554151F40E12}"/>
              </a:ext>
            </a:extLst>
          </p:cNvPr>
          <p:cNvSpPr>
            <a:spLocks noGrp="1"/>
          </p:cNvSpPr>
          <p:nvPr>
            <p:ph type="body" sz="quarter" idx="19"/>
          </p:nvPr>
        </p:nvSpPr>
        <p:spPr>
          <a:xfrm>
            <a:off x="622301" y="1608667"/>
            <a:ext cx="10960100" cy="4409102"/>
          </a:xfrm>
        </p:spPr>
        <p:txBody>
          <a:bodyPr vert="horz" lIns="91440" tIns="45720" rIns="91440" bIns="45720" rtlCol="0" anchor="t">
            <a:normAutofit/>
          </a:bodyPr>
          <a:lstStyle/>
          <a:p>
            <a:pPr marL="0" indent="0" algn="ctr">
              <a:buNone/>
            </a:pPr>
            <a:r>
              <a:rPr lang="en-US" sz="2000">
                <a:solidFill>
                  <a:schemeClr val="tx1"/>
                </a:solidFill>
              </a:rPr>
              <a:t>Methodology</a:t>
            </a:r>
            <a:endParaRPr lang="en-US">
              <a:solidFill>
                <a:schemeClr val="tx1"/>
              </a:solidFill>
            </a:endParaRPr>
          </a:p>
          <a:p>
            <a:r>
              <a:rPr lang="en-US" sz="2000" dirty="0">
                <a:solidFill>
                  <a:schemeClr val="tx1"/>
                </a:solidFill>
              </a:rPr>
              <a:t>Threshold for </a:t>
            </a:r>
            <a:r>
              <a:rPr lang="en-US" sz="2000">
                <a:solidFill>
                  <a:schemeClr val="tx1"/>
                </a:solidFill>
              </a:rPr>
              <a:t>grouping municipalities: 8,000 adult population</a:t>
            </a:r>
            <a:endParaRPr lang="en-US" sz="2000" dirty="0">
              <a:solidFill>
                <a:schemeClr val="tx1"/>
              </a:solidFill>
            </a:endParaRPr>
          </a:p>
          <a:p>
            <a:r>
              <a:rPr lang="en-US" sz="2000" dirty="0">
                <a:solidFill>
                  <a:schemeClr val="tx1"/>
                </a:solidFill>
                <a:cs typeface="Calibri"/>
              </a:rPr>
              <a:t>Factors</a:t>
            </a:r>
            <a:r>
              <a:rPr lang="en-US" sz="2000">
                <a:solidFill>
                  <a:schemeClr val="tx1"/>
                </a:solidFill>
                <a:cs typeface="Calibri"/>
              </a:rPr>
              <a:t> determining grouping: CCDPH District, Similar SVI, population size,</a:t>
            </a:r>
            <a:r>
              <a:rPr lang="en-US" sz="2000" dirty="0">
                <a:solidFill>
                  <a:schemeClr val="tx1"/>
                </a:solidFill>
                <a:cs typeface="Calibri"/>
              </a:rPr>
              <a:t> proximity</a:t>
            </a:r>
          </a:p>
          <a:p>
            <a:r>
              <a:rPr lang="en-US" sz="2000">
                <a:solidFill>
                  <a:schemeClr val="tx1"/>
                </a:solidFill>
              </a:rPr>
              <a:t>[how </a:t>
            </a:r>
            <a:r>
              <a:rPr lang="en-US" sz="2000" dirty="0" err="1">
                <a:solidFill>
                  <a:schemeClr val="tx1"/>
                </a:solidFill>
              </a:rPr>
              <a:t>munis</a:t>
            </a:r>
            <a:r>
              <a:rPr lang="en-US" sz="2000" dirty="0">
                <a:solidFill>
                  <a:schemeClr val="tx1"/>
                </a:solidFill>
              </a:rPr>
              <a:t> with small populations were grouped]</a:t>
            </a:r>
            <a:endParaRPr lang="en-US" sz="2000" dirty="0">
              <a:solidFill>
                <a:schemeClr val="tx1"/>
              </a:solidFill>
              <a:cs typeface="Calibri"/>
            </a:endParaRPr>
          </a:p>
          <a:p>
            <a:endParaRPr lang="en-US" dirty="0">
              <a:solidFill>
                <a:schemeClr val="tx1"/>
              </a:solidFill>
            </a:endParaRPr>
          </a:p>
        </p:txBody>
      </p:sp>
      <p:pic>
        <p:nvPicPr>
          <p:cNvPr id="8" name="Picture 7" descr="A picture containing text, sign, outdoor&#10;&#10;Description automatically generated">
            <a:extLst>
              <a:ext uri="{FF2B5EF4-FFF2-40B4-BE49-F238E27FC236}">
                <a16:creationId xmlns:a16="http://schemas.microsoft.com/office/drawing/2014/main" id="{D0EB2544-17CA-4EFC-ACE9-C5378235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9134" y="5967561"/>
            <a:ext cx="2416284" cy="612478"/>
          </a:xfrm>
          <a:prstGeom prst="rect">
            <a:avLst/>
          </a:prstGeom>
        </p:spPr>
      </p:pic>
      <p:pic>
        <p:nvPicPr>
          <p:cNvPr id="7" name="Picture 2" descr="RTI and BroadReach Group Partner for Impact | RTI">
            <a:extLst>
              <a:ext uri="{FF2B5EF4-FFF2-40B4-BE49-F238E27FC236}">
                <a16:creationId xmlns:a16="http://schemas.microsoft.com/office/drawing/2014/main" id="{CB870B97-0BAD-437A-88AA-A5372E8D6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677" y="72248"/>
            <a:ext cx="1023058" cy="6845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of Illinois Chicago School of Public Health | 领英">
            <a:extLst>
              <a:ext uri="{FF2B5EF4-FFF2-40B4-BE49-F238E27FC236}">
                <a16:creationId xmlns:a16="http://schemas.microsoft.com/office/drawing/2014/main" id="{41ABCFC5-ABE4-4F13-B393-DB13C602D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9724" y="22212"/>
            <a:ext cx="1170774" cy="982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etopio – Ridiculously easy data tools to understand places and populations.">
            <a:extLst>
              <a:ext uri="{FF2B5EF4-FFF2-40B4-BE49-F238E27FC236}">
                <a16:creationId xmlns:a16="http://schemas.microsoft.com/office/drawing/2014/main" id="{19D0E428-2B41-4D93-A747-60AD0A9098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486" y="160883"/>
            <a:ext cx="943513" cy="51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7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F8DB0A-7207-4F58-8F1A-2CB5B101212E}"/>
              </a:ext>
            </a:extLst>
          </p:cNvPr>
          <p:cNvSpPr>
            <a:spLocks noGrp="1"/>
          </p:cNvSpPr>
          <p:nvPr>
            <p:ph type="body" sz="quarter" idx="16"/>
          </p:nvPr>
        </p:nvSpPr>
        <p:spPr/>
        <p:txBody>
          <a:bodyPr>
            <a:normAutofit fontScale="92500" lnSpcReduction="10000"/>
          </a:bodyPr>
          <a:lstStyle/>
          <a:p>
            <a:r>
              <a:rPr lang="en-US"/>
              <a:t>Roles and Responsibilities 1/2</a:t>
            </a:r>
          </a:p>
        </p:txBody>
      </p:sp>
      <p:graphicFrame>
        <p:nvGraphicFramePr>
          <p:cNvPr id="5" name="Table 5">
            <a:extLst>
              <a:ext uri="{FF2B5EF4-FFF2-40B4-BE49-F238E27FC236}">
                <a16:creationId xmlns:a16="http://schemas.microsoft.com/office/drawing/2014/main" id="{09024E52-9F22-4AFB-8876-05CC2A8ADBA5}"/>
              </a:ext>
            </a:extLst>
          </p:cNvPr>
          <p:cNvGraphicFramePr>
            <a:graphicFrameLocks noGrp="1"/>
          </p:cNvGraphicFramePr>
          <p:nvPr>
            <p:extLst>
              <p:ext uri="{D42A27DB-BD31-4B8C-83A1-F6EECF244321}">
                <p14:modId xmlns:p14="http://schemas.microsoft.com/office/powerpoint/2010/main" val="1746552736"/>
              </p:ext>
            </p:extLst>
          </p:nvPr>
        </p:nvGraphicFramePr>
        <p:xfrm>
          <a:off x="505731" y="1075269"/>
          <a:ext cx="11436351" cy="4886960"/>
        </p:xfrm>
        <a:graphic>
          <a:graphicData uri="http://schemas.openxmlformats.org/drawingml/2006/table">
            <a:tbl>
              <a:tblPr firstRow="1" bandRow="1">
                <a:tableStyleId>{5C22544A-7EE6-4342-B048-85BDC9FD1C3A}</a:tableStyleId>
              </a:tblPr>
              <a:tblGrid>
                <a:gridCol w="516601">
                  <a:extLst>
                    <a:ext uri="{9D8B030D-6E8A-4147-A177-3AD203B41FA5}">
                      <a16:colId xmlns:a16="http://schemas.microsoft.com/office/drawing/2014/main" val="1509260450"/>
                    </a:ext>
                  </a:extLst>
                </a:gridCol>
                <a:gridCol w="2271284">
                  <a:extLst>
                    <a:ext uri="{9D8B030D-6E8A-4147-A177-3AD203B41FA5}">
                      <a16:colId xmlns:a16="http://schemas.microsoft.com/office/drawing/2014/main" val="2646519863"/>
                    </a:ext>
                  </a:extLst>
                </a:gridCol>
                <a:gridCol w="3393493">
                  <a:extLst>
                    <a:ext uri="{9D8B030D-6E8A-4147-A177-3AD203B41FA5}">
                      <a16:colId xmlns:a16="http://schemas.microsoft.com/office/drawing/2014/main" val="1226488425"/>
                    </a:ext>
                  </a:extLst>
                </a:gridCol>
                <a:gridCol w="2440728">
                  <a:extLst>
                    <a:ext uri="{9D8B030D-6E8A-4147-A177-3AD203B41FA5}">
                      <a16:colId xmlns:a16="http://schemas.microsoft.com/office/drawing/2014/main" val="1849112287"/>
                    </a:ext>
                  </a:extLst>
                </a:gridCol>
                <a:gridCol w="2814245">
                  <a:extLst>
                    <a:ext uri="{9D8B030D-6E8A-4147-A177-3AD203B41FA5}">
                      <a16:colId xmlns:a16="http://schemas.microsoft.com/office/drawing/2014/main" val="1484618610"/>
                    </a:ext>
                  </a:extLst>
                </a:gridCol>
              </a:tblGrid>
              <a:tr h="457200">
                <a:tc>
                  <a:txBody>
                    <a:bodyPr/>
                    <a:lstStyle/>
                    <a:p>
                      <a:pPr algn="ctr"/>
                      <a:r>
                        <a:rPr lang="en-US" sz="1200"/>
                        <a:t>#</a:t>
                      </a:r>
                    </a:p>
                  </a:txBody>
                  <a:tcPr/>
                </a:tc>
                <a:tc>
                  <a:txBody>
                    <a:bodyPr/>
                    <a:lstStyle/>
                    <a:p>
                      <a:r>
                        <a:rPr lang="en-US" sz="1200" dirty="0"/>
                        <a:t>Item</a:t>
                      </a:r>
                    </a:p>
                  </a:txBody>
                  <a:tcPr/>
                </a:tc>
                <a:tc>
                  <a:txBody>
                    <a:bodyPr/>
                    <a:lstStyle/>
                    <a:p>
                      <a:r>
                        <a:rPr lang="en-US" sz="1200"/>
                        <a:t>Comment</a:t>
                      </a:r>
                    </a:p>
                  </a:txBody>
                  <a:tcPr/>
                </a:tc>
                <a:tc>
                  <a:txBody>
                    <a:bodyPr/>
                    <a:lstStyle/>
                    <a:p>
                      <a:r>
                        <a:rPr lang="en-US" sz="1200" dirty="0"/>
                        <a:t>Responsible</a:t>
                      </a:r>
                    </a:p>
                  </a:txBody>
                  <a:tcPr/>
                </a:tc>
                <a:tc>
                  <a:txBody>
                    <a:bodyPr/>
                    <a:lstStyle/>
                    <a:p>
                      <a:r>
                        <a:rPr lang="en-US" sz="1200"/>
                        <a:t>Role</a:t>
                      </a:r>
                    </a:p>
                  </a:txBody>
                  <a:tcPr/>
                </a:tc>
                <a:extLst>
                  <a:ext uri="{0D108BD9-81ED-4DB2-BD59-A6C34878D82A}">
                    <a16:rowId xmlns:a16="http://schemas.microsoft.com/office/drawing/2014/main" val="2353489067"/>
                  </a:ext>
                </a:extLst>
              </a:tr>
              <a:tr h="370840">
                <a:tc>
                  <a:txBody>
                    <a:bodyPr/>
                    <a:lstStyle/>
                    <a:p>
                      <a:pPr algn="ctr"/>
                      <a:r>
                        <a:rPr lang="en-US" sz="1200"/>
                        <a:t>1</a:t>
                      </a:r>
                    </a:p>
                  </a:txBody>
                  <a:tcPr/>
                </a:tc>
                <a:tc>
                  <a:txBody>
                    <a:bodyPr/>
                    <a:lstStyle/>
                    <a:p>
                      <a:r>
                        <a:rPr lang="en-US" sz="1200" dirty="0"/>
                        <a:t>Survey length</a:t>
                      </a:r>
                    </a:p>
                    <a:p>
                      <a:pPr lvl="0">
                        <a:buNone/>
                      </a:pPr>
                      <a:endParaRPr lang="en-US" sz="1200" dirty="0"/>
                    </a:p>
                  </a:txBody>
                  <a:tcPr/>
                </a:tc>
                <a:tc>
                  <a:txBody>
                    <a:bodyPr/>
                    <a:lstStyle/>
                    <a:p>
                      <a:pPr lvl="0">
                        <a:buNone/>
                      </a:pPr>
                      <a:r>
                        <a:rPr lang="en-US" sz="1200" dirty="0"/>
                        <a:t>By January 15, 2022</a:t>
                      </a:r>
                      <a:endParaRPr lang="en-US" sz="1200" b="0" i="0" u="none" strike="noStrike" noProof="0" dirty="0">
                        <a:latin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Alfreda Holloway-Beth – CCDPH</a:t>
                      </a:r>
                    </a:p>
                    <a:p>
                      <a:endParaRPr lang="en-US" sz="1200" dirty="0"/>
                    </a:p>
                  </a:txBody>
                  <a:tcPr/>
                </a:tc>
                <a:tc>
                  <a:txBody>
                    <a:bodyPr/>
                    <a:lstStyle/>
                    <a:p>
                      <a:r>
                        <a:rPr lang="en-US" sz="1200" dirty="0"/>
                        <a:t>Provide the number of questions and pages for the HSCS including any module surveys</a:t>
                      </a:r>
                    </a:p>
                  </a:txBody>
                  <a:tcPr/>
                </a:tc>
                <a:extLst>
                  <a:ext uri="{0D108BD9-81ED-4DB2-BD59-A6C34878D82A}">
                    <a16:rowId xmlns:a16="http://schemas.microsoft.com/office/drawing/2014/main" val="2650893473"/>
                  </a:ext>
                </a:extLst>
              </a:tr>
              <a:tr h="370840">
                <a:tc>
                  <a:txBody>
                    <a:bodyPr/>
                    <a:lstStyle/>
                    <a:p>
                      <a:pPr algn="ctr"/>
                      <a:r>
                        <a:rPr lang="en-US" sz="1200"/>
                        <a:t>2</a:t>
                      </a:r>
                    </a:p>
                  </a:txBody>
                  <a:tcPr/>
                </a:tc>
                <a:tc>
                  <a:txBody>
                    <a:bodyPr/>
                    <a:lstStyle/>
                    <a:p>
                      <a:r>
                        <a:rPr lang="en-US" sz="1200" dirty="0"/>
                        <a:t>Sample size</a:t>
                      </a:r>
                    </a:p>
                  </a:txBody>
                  <a:tcPr/>
                </a:tc>
                <a:tc>
                  <a:txBody>
                    <a:bodyPr/>
                    <a:lstStyle/>
                    <a:p>
                      <a:r>
                        <a:rPr lang="en-US" sz="1200" dirty="0"/>
                        <a:t>Coordinate with Epi team to determine what geographies for SCC that will render a sample size for the total population and sub-jurisdictional areas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Taylor Lewis – RTI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Nhan Nguyen</a:t>
                      </a:r>
                      <a:r>
                        <a:rPr lang="en-US" sz="1200" dirty="0"/>
                        <a:t> – CCDPH</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 Scott Smith</a:t>
                      </a:r>
                      <a:r>
                        <a:rPr lang="en-US" sz="1200" dirty="0"/>
                        <a:t> – CCDPH</a:t>
                      </a:r>
                      <a:endParaRPr lang="en-US" sz="1200" dirty="0">
                        <a:solidFill>
                          <a:schemeClr val="tx1"/>
                        </a:solidFill>
                      </a:endParaRPr>
                    </a:p>
                    <a:p>
                      <a:pPr lvl="0">
                        <a:buNone/>
                      </a:pPr>
                      <a:endParaRPr lang="en-US" sz="1200" dirty="0"/>
                    </a:p>
                  </a:txBody>
                  <a:tcPr/>
                </a:tc>
                <a:tc>
                  <a:txBody>
                    <a:bodyPr/>
                    <a:lstStyle/>
                    <a:p>
                      <a:r>
                        <a:rPr lang="en-US" sz="1200" dirty="0"/>
                        <a:t>CCDPH will provide RTI with jurisdictional files to help with determining sample size. RTI will provide sample size by geographic granularity to help with estimated costs.</a:t>
                      </a:r>
                    </a:p>
                  </a:txBody>
                  <a:tcPr/>
                </a:tc>
                <a:extLst>
                  <a:ext uri="{0D108BD9-81ED-4DB2-BD59-A6C34878D82A}">
                    <a16:rowId xmlns:a16="http://schemas.microsoft.com/office/drawing/2014/main" val="2647709145"/>
                  </a:ext>
                </a:extLst>
              </a:tr>
              <a:tr h="370840">
                <a:tc>
                  <a:txBody>
                    <a:bodyPr/>
                    <a:lstStyle/>
                    <a:p>
                      <a:pPr algn="ctr"/>
                      <a:r>
                        <a:rPr lang="en-US" sz="1200"/>
                        <a:t>3</a:t>
                      </a:r>
                    </a:p>
                  </a:txBody>
                  <a:tcPr/>
                </a:tc>
                <a:tc>
                  <a:txBody>
                    <a:bodyPr/>
                    <a:lstStyle/>
                    <a:p>
                      <a:r>
                        <a:rPr lang="en-US" sz="1200" dirty="0"/>
                        <a:t>Sampling methodology</a:t>
                      </a:r>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Taylor Lewis – RTI</a:t>
                      </a:r>
                    </a:p>
                  </a:txBody>
                  <a:tcPr/>
                </a:tc>
                <a:tc>
                  <a:txBody>
                    <a:bodyPr/>
                    <a:lstStyle/>
                    <a:p>
                      <a:endParaRPr lang="en-US" sz="1200" dirty="0"/>
                    </a:p>
                  </a:txBody>
                  <a:tcPr/>
                </a:tc>
                <a:extLst>
                  <a:ext uri="{0D108BD9-81ED-4DB2-BD59-A6C34878D82A}">
                    <a16:rowId xmlns:a16="http://schemas.microsoft.com/office/drawing/2014/main" val="104007786"/>
                  </a:ext>
                </a:extLst>
              </a:tr>
              <a:tr h="370840">
                <a:tc>
                  <a:txBody>
                    <a:bodyPr/>
                    <a:lstStyle/>
                    <a:p>
                      <a:pPr algn="ctr"/>
                      <a:r>
                        <a:rPr lang="en-US" sz="1200"/>
                        <a:t>4</a:t>
                      </a:r>
                    </a:p>
                  </a:txBody>
                  <a:tcPr/>
                </a:tc>
                <a:tc>
                  <a:txBody>
                    <a:bodyPr/>
                    <a:lstStyle/>
                    <a:p>
                      <a:r>
                        <a:rPr lang="en-US" sz="1200" dirty="0"/>
                        <a:t>Participant incentive structure</a:t>
                      </a:r>
                    </a:p>
                  </a:txBody>
                  <a:tcPr/>
                </a:tc>
                <a:tc>
                  <a:txBody>
                    <a:bodyPr/>
                    <a:lstStyle/>
                    <a:p>
                      <a:endParaRPr lang="en-US" sz="1200" dirty="0"/>
                    </a:p>
                  </a:txBody>
                  <a:tcPr/>
                </a:tc>
                <a:tc>
                  <a:txBody>
                    <a:bodyPr/>
                    <a:lstStyle/>
                    <a:p>
                      <a:endParaRPr lang="en-US" sz="1200" b="0" i="0" u="none" strike="noStrike" noProof="0" dirty="0">
                        <a:solidFill>
                          <a:schemeClr val="tx1"/>
                        </a:solidFill>
                        <a:latin typeface="Arial"/>
                      </a:endParaRPr>
                    </a:p>
                  </a:txBody>
                  <a:tcPr/>
                </a:tc>
                <a:tc>
                  <a:txBody>
                    <a:bodyPr/>
                    <a:lstStyle/>
                    <a:p>
                      <a:endParaRPr lang="en-US" sz="1200" dirty="0"/>
                    </a:p>
                  </a:txBody>
                  <a:tcPr/>
                </a:tc>
                <a:extLst>
                  <a:ext uri="{0D108BD9-81ED-4DB2-BD59-A6C34878D82A}">
                    <a16:rowId xmlns:a16="http://schemas.microsoft.com/office/drawing/2014/main" val="2182035032"/>
                  </a:ext>
                </a:extLst>
              </a:tr>
              <a:tr h="370840">
                <a:tc>
                  <a:txBody>
                    <a:bodyPr/>
                    <a:lstStyle/>
                    <a:p>
                      <a:pPr algn="ctr"/>
                      <a:r>
                        <a:rPr lang="en-US" sz="1200"/>
                        <a:t>5</a:t>
                      </a:r>
                    </a:p>
                  </a:txBody>
                  <a:tcPr/>
                </a:tc>
                <a:tc>
                  <a:txBody>
                    <a:bodyPr/>
                    <a:lstStyle/>
                    <a:p>
                      <a:r>
                        <a:rPr lang="en-US" sz="1200" dirty="0"/>
                        <a:t>Language Translation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131832495"/>
                  </a:ext>
                </a:extLst>
              </a:tr>
              <a:tr h="370840">
                <a:tc>
                  <a:txBody>
                    <a:bodyPr/>
                    <a:lstStyle/>
                    <a:p>
                      <a:pPr algn="ctr"/>
                      <a:r>
                        <a:rPr lang="en-US" sz="1200" dirty="0"/>
                        <a:t>6</a:t>
                      </a:r>
                    </a:p>
                  </a:txBody>
                  <a:tcPr/>
                </a:tc>
                <a:tc>
                  <a:txBody>
                    <a:bodyPr/>
                    <a:lstStyle/>
                    <a:p>
                      <a:r>
                        <a:rPr lang="en-US" sz="1200" dirty="0"/>
                        <a:t>Drop points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598413801"/>
                  </a:ext>
                </a:extLst>
              </a:tr>
              <a:tr h="370840">
                <a:tc>
                  <a:txBody>
                    <a:bodyPr/>
                    <a:lstStyle/>
                    <a:p>
                      <a:pPr algn="ctr"/>
                      <a:r>
                        <a:rPr lang="en-US" sz="1200" dirty="0"/>
                        <a:t>7</a:t>
                      </a:r>
                    </a:p>
                  </a:txBody>
                  <a:tcPr/>
                </a:tc>
                <a:tc>
                  <a:txBody>
                    <a:bodyPr/>
                    <a:lstStyle/>
                    <a:p>
                      <a:r>
                        <a:rPr lang="en-US" sz="1200" dirty="0"/>
                        <a:t>Data processing</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1659241"/>
                  </a:ext>
                </a:extLst>
              </a:tr>
              <a:tr h="370840">
                <a:tc>
                  <a:txBody>
                    <a:bodyPr/>
                    <a:lstStyle/>
                    <a:p>
                      <a:pPr algn="ctr"/>
                      <a:r>
                        <a:rPr lang="en-US" sz="1200" dirty="0"/>
                        <a:t>8</a:t>
                      </a:r>
                    </a:p>
                  </a:txBody>
                  <a:tcPr/>
                </a:tc>
                <a:tc>
                  <a:txBody>
                    <a:bodyPr/>
                    <a:lstStyle/>
                    <a:p>
                      <a:r>
                        <a:rPr lang="en-US" sz="1200" dirty="0"/>
                        <a:t>Detailed project schedule</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73311928"/>
                  </a:ext>
                </a:extLst>
              </a:tr>
              <a:tr h="370840">
                <a:tc>
                  <a:txBody>
                    <a:bodyPr/>
                    <a:lstStyle/>
                    <a:p>
                      <a:pPr algn="ctr"/>
                      <a:r>
                        <a:rPr lang="en-US" sz="1200" dirty="0"/>
                        <a:t>9</a:t>
                      </a:r>
                    </a:p>
                  </a:txBody>
                  <a:tcPr/>
                </a:tc>
                <a:tc>
                  <a:txBody>
                    <a:bodyPr/>
                    <a:lstStyle/>
                    <a:p>
                      <a:r>
                        <a:rPr lang="en-US" sz="1200" dirty="0"/>
                        <a:t>Management plan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1177949"/>
                  </a:ext>
                </a:extLst>
              </a:tr>
              <a:tr h="370840">
                <a:tc>
                  <a:txBody>
                    <a:bodyPr/>
                    <a:lstStyle/>
                    <a:p>
                      <a:pPr algn="ctr"/>
                      <a:r>
                        <a:rPr lang="en-US" sz="1200" dirty="0"/>
                        <a:t>10</a:t>
                      </a:r>
                    </a:p>
                  </a:txBody>
                  <a:tcPr/>
                </a:tc>
                <a:tc>
                  <a:txBody>
                    <a:bodyPr/>
                    <a:lstStyle/>
                    <a:p>
                      <a:r>
                        <a:rPr lang="en-US" sz="1200" dirty="0"/>
                        <a:t>Project organization charts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11243356"/>
                  </a:ext>
                </a:extLst>
              </a:tr>
            </a:tbl>
          </a:graphicData>
        </a:graphic>
      </p:graphicFrame>
      <p:sp>
        <p:nvSpPr>
          <p:cNvPr id="7" name="TextBox 6">
            <a:extLst>
              <a:ext uri="{FF2B5EF4-FFF2-40B4-BE49-F238E27FC236}">
                <a16:creationId xmlns:a16="http://schemas.microsoft.com/office/drawing/2014/main" id="{E720C82B-2C6F-4D5F-A598-9E275E487682}"/>
              </a:ext>
            </a:extLst>
          </p:cNvPr>
          <p:cNvSpPr txBox="1"/>
          <p:nvPr/>
        </p:nvSpPr>
        <p:spPr>
          <a:xfrm>
            <a:off x="11249025" y="6273798"/>
            <a:ext cx="600075" cy="346078"/>
          </a:xfrm>
          <a:prstGeom prst="rect">
            <a:avLst/>
          </a:prstGeom>
          <a:noFill/>
        </p:spPr>
        <p:txBody>
          <a:bodyPr wrap="none" rtlCol="0">
            <a:noAutofit/>
          </a:bodyPr>
          <a:lstStyle/>
          <a:p>
            <a:pPr algn="ctr">
              <a:spcBef>
                <a:spcPts val="750"/>
              </a:spcBef>
              <a:buClr>
                <a:schemeClr val="accent2"/>
              </a:buClr>
              <a:buSzPct val="100000"/>
            </a:pPr>
            <a:r>
              <a:rPr lang="en-US" sz="1400">
                <a:solidFill>
                  <a:schemeClr val="accent4"/>
                </a:solidFill>
                <a:latin typeface="Arial" panose="020B0604020202020204" pitchFamily="34" charset="0"/>
                <a:cs typeface="Arial" panose="020B0604020202020204" pitchFamily="34" charset="0"/>
              </a:rPr>
              <a:t>7</a:t>
            </a:r>
          </a:p>
        </p:txBody>
      </p:sp>
      <p:sp>
        <p:nvSpPr>
          <p:cNvPr id="6" name="Text Placeholder 2">
            <a:extLst>
              <a:ext uri="{FF2B5EF4-FFF2-40B4-BE49-F238E27FC236}">
                <a16:creationId xmlns:a16="http://schemas.microsoft.com/office/drawing/2014/main" id="{A5B0A2C6-C26C-411F-927F-CD47C19FA640}"/>
              </a:ext>
            </a:extLst>
          </p:cNvPr>
          <p:cNvSpPr>
            <a:spLocks noGrp="1"/>
          </p:cNvSpPr>
          <p:nvPr>
            <p:ph type="body" sz="quarter" idx="17"/>
          </p:nvPr>
        </p:nvSpPr>
        <p:spPr>
          <a:xfrm>
            <a:off x="586845" y="225217"/>
            <a:ext cx="11436351" cy="491067"/>
          </a:xfrm>
        </p:spPr>
        <p:txBody>
          <a:bodyPr vert="horz" wrap="square" lIns="0" tIns="0" rIns="0" bIns="0" rtlCol="0" anchor="t">
            <a:noAutofit/>
          </a:bodyPr>
          <a:lstStyle/>
          <a:p>
            <a:r>
              <a:rPr lang="en-US" dirty="0">
                <a:solidFill>
                  <a:schemeClr val="accent5">
                    <a:lumMod val="75000"/>
                  </a:schemeClr>
                </a:solidFill>
                <a:latin typeface="Arial"/>
                <a:cs typeface="Arial"/>
              </a:rPr>
              <a:t>Roles and Responsibilities – </a:t>
            </a:r>
            <a:r>
              <a:rPr lang="en-US" dirty="0">
                <a:solidFill>
                  <a:schemeClr val="tx1"/>
                </a:solidFill>
              </a:rPr>
              <a:t>Healthy Cook County Survey</a:t>
            </a:r>
            <a:endParaRPr lang="en-US" dirty="0">
              <a:solidFill>
                <a:schemeClr val="accent5">
                  <a:lumMod val="75000"/>
                </a:schemeClr>
              </a:solidFill>
            </a:endParaRPr>
          </a:p>
        </p:txBody>
      </p:sp>
    </p:spTree>
    <p:extLst>
      <p:ext uri="{BB962C8B-B14F-4D97-AF65-F5344CB8AC3E}">
        <p14:creationId xmlns:p14="http://schemas.microsoft.com/office/powerpoint/2010/main" val="2395351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fa77876-e419-467e-b298-8d4e4b9f8b5a">
      <UserInfo>
        <DisplayName>Sean Reynolds</DisplayName>
        <AccountId>12</AccountId>
        <AccountType/>
      </UserInfo>
    </SharedWithUsers>
    <Status xmlns="af19deba-b7fc-4166-a4a3-cb9d4591109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27AE7D8788F849989D30190155557A" ma:contentTypeVersion="17" ma:contentTypeDescription="Create a new document." ma:contentTypeScope="" ma:versionID="2105c0287b73aaf8b726b62ce3f5030d">
  <xsd:schema xmlns:xsd="http://www.w3.org/2001/XMLSchema" xmlns:xs="http://www.w3.org/2001/XMLSchema" xmlns:p="http://schemas.microsoft.com/office/2006/metadata/properties" xmlns:ns2="af19deba-b7fc-4166-a4a3-cb9d4591109e" xmlns:ns3="0fa77876-e419-467e-b298-8d4e4b9f8b5a" targetNamespace="http://schemas.microsoft.com/office/2006/metadata/properties" ma:root="true" ma:fieldsID="d4add75b9737422dc59346394a5ce76d" ns2:_="" ns3:_="">
    <xsd:import namespace="af19deba-b7fc-4166-a4a3-cb9d4591109e"/>
    <xsd:import namespace="0fa77876-e419-467e-b298-8d4e4b9f8b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9deba-b7fc-4166-a4a3-cb9d45911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Status" ma:index="20" nillable="true" ma:displayName="Status" ma:format="Dropdown" ma:internalName="Status">
      <xsd:simpleType>
        <xsd:union memberTypes="dms:Text">
          <xsd:simpleType>
            <xsd:restriction base="dms:Choice">
              <xsd:enumeration value="Red"/>
              <xsd:enumeration value="Yellow"/>
              <xsd:enumeration value="Green"/>
            </xsd:restriction>
          </xsd:simpleType>
        </xsd:un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a77876-e419-467e-b298-8d4e4b9f8b5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27CC-8881-4472-A5E3-561A8B8AA63D}">
  <ds:schemaRefs>
    <ds:schemaRef ds:uri="http://www.w3.org/XML/1998/namespace"/>
    <ds:schemaRef ds:uri="http://schemas.microsoft.com/office/infopath/2007/PartnerControls"/>
    <ds:schemaRef ds:uri="af19deba-b7fc-4166-a4a3-cb9d4591109e"/>
    <ds:schemaRef ds:uri="0fa77876-e419-467e-b298-8d4e4b9f8b5a"/>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081FE49-ECE4-4A51-A769-3B5569B2AE90}">
  <ds:schemaRefs>
    <ds:schemaRef ds:uri="http://schemas.microsoft.com/sharepoint/v3/contenttype/forms"/>
  </ds:schemaRefs>
</ds:datastoreItem>
</file>

<file path=customXml/itemProps3.xml><?xml version="1.0" encoding="utf-8"?>
<ds:datastoreItem xmlns:ds="http://schemas.openxmlformats.org/officeDocument/2006/customXml" ds:itemID="{E80BC733-270F-464F-9BBA-5C498AD0CD3A}">
  <ds:schemaRefs>
    <ds:schemaRef ds:uri="0fa77876-e419-467e-b298-8d4e4b9f8b5a"/>
    <ds:schemaRef ds:uri="af19deba-b7fc-4166-a4a3-cb9d459110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4873</TotalTime>
  <Words>882</Words>
  <Application>Microsoft Office PowerPoint</Application>
  <PresentationFormat>Widescreen</PresentationFormat>
  <Paragraphs>179</Paragraphs>
  <Slides>21</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Helvetica</vt:lpstr>
      <vt:lpstr>Slalom Sans</vt:lpstr>
      <vt:lpstr>Slalom Sans Bold</vt:lpstr>
      <vt:lpstr>Slalom Sans Light</vt:lpstr>
      <vt:lpstr>Tw Cen MT Condensed</vt:lpstr>
      <vt:lpstr>Wingdings</vt:lpstr>
      <vt:lpstr>Office Theme</vt:lpstr>
      <vt:lpstr>PowerPoint Presentation</vt:lpstr>
      <vt:lpstr>PowerPoint Presentation</vt:lpstr>
      <vt:lpstr>PowerPoint Presentation</vt:lpstr>
      <vt:lpstr>Project Organizational Chart</vt:lpstr>
      <vt:lpstr>PowerPoint Presentation</vt:lpstr>
      <vt:lpstr>PowerPoint Presentation</vt:lpstr>
      <vt:lpstr>Timeline for Healthy Suburban Cook Surveys</vt:lpstr>
      <vt:lpstr>PowerPoint Presentation</vt:lpstr>
      <vt:lpstr>PowerPoint Presentation</vt:lpstr>
      <vt:lpstr>PowerPoint Presentation</vt:lpstr>
      <vt:lpstr>Timeline for Suburban Cook Health Atlas</vt:lpstr>
      <vt:lpstr>PowerPoint Presentation</vt:lpstr>
      <vt:lpstr>Examples of the Dashboard</vt:lpstr>
      <vt:lpstr>PowerPoint Presentation</vt:lpstr>
      <vt:lpstr>PowerPoint Presentation</vt:lpstr>
      <vt:lpstr>PowerPoint Presentation</vt:lpstr>
      <vt:lpstr>PowerPoint Presentation</vt:lpstr>
      <vt:lpstr>PowerPoint Presentation</vt:lpstr>
      <vt:lpstr>PowerPoint Presentation</vt:lpstr>
      <vt:lpstr>Comparing Chicago Justice Qs vs BJS Qs</vt:lpstr>
      <vt:lpstr>Overall – How to Add/Subtract 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3-Phased, 3-Week Tableau Server Upgrade</dc:title>
  <dc:creator>Taylor Martell</dc:creator>
  <cp:lastModifiedBy>Smith, Christopher</cp:lastModifiedBy>
  <cp:revision>51</cp:revision>
  <cp:lastPrinted>2021-09-07T20:40:34Z</cp:lastPrinted>
  <dcterms:created xsi:type="dcterms:W3CDTF">2021-03-09T20:04:08Z</dcterms:created>
  <dcterms:modified xsi:type="dcterms:W3CDTF">2022-01-12T20:07:58Z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0x010100DF27AE7D8788F849989D30190155557A</vt:lpwstr>
  </property>
</Properties>
</file>