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772" r:id="rId1"/>
  </p:sldMasterIdLst>
  <p:notesMasterIdLst>
    <p:notesMasterId r:id="rId4"/>
  </p:notesMasterIdLst>
  <p:handoutMasterIdLst>
    <p:handoutMasterId r:id="rId5"/>
  </p:handoutMasterIdLst>
  <p:sldIdLst>
    <p:sldId id="4089" r:id="rId2"/>
    <p:sldId id="4090" r:id="rId3"/>
  </p:sldIdLst>
  <p:sldSz cx="12192000" cy="6858000"/>
  <p:notesSz cx="7010400" cy="9296400"/>
  <p:embeddedFontLst>
    <p:embeddedFont>
      <p:font typeface="Bebas Neue" panose="020B0604020202020204" charset="0"/>
      <p:regular r:id="rId6"/>
    </p:embeddedFont>
    <p:embeddedFont>
      <p:font typeface="brandon_grotesquebold" panose="020B0604020202020204" charset="0"/>
      <p:regular r:id="rId7"/>
      <p:bold r:id="rId8"/>
      <p:italic r:id="rId9"/>
      <p:boldItalic r:id="rId10"/>
    </p:embeddedFont>
    <p:embeddedFont>
      <p:font typeface="Calibri" panose="020F0502020204030204" pitchFamily="34" charset="0"/>
      <p:regular r:id="rId11"/>
      <p:bold r:id="rId12"/>
      <p:italic r:id="rId13"/>
      <p:boldItalic r:id="rId14"/>
    </p:embeddedFont>
    <p:embeddedFont>
      <p:font typeface="Georgia" panose="02040502050405020303" pitchFamily="18" charset="0"/>
      <p:regular r:id="rId15"/>
      <p:bold r:id="rId16"/>
      <p:italic r:id="rId17"/>
      <p:boldItalic r:id="rId18"/>
    </p:embeddedFont>
    <p:embeddedFont>
      <p:font typeface="Lato Light" panose="020B0604020202020204" charset="0"/>
      <p:regular r:id="rId19"/>
      <p:italic r:id="rId20"/>
    </p:embeddedFont>
    <p:embeddedFont>
      <p:font typeface="Poppins" panose="020B0604020202020204" charset="0"/>
      <p:regular r:id="rId21"/>
      <p:bold r:id="rId22"/>
      <p:italic r:id="rId23"/>
      <p:boldItalic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13F7E0E-FA3F-BB4E-933A-15B2079CB19E}">
          <p14:sldIdLst>
            <p14:sldId id="4089"/>
            <p14:sldId id="409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4BC8118-2887-310D-BDD3-28B04E18F7F4}" name="Holloway-Beth, Alfreda" initials="HA" userId="S::alfreda.holloway@cookcountyhhs.org::47cf7b25-5b40-46ab-9b16-43fd5c8e3de7" providerId="AD"/>
  <p188:author id="{CB6A035B-0271-551E-5956-096EEF133B74}" name="Smith, Christopher" initials="SC" userId="Smith, Christopher"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Trice, Latoya" initials="TL" lastIdx="1" clrIdx="0">
    <p:extLst>
      <p:ext uri="{19B8F6BF-5375-455C-9EA6-DF929625EA0E}">
        <p15:presenceInfo xmlns:p15="http://schemas.microsoft.com/office/powerpoint/2012/main" userId="S-1-5-21-2075135373-636735452-313160118-30202" providerId="AD"/>
      </p:ext>
    </p:extLst>
  </p:cmAuthor>
  <p:cmAuthor id="2" name="Stancik, Caryn" initials="SC" lastIdx="1" clrIdx="1">
    <p:extLst>
      <p:ext uri="{19B8F6BF-5375-455C-9EA6-DF929625EA0E}">
        <p15:presenceInfo xmlns:p15="http://schemas.microsoft.com/office/powerpoint/2012/main" userId="S-1-5-21-2075135373-636735452-313160118-140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8573"/>
    <a:srgbClr val="40B4BC"/>
    <a:srgbClr val="616161"/>
    <a:srgbClr val="7FCDD2"/>
    <a:srgbClr val="009BA6"/>
    <a:srgbClr val="8FAEB1"/>
    <a:srgbClr val="0C2340"/>
    <a:srgbClr val="A4E0E5"/>
    <a:srgbClr val="A3DFE5"/>
    <a:srgbClr val="26C9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F285DE-9359-433E-8538-B704DC60E8B6}" v="12" dt="2023-04-25T16:06:47.7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font" Target="fonts/font8.fntdata"/><Relationship Id="rId18" Type="http://schemas.openxmlformats.org/officeDocument/2006/relationships/font" Target="fonts/font1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6.fntdata"/><Relationship Id="rId7" Type="http://schemas.openxmlformats.org/officeDocument/2006/relationships/font" Target="fonts/font2.fntdata"/><Relationship Id="rId12" Type="http://schemas.openxmlformats.org/officeDocument/2006/relationships/font" Target="fonts/font7.fntdata"/><Relationship Id="rId17" Type="http://schemas.openxmlformats.org/officeDocument/2006/relationships/font" Target="fonts/font12.fntdata"/><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font" Target="fonts/font11.fntdata"/><Relationship Id="rId20" Type="http://schemas.openxmlformats.org/officeDocument/2006/relationships/font" Target="fonts/font1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24" Type="http://schemas.openxmlformats.org/officeDocument/2006/relationships/font" Target="fonts/font19.fntdata"/><Relationship Id="rId32" Type="http://schemas.microsoft.com/office/2018/10/relationships/authors" Target="authors.xml"/><Relationship Id="rId5" Type="http://schemas.openxmlformats.org/officeDocument/2006/relationships/handoutMaster" Target="handoutMasters/handoutMaster1.xml"/><Relationship Id="rId15" Type="http://schemas.openxmlformats.org/officeDocument/2006/relationships/font" Target="fonts/font10.fntdata"/><Relationship Id="rId23" Type="http://schemas.openxmlformats.org/officeDocument/2006/relationships/font" Target="fonts/font18.fntdata"/><Relationship Id="rId28" Type="http://schemas.openxmlformats.org/officeDocument/2006/relationships/theme" Target="theme/theme1.xml"/><Relationship Id="rId10" Type="http://schemas.openxmlformats.org/officeDocument/2006/relationships/font" Target="fonts/font5.fntdata"/><Relationship Id="rId19" Type="http://schemas.openxmlformats.org/officeDocument/2006/relationships/font" Target="fonts/font14.fntdata"/><Relationship Id="rId31" Type="http://schemas.microsoft.com/office/2015/10/relationships/revisionInfo" Target="revisionInfo.xml"/><Relationship Id="rId4" Type="http://schemas.openxmlformats.org/officeDocument/2006/relationships/notesMaster" Target="notesMasters/notesMaster1.xml"/><Relationship Id="rId9" Type="http://schemas.openxmlformats.org/officeDocument/2006/relationships/font" Target="fonts/font4.fntdata"/><Relationship Id="rId14" Type="http://schemas.openxmlformats.org/officeDocument/2006/relationships/font" Target="fonts/font9.fntdata"/><Relationship Id="rId22" Type="http://schemas.openxmlformats.org/officeDocument/2006/relationships/font" Target="fonts/font17.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Smith" userId="55859027-47ff-4ec1-a263-656b30aeb6f0" providerId="ADAL" clId="{70F285DE-9359-433E-8538-B704DC60E8B6}"/>
    <pc:docChg chg="undo redo custSel addSld delSld modSld modSection">
      <pc:chgData name="Christopher Smith" userId="55859027-47ff-4ec1-a263-656b30aeb6f0" providerId="ADAL" clId="{70F285DE-9359-433E-8538-B704DC60E8B6}" dt="2023-04-25T16:15:51.860" v="4391" actId="1076"/>
      <pc:docMkLst>
        <pc:docMk/>
      </pc:docMkLst>
      <pc:sldChg chg="del">
        <pc:chgData name="Christopher Smith" userId="55859027-47ff-4ec1-a263-656b30aeb6f0" providerId="ADAL" clId="{70F285DE-9359-433E-8538-B704DC60E8B6}" dt="2023-04-24T20:47:53.742" v="3628" actId="47"/>
        <pc:sldMkLst>
          <pc:docMk/>
          <pc:sldMk cId="1285141870" sldId="258"/>
        </pc:sldMkLst>
      </pc:sldChg>
      <pc:sldChg chg="del">
        <pc:chgData name="Christopher Smith" userId="55859027-47ff-4ec1-a263-656b30aeb6f0" providerId="ADAL" clId="{70F285DE-9359-433E-8538-B704DC60E8B6}" dt="2023-04-24T20:47:53.742" v="3628" actId="47"/>
        <pc:sldMkLst>
          <pc:docMk/>
          <pc:sldMk cId="1181446507" sldId="260"/>
        </pc:sldMkLst>
      </pc:sldChg>
      <pc:sldChg chg="del">
        <pc:chgData name="Christopher Smith" userId="55859027-47ff-4ec1-a263-656b30aeb6f0" providerId="ADAL" clId="{70F285DE-9359-433E-8538-B704DC60E8B6}" dt="2023-04-24T19:24:16.962" v="1" actId="47"/>
        <pc:sldMkLst>
          <pc:docMk/>
          <pc:sldMk cId="3533793269" sldId="266"/>
        </pc:sldMkLst>
      </pc:sldChg>
      <pc:sldChg chg="del">
        <pc:chgData name="Christopher Smith" userId="55859027-47ff-4ec1-a263-656b30aeb6f0" providerId="ADAL" clId="{70F285DE-9359-433E-8538-B704DC60E8B6}" dt="2023-04-24T20:47:53.742" v="3628" actId="47"/>
        <pc:sldMkLst>
          <pc:docMk/>
          <pc:sldMk cId="3742797556" sldId="3109"/>
        </pc:sldMkLst>
      </pc:sldChg>
      <pc:sldChg chg="del">
        <pc:chgData name="Christopher Smith" userId="55859027-47ff-4ec1-a263-656b30aeb6f0" providerId="ADAL" clId="{70F285DE-9359-433E-8538-B704DC60E8B6}" dt="2023-04-24T19:24:30.602" v="2" actId="47"/>
        <pc:sldMkLst>
          <pc:docMk/>
          <pc:sldMk cId="2895258624" sldId="3315"/>
        </pc:sldMkLst>
      </pc:sldChg>
      <pc:sldChg chg="del">
        <pc:chgData name="Christopher Smith" userId="55859027-47ff-4ec1-a263-656b30aeb6f0" providerId="ADAL" clId="{70F285DE-9359-433E-8538-B704DC60E8B6}" dt="2023-04-24T20:47:48.903" v="3627" actId="47"/>
        <pc:sldMkLst>
          <pc:docMk/>
          <pc:sldMk cId="992397389" sldId="3316"/>
        </pc:sldMkLst>
      </pc:sldChg>
      <pc:sldChg chg="del">
        <pc:chgData name="Christopher Smith" userId="55859027-47ff-4ec1-a263-656b30aeb6f0" providerId="ADAL" clId="{70F285DE-9359-433E-8538-B704DC60E8B6}" dt="2023-04-24T20:47:53.742" v="3628" actId="47"/>
        <pc:sldMkLst>
          <pc:docMk/>
          <pc:sldMk cId="3815538768" sldId="3327"/>
        </pc:sldMkLst>
      </pc:sldChg>
      <pc:sldChg chg="del">
        <pc:chgData name="Christopher Smith" userId="55859027-47ff-4ec1-a263-656b30aeb6f0" providerId="ADAL" clId="{70F285DE-9359-433E-8538-B704DC60E8B6}" dt="2023-04-24T20:47:53.742" v="3628" actId="47"/>
        <pc:sldMkLst>
          <pc:docMk/>
          <pc:sldMk cId="2821551279" sldId="3355"/>
        </pc:sldMkLst>
      </pc:sldChg>
      <pc:sldChg chg="del">
        <pc:chgData name="Christopher Smith" userId="55859027-47ff-4ec1-a263-656b30aeb6f0" providerId="ADAL" clId="{70F285DE-9359-433E-8538-B704DC60E8B6}" dt="2023-04-24T19:24:14.618" v="0" actId="47"/>
        <pc:sldMkLst>
          <pc:docMk/>
          <pc:sldMk cId="3414846470" sldId="4073"/>
        </pc:sldMkLst>
      </pc:sldChg>
      <pc:sldChg chg="del">
        <pc:chgData name="Christopher Smith" userId="55859027-47ff-4ec1-a263-656b30aeb6f0" providerId="ADAL" clId="{70F285DE-9359-433E-8538-B704DC60E8B6}" dt="2023-04-24T19:24:14.618" v="0" actId="47"/>
        <pc:sldMkLst>
          <pc:docMk/>
          <pc:sldMk cId="2008480376" sldId="4082"/>
        </pc:sldMkLst>
      </pc:sldChg>
      <pc:sldChg chg="del">
        <pc:chgData name="Christopher Smith" userId="55859027-47ff-4ec1-a263-656b30aeb6f0" providerId="ADAL" clId="{70F285DE-9359-433E-8538-B704DC60E8B6}" dt="2023-04-24T20:47:53.742" v="3628" actId="47"/>
        <pc:sldMkLst>
          <pc:docMk/>
          <pc:sldMk cId="3888180762" sldId="4083"/>
        </pc:sldMkLst>
      </pc:sldChg>
      <pc:sldChg chg="del">
        <pc:chgData name="Christopher Smith" userId="55859027-47ff-4ec1-a263-656b30aeb6f0" providerId="ADAL" clId="{70F285DE-9359-433E-8538-B704DC60E8B6}" dt="2023-04-24T19:24:14.618" v="0" actId="47"/>
        <pc:sldMkLst>
          <pc:docMk/>
          <pc:sldMk cId="3915874175" sldId="4084"/>
        </pc:sldMkLst>
      </pc:sldChg>
      <pc:sldChg chg="del">
        <pc:chgData name="Christopher Smith" userId="55859027-47ff-4ec1-a263-656b30aeb6f0" providerId="ADAL" clId="{70F285DE-9359-433E-8538-B704DC60E8B6}" dt="2023-04-24T19:24:14.618" v="0" actId="47"/>
        <pc:sldMkLst>
          <pc:docMk/>
          <pc:sldMk cId="1696507335" sldId="4086"/>
        </pc:sldMkLst>
      </pc:sldChg>
      <pc:sldChg chg="del">
        <pc:chgData name="Christopher Smith" userId="55859027-47ff-4ec1-a263-656b30aeb6f0" providerId="ADAL" clId="{70F285DE-9359-433E-8538-B704DC60E8B6}" dt="2023-04-24T20:47:53.742" v="3628" actId="47"/>
        <pc:sldMkLst>
          <pc:docMk/>
          <pc:sldMk cId="2716619647" sldId="4087"/>
        </pc:sldMkLst>
      </pc:sldChg>
      <pc:sldChg chg="del">
        <pc:chgData name="Christopher Smith" userId="55859027-47ff-4ec1-a263-656b30aeb6f0" providerId="ADAL" clId="{70F285DE-9359-433E-8538-B704DC60E8B6}" dt="2023-04-24T19:24:14.618" v="0" actId="47"/>
        <pc:sldMkLst>
          <pc:docMk/>
          <pc:sldMk cId="3275298095" sldId="4088"/>
        </pc:sldMkLst>
      </pc:sldChg>
      <pc:sldChg chg="addSp delSp modSp mod modNotesTx">
        <pc:chgData name="Christopher Smith" userId="55859027-47ff-4ec1-a263-656b30aeb6f0" providerId="ADAL" clId="{70F285DE-9359-433E-8538-B704DC60E8B6}" dt="2023-04-25T16:15:32.268" v="4383" actId="1035"/>
        <pc:sldMkLst>
          <pc:docMk/>
          <pc:sldMk cId="113542536" sldId="4089"/>
        </pc:sldMkLst>
        <pc:spChg chg="mod">
          <ac:chgData name="Christopher Smith" userId="55859027-47ff-4ec1-a263-656b30aeb6f0" providerId="ADAL" clId="{70F285DE-9359-433E-8538-B704DC60E8B6}" dt="2023-04-25T16:13:39.402" v="4350"/>
          <ac:spMkLst>
            <pc:docMk/>
            <pc:sldMk cId="113542536" sldId="4089"/>
            <ac:spMk id="2" creationId="{ABDF6D7C-0EF8-154E-8078-C72C8A000C99}"/>
          </ac:spMkLst>
        </pc:spChg>
        <pc:spChg chg="mod">
          <ac:chgData name="Christopher Smith" userId="55859027-47ff-4ec1-a263-656b30aeb6f0" providerId="ADAL" clId="{70F285DE-9359-433E-8538-B704DC60E8B6}" dt="2023-04-25T15:47:36.797" v="4080" actId="20577"/>
          <ac:spMkLst>
            <pc:docMk/>
            <pc:sldMk cId="113542536" sldId="4089"/>
            <ac:spMk id="3" creationId="{7F72BDCC-EC1E-8D4E-B018-2EF2F72AF387}"/>
          </ac:spMkLst>
        </pc:spChg>
        <pc:spChg chg="mod">
          <ac:chgData name="Christopher Smith" userId="55859027-47ff-4ec1-a263-656b30aeb6f0" providerId="ADAL" clId="{70F285DE-9359-433E-8538-B704DC60E8B6}" dt="2023-04-25T16:15:32.268" v="4383" actId="1035"/>
          <ac:spMkLst>
            <pc:docMk/>
            <pc:sldMk cId="113542536" sldId="4089"/>
            <ac:spMk id="4" creationId="{15798FFA-6702-8C42-9500-F3C8383B0FD1}"/>
          </ac:spMkLst>
        </pc:spChg>
        <pc:spChg chg="mod topLvl">
          <ac:chgData name="Christopher Smith" userId="55859027-47ff-4ec1-a263-656b30aeb6f0" providerId="ADAL" clId="{70F285DE-9359-433E-8538-B704DC60E8B6}" dt="2023-04-25T16:15:32.268" v="4383" actId="1035"/>
          <ac:spMkLst>
            <pc:docMk/>
            <pc:sldMk cId="113542536" sldId="4089"/>
            <ac:spMk id="5" creationId="{84344EEA-71EE-764F-97B7-D33487B00C5F}"/>
          </ac:spMkLst>
        </pc:spChg>
        <pc:spChg chg="mod">
          <ac:chgData name="Christopher Smith" userId="55859027-47ff-4ec1-a263-656b30aeb6f0" providerId="ADAL" clId="{70F285DE-9359-433E-8538-B704DC60E8B6}" dt="2023-04-25T16:15:32.268" v="4383" actId="1035"/>
          <ac:spMkLst>
            <pc:docMk/>
            <pc:sldMk cId="113542536" sldId="4089"/>
            <ac:spMk id="6" creationId="{E9A42E64-88AF-AA43-9842-5350EEFF6042}"/>
          </ac:spMkLst>
        </pc:spChg>
        <pc:spChg chg="mod topLvl">
          <ac:chgData name="Christopher Smith" userId="55859027-47ff-4ec1-a263-656b30aeb6f0" providerId="ADAL" clId="{70F285DE-9359-433E-8538-B704DC60E8B6}" dt="2023-04-25T16:15:32.268" v="4383" actId="1035"/>
          <ac:spMkLst>
            <pc:docMk/>
            <pc:sldMk cId="113542536" sldId="4089"/>
            <ac:spMk id="7" creationId="{49F4B5C2-26AF-114C-B11B-0D78E510CBE2}"/>
          </ac:spMkLst>
        </pc:spChg>
        <pc:spChg chg="mod">
          <ac:chgData name="Christopher Smith" userId="55859027-47ff-4ec1-a263-656b30aeb6f0" providerId="ADAL" clId="{70F285DE-9359-433E-8538-B704DC60E8B6}" dt="2023-04-25T16:15:32.268" v="4383" actId="1035"/>
          <ac:spMkLst>
            <pc:docMk/>
            <pc:sldMk cId="113542536" sldId="4089"/>
            <ac:spMk id="8" creationId="{E64FC41D-89B8-954A-A1BC-06E361115811}"/>
          </ac:spMkLst>
        </pc:spChg>
        <pc:spChg chg="mod topLvl">
          <ac:chgData name="Christopher Smith" userId="55859027-47ff-4ec1-a263-656b30aeb6f0" providerId="ADAL" clId="{70F285DE-9359-433E-8538-B704DC60E8B6}" dt="2023-04-25T16:15:32.268" v="4383" actId="1035"/>
          <ac:spMkLst>
            <pc:docMk/>
            <pc:sldMk cId="113542536" sldId="4089"/>
            <ac:spMk id="9" creationId="{558CE399-089D-4540-B5E7-CB9D1B2EA79E}"/>
          </ac:spMkLst>
        </pc:spChg>
        <pc:spChg chg="mod">
          <ac:chgData name="Christopher Smith" userId="55859027-47ff-4ec1-a263-656b30aeb6f0" providerId="ADAL" clId="{70F285DE-9359-433E-8538-B704DC60E8B6}" dt="2023-04-25T16:15:32.268" v="4383" actId="1035"/>
          <ac:spMkLst>
            <pc:docMk/>
            <pc:sldMk cId="113542536" sldId="4089"/>
            <ac:spMk id="10" creationId="{55F1E233-ECA9-714D-B0A0-8B33E334FEEE}"/>
          </ac:spMkLst>
        </pc:spChg>
        <pc:spChg chg="mod topLvl">
          <ac:chgData name="Christopher Smith" userId="55859027-47ff-4ec1-a263-656b30aeb6f0" providerId="ADAL" clId="{70F285DE-9359-433E-8538-B704DC60E8B6}" dt="2023-04-25T16:15:32.268" v="4383" actId="1035"/>
          <ac:spMkLst>
            <pc:docMk/>
            <pc:sldMk cId="113542536" sldId="4089"/>
            <ac:spMk id="11" creationId="{FD1F03B4-9FF2-4C4B-815D-99B03993C360}"/>
          </ac:spMkLst>
        </pc:spChg>
        <pc:spChg chg="del">
          <ac:chgData name="Christopher Smith" userId="55859027-47ff-4ec1-a263-656b30aeb6f0" providerId="ADAL" clId="{70F285DE-9359-433E-8538-B704DC60E8B6}" dt="2023-04-24T19:34:14.053" v="834" actId="478"/>
          <ac:spMkLst>
            <pc:docMk/>
            <pc:sldMk cId="113542536" sldId="4089"/>
            <ac:spMk id="12" creationId="{0E316E7D-3622-1DE2-7F10-DCDF29E90FE8}"/>
          </ac:spMkLst>
        </pc:spChg>
        <pc:spChg chg="del mod">
          <ac:chgData name="Christopher Smith" userId="55859027-47ff-4ec1-a263-656b30aeb6f0" providerId="ADAL" clId="{70F285DE-9359-433E-8538-B704DC60E8B6}" dt="2023-04-24T19:38:43.486" v="1006" actId="478"/>
          <ac:spMkLst>
            <pc:docMk/>
            <pc:sldMk cId="113542536" sldId="4089"/>
            <ac:spMk id="14" creationId="{44A84638-CFA4-B85B-55E4-825CBAA84E19}"/>
          </ac:spMkLst>
        </pc:spChg>
        <pc:spChg chg="add mod">
          <ac:chgData name="Christopher Smith" userId="55859027-47ff-4ec1-a263-656b30aeb6f0" providerId="ADAL" clId="{70F285DE-9359-433E-8538-B704DC60E8B6}" dt="2023-04-25T16:15:32.268" v="4383" actId="1035"/>
          <ac:spMkLst>
            <pc:docMk/>
            <pc:sldMk cId="113542536" sldId="4089"/>
            <ac:spMk id="15" creationId="{61781738-271B-707A-E2A1-6843C1981B99}"/>
          </ac:spMkLst>
        </pc:spChg>
        <pc:spChg chg="del">
          <ac:chgData name="Christopher Smith" userId="55859027-47ff-4ec1-a263-656b30aeb6f0" providerId="ADAL" clId="{70F285DE-9359-433E-8538-B704DC60E8B6}" dt="2023-04-25T15:47:40.286" v="4081" actId="478"/>
          <ac:spMkLst>
            <pc:docMk/>
            <pc:sldMk cId="113542536" sldId="4089"/>
            <ac:spMk id="20" creationId="{2BD342C8-D812-6E4E-95DA-4C184784CE5C}"/>
          </ac:spMkLst>
        </pc:spChg>
        <pc:spChg chg="mod">
          <ac:chgData name="Christopher Smith" userId="55859027-47ff-4ec1-a263-656b30aeb6f0" providerId="ADAL" clId="{70F285DE-9359-433E-8538-B704DC60E8B6}" dt="2023-04-24T20:43:00.995" v="3108" actId="20577"/>
          <ac:spMkLst>
            <pc:docMk/>
            <pc:sldMk cId="113542536" sldId="4089"/>
            <ac:spMk id="21" creationId="{7F901046-E14A-6649-8ED9-B3C831655655}"/>
          </ac:spMkLst>
        </pc:spChg>
        <pc:spChg chg="del">
          <ac:chgData name="Christopher Smith" userId="55859027-47ff-4ec1-a263-656b30aeb6f0" providerId="ADAL" clId="{70F285DE-9359-433E-8538-B704DC60E8B6}" dt="2023-04-24T19:34:14.053" v="834" actId="478"/>
          <ac:spMkLst>
            <pc:docMk/>
            <pc:sldMk cId="113542536" sldId="4089"/>
            <ac:spMk id="22" creationId="{DC484F83-861A-1BC1-070D-BAD6187E36AB}"/>
          </ac:spMkLst>
        </pc:spChg>
        <pc:spChg chg="del">
          <ac:chgData name="Christopher Smith" userId="55859027-47ff-4ec1-a263-656b30aeb6f0" providerId="ADAL" clId="{70F285DE-9359-433E-8538-B704DC60E8B6}" dt="2023-04-24T19:34:14.053" v="834" actId="478"/>
          <ac:spMkLst>
            <pc:docMk/>
            <pc:sldMk cId="113542536" sldId="4089"/>
            <ac:spMk id="24" creationId="{0C830028-5E30-C6EB-1AB4-F56713405C55}"/>
          </ac:spMkLst>
        </pc:spChg>
        <pc:spChg chg="del">
          <ac:chgData name="Christopher Smith" userId="55859027-47ff-4ec1-a263-656b30aeb6f0" providerId="ADAL" clId="{70F285DE-9359-433E-8538-B704DC60E8B6}" dt="2023-04-24T19:34:14.053" v="834" actId="478"/>
          <ac:spMkLst>
            <pc:docMk/>
            <pc:sldMk cId="113542536" sldId="4089"/>
            <ac:spMk id="25" creationId="{2BA85E25-8C85-0ABE-148B-DFAADD1B818D}"/>
          </ac:spMkLst>
        </pc:spChg>
        <pc:spChg chg="del">
          <ac:chgData name="Christopher Smith" userId="55859027-47ff-4ec1-a263-656b30aeb6f0" providerId="ADAL" clId="{70F285DE-9359-433E-8538-B704DC60E8B6}" dt="2023-04-24T19:34:37.725" v="836" actId="478"/>
          <ac:spMkLst>
            <pc:docMk/>
            <pc:sldMk cId="113542536" sldId="4089"/>
            <ac:spMk id="27" creationId="{F690BAF2-1D03-06A2-CCC0-FE723E098B52}"/>
          </ac:spMkLst>
        </pc:spChg>
        <pc:spChg chg="del">
          <ac:chgData name="Christopher Smith" userId="55859027-47ff-4ec1-a263-656b30aeb6f0" providerId="ADAL" clId="{70F285DE-9359-433E-8538-B704DC60E8B6}" dt="2023-04-24T19:34:14.053" v="834" actId="478"/>
          <ac:spMkLst>
            <pc:docMk/>
            <pc:sldMk cId="113542536" sldId="4089"/>
            <ac:spMk id="29" creationId="{8D5B3B7D-561B-2301-2D63-D735C33A3F74}"/>
          </ac:spMkLst>
        </pc:spChg>
        <pc:spChg chg="del">
          <ac:chgData name="Christopher Smith" userId="55859027-47ff-4ec1-a263-656b30aeb6f0" providerId="ADAL" clId="{70F285DE-9359-433E-8538-B704DC60E8B6}" dt="2023-04-24T19:34:37.725" v="836" actId="478"/>
          <ac:spMkLst>
            <pc:docMk/>
            <pc:sldMk cId="113542536" sldId="4089"/>
            <ac:spMk id="30" creationId="{8A8E24DD-FE62-3E7F-E2AC-01D1C44F87F5}"/>
          </ac:spMkLst>
        </pc:spChg>
        <pc:spChg chg="del">
          <ac:chgData name="Christopher Smith" userId="55859027-47ff-4ec1-a263-656b30aeb6f0" providerId="ADAL" clId="{70F285DE-9359-433E-8538-B704DC60E8B6}" dt="2023-04-24T19:34:37.725" v="836" actId="478"/>
          <ac:spMkLst>
            <pc:docMk/>
            <pc:sldMk cId="113542536" sldId="4089"/>
            <ac:spMk id="31" creationId="{A13D717B-AEED-AA84-06A3-85015A1C4D66}"/>
          </ac:spMkLst>
        </pc:spChg>
        <pc:spChg chg="mod">
          <ac:chgData name="Christopher Smith" userId="55859027-47ff-4ec1-a263-656b30aeb6f0" providerId="ADAL" clId="{70F285DE-9359-433E-8538-B704DC60E8B6}" dt="2023-04-25T16:15:32.268" v="4383" actId="1035"/>
          <ac:spMkLst>
            <pc:docMk/>
            <pc:sldMk cId="113542536" sldId="4089"/>
            <ac:spMk id="32" creationId="{CBC1EEEA-2EDC-6BC1-23CD-441742DEB497}"/>
          </ac:spMkLst>
        </pc:spChg>
        <pc:spChg chg="mod">
          <ac:chgData name="Christopher Smith" userId="55859027-47ff-4ec1-a263-656b30aeb6f0" providerId="ADAL" clId="{70F285DE-9359-433E-8538-B704DC60E8B6}" dt="2023-04-25T16:15:32.268" v="4383" actId="1035"/>
          <ac:spMkLst>
            <pc:docMk/>
            <pc:sldMk cId="113542536" sldId="4089"/>
            <ac:spMk id="33" creationId="{3958A7F5-FA5D-C5C8-03E4-E1C6E00721AF}"/>
          </ac:spMkLst>
        </pc:spChg>
        <pc:spChg chg="del">
          <ac:chgData name="Christopher Smith" userId="55859027-47ff-4ec1-a263-656b30aeb6f0" providerId="ADAL" clId="{70F285DE-9359-433E-8538-B704DC60E8B6}" dt="2023-04-24T19:34:37.725" v="836" actId="478"/>
          <ac:spMkLst>
            <pc:docMk/>
            <pc:sldMk cId="113542536" sldId="4089"/>
            <ac:spMk id="34" creationId="{8945717B-E8F0-B724-BCE6-5F7A9FB4DEA8}"/>
          </ac:spMkLst>
        </pc:spChg>
        <pc:spChg chg="del">
          <ac:chgData name="Christopher Smith" userId="55859027-47ff-4ec1-a263-656b30aeb6f0" providerId="ADAL" clId="{70F285DE-9359-433E-8538-B704DC60E8B6}" dt="2023-04-24T19:34:37.725" v="836" actId="478"/>
          <ac:spMkLst>
            <pc:docMk/>
            <pc:sldMk cId="113542536" sldId="4089"/>
            <ac:spMk id="35" creationId="{037652A1-69FE-8B10-09C6-C32698BC6971}"/>
          </ac:spMkLst>
        </pc:spChg>
        <pc:spChg chg="del">
          <ac:chgData name="Christopher Smith" userId="55859027-47ff-4ec1-a263-656b30aeb6f0" providerId="ADAL" clId="{70F285DE-9359-433E-8538-B704DC60E8B6}" dt="2023-04-24T19:34:37.725" v="836" actId="478"/>
          <ac:spMkLst>
            <pc:docMk/>
            <pc:sldMk cId="113542536" sldId="4089"/>
            <ac:spMk id="36" creationId="{C6035909-B1E8-6F8B-2015-CF7D50607A28}"/>
          </ac:spMkLst>
        </pc:spChg>
        <pc:spChg chg="del">
          <ac:chgData name="Christopher Smith" userId="55859027-47ff-4ec1-a263-656b30aeb6f0" providerId="ADAL" clId="{70F285DE-9359-433E-8538-B704DC60E8B6}" dt="2023-04-24T19:34:37.725" v="836" actId="478"/>
          <ac:spMkLst>
            <pc:docMk/>
            <pc:sldMk cId="113542536" sldId="4089"/>
            <ac:spMk id="38" creationId="{8920541B-5F7F-D555-2B1E-EBC6634D24DA}"/>
          </ac:spMkLst>
        </pc:spChg>
        <pc:spChg chg="del">
          <ac:chgData name="Christopher Smith" userId="55859027-47ff-4ec1-a263-656b30aeb6f0" providerId="ADAL" clId="{70F285DE-9359-433E-8538-B704DC60E8B6}" dt="2023-04-24T19:34:37.725" v="836" actId="478"/>
          <ac:spMkLst>
            <pc:docMk/>
            <pc:sldMk cId="113542536" sldId="4089"/>
            <ac:spMk id="39" creationId="{D4E44131-9620-6917-ED75-61F38BCAD37D}"/>
          </ac:spMkLst>
        </pc:spChg>
        <pc:spChg chg="mod">
          <ac:chgData name="Christopher Smith" userId="55859027-47ff-4ec1-a263-656b30aeb6f0" providerId="ADAL" clId="{70F285DE-9359-433E-8538-B704DC60E8B6}" dt="2023-04-25T16:15:32.268" v="4383" actId="1035"/>
          <ac:spMkLst>
            <pc:docMk/>
            <pc:sldMk cId="113542536" sldId="4089"/>
            <ac:spMk id="45" creationId="{A6D2E2E5-16F3-7F5B-F95F-78A98A2B25BD}"/>
          </ac:spMkLst>
        </pc:spChg>
        <pc:spChg chg="mod">
          <ac:chgData name="Christopher Smith" userId="55859027-47ff-4ec1-a263-656b30aeb6f0" providerId="ADAL" clId="{70F285DE-9359-433E-8538-B704DC60E8B6}" dt="2023-04-25T16:15:32.268" v="4383" actId="1035"/>
          <ac:spMkLst>
            <pc:docMk/>
            <pc:sldMk cId="113542536" sldId="4089"/>
            <ac:spMk id="67" creationId="{2E3989CA-26B6-0BF6-E418-E851A5322157}"/>
          </ac:spMkLst>
        </pc:spChg>
        <pc:grpChg chg="add del mod">
          <ac:chgData name="Christopher Smith" userId="55859027-47ff-4ec1-a263-656b30aeb6f0" providerId="ADAL" clId="{70F285DE-9359-433E-8538-B704DC60E8B6}" dt="2023-04-24T20:03:31.223" v="3074" actId="165"/>
          <ac:grpSpMkLst>
            <pc:docMk/>
            <pc:sldMk cId="113542536" sldId="4089"/>
            <ac:grpSpMk id="13" creationId="{3CFC7E13-76F7-3DD4-F53D-B4C4BA71A5F4}"/>
          </ac:grpSpMkLst>
        </pc:grpChg>
      </pc:sldChg>
      <pc:sldChg chg="addSp delSp modSp add mod">
        <pc:chgData name="Christopher Smith" userId="55859027-47ff-4ec1-a263-656b30aeb6f0" providerId="ADAL" clId="{70F285DE-9359-433E-8538-B704DC60E8B6}" dt="2023-04-25T16:15:51.860" v="4391" actId="1076"/>
        <pc:sldMkLst>
          <pc:docMk/>
          <pc:sldMk cId="3890898999" sldId="4090"/>
        </pc:sldMkLst>
        <pc:spChg chg="mod">
          <ac:chgData name="Christopher Smith" userId="55859027-47ff-4ec1-a263-656b30aeb6f0" providerId="ADAL" clId="{70F285DE-9359-433E-8538-B704DC60E8B6}" dt="2023-04-25T16:13:33.213" v="4349" actId="20577"/>
          <ac:spMkLst>
            <pc:docMk/>
            <pc:sldMk cId="3890898999" sldId="4090"/>
            <ac:spMk id="2" creationId="{ABDF6D7C-0EF8-154E-8078-C72C8A000C99}"/>
          </ac:spMkLst>
        </pc:spChg>
        <pc:spChg chg="del">
          <ac:chgData name="Christopher Smith" userId="55859027-47ff-4ec1-a263-656b30aeb6f0" providerId="ADAL" clId="{70F285DE-9359-433E-8538-B704DC60E8B6}" dt="2023-04-25T15:50:16.389" v="4082" actId="478"/>
          <ac:spMkLst>
            <pc:docMk/>
            <pc:sldMk cId="3890898999" sldId="4090"/>
            <ac:spMk id="4" creationId="{15798FFA-6702-8C42-9500-F3C8383B0FD1}"/>
          </ac:spMkLst>
        </pc:spChg>
        <pc:spChg chg="del">
          <ac:chgData name="Christopher Smith" userId="55859027-47ff-4ec1-a263-656b30aeb6f0" providerId="ADAL" clId="{70F285DE-9359-433E-8538-B704DC60E8B6}" dt="2023-04-25T15:50:16.389" v="4082" actId="478"/>
          <ac:spMkLst>
            <pc:docMk/>
            <pc:sldMk cId="3890898999" sldId="4090"/>
            <ac:spMk id="5" creationId="{84344EEA-71EE-764F-97B7-D33487B00C5F}"/>
          </ac:spMkLst>
        </pc:spChg>
        <pc:spChg chg="del">
          <ac:chgData name="Christopher Smith" userId="55859027-47ff-4ec1-a263-656b30aeb6f0" providerId="ADAL" clId="{70F285DE-9359-433E-8538-B704DC60E8B6}" dt="2023-04-25T15:50:16.389" v="4082" actId="478"/>
          <ac:spMkLst>
            <pc:docMk/>
            <pc:sldMk cId="3890898999" sldId="4090"/>
            <ac:spMk id="6" creationId="{E9A42E64-88AF-AA43-9842-5350EEFF6042}"/>
          </ac:spMkLst>
        </pc:spChg>
        <pc:spChg chg="del">
          <ac:chgData name="Christopher Smith" userId="55859027-47ff-4ec1-a263-656b30aeb6f0" providerId="ADAL" clId="{70F285DE-9359-433E-8538-B704DC60E8B6}" dt="2023-04-25T15:50:16.389" v="4082" actId="478"/>
          <ac:spMkLst>
            <pc:docMk/>
            <pc:sldMk cId="3890898999" sldId="4090"/>
            <ac:spMk id="7" creationId="{49F4B5C2-26AF-114C-B11B-0D78E510CBE2}"/>
          </ac:spMkLst>
        </pc:spChg>
        <pc:spChg chg="del">
          <ac:chgData name="Christopher Smith" userId="55859027-47ff-4ec1-a263-656b30aeb6f0" providerId="ADAL" clId="{70F285DE-9359-433E-8538-B704DC60E8B6}" dt="2023-04-25T15:50:16.389" v="4082" actId="478"/>
          <ac:spMkLst>
            <pc:docMk/>
            <pc:sldMk cId="3890898999" sldId="4090"/>
            <ac:spMk id="8" creationId="{E64FC41D-89B8-954A-A1BC-06E361115811}"/>
          </ac:spMkLst>
        </pc:spChg>
        <pc:spChg chg="del">
          <ac:chgData name="Christopher Smith" userId="55859027-47ff-4ec1-a263-656b30aeb6f0" providerId="ADAL" clId="{70F285DE-9359-433E-8538-B704DC60E8B6}" dt="2023-04-25T15:50:16.389" v="4082" actId="478"/>
          <ac:spMkLst>
            <pc:docMk/>
            <pc:sldMk cId="3890898999" sldId="4090"/>
            <ac:spMk id="9" creationId="{558CE399-089D-4540-B5E7-CB9D1B2EA79E}"/>
          </ac:spMkLst>
        </pc:spChg>
        <pc:spChg chg="del">
          <ac:chgData name="Christopher Smith" userId="55859027-47ff-4ec1-a263-656b30aeb6f0" providerId="ADAL" clId="{70F285DE-9359-433E-8538-B704DC60E8B6}" dt="2023-04-25T15:50:16.389" v="4082" actId="478"/>
          <ac:spMkLst>
            <pc:docMk/>
            <pc:sldMk cId="3890898999" sldId="4090"/>
            <ac:spMk id="10" creationId="{55F1E233-ECA9-714D-B0A0-8B33E334FEEE}"/>
          </ac:spMkLst>
        </pc:spChg>
        <pc:spChg chg="del">
          <ac:chgData name="Christopher Smith" userId="55859027-47ff-4ec1-a263-656b30aeb6f0" providerId="ADAL" clId="{70F285DE-9359-433E-8538-B704DC60E8B6}" dt="2023-04-25T15:50:16.389" v="4082" actId="478"/>
          <ac:spMkLst>
            <pc:docMk/>
            <pc:sldMk cId="3890898999" sldId="4090"/>
            <ac:spMk id="11" creationId="{FD1F03B4-9FF2-4C4B-815D-99B03993C360}"/>
          </ac:spMkLst>
        </pc:spChg>
        <pc:spChg chg="del">
          <ac:chgData name="Christopher Smith" userId="55859027-47ff-4ec1-a263-656b30aeb6f0" providerId="ADAL" clId="{70F285DE-9359-433E-8538-B704DC60E8B6}" dt="2023-04-25T15:50:16.389" v="4082" actId="478"/>
          <ac:spMkLst>
            <pc:docMk/>
            <pc:sldMk cId="3890898999" sldId="4090"/>
            <ac:spMk id="15" creationId="{61781738-271B-707A-E2A1-6843C1981B99}"/>
          </ac:spMkLst>
        </pc:spChg>
        <pc:spChg chg="del">
          <ac:chgData name="Christopher Smith" userId="55859027-47ff-4ec1-a263-656b30aeb6f0" providerId="ADAL" clId="{70F285DE-9359-433E-8538-B704DC60E8B6}" dt="2023-04-25T15:50:16.389" v="4082" actId="478"/>
          <ac:spMkLst>
            <pc:docMk/>
            <pc:sldMk cId="3890898999" sldId="4090"/>
            <ac:spMk id="20" creationId="{2BD342C8-D812-6E4E-95DA-4C184784CE5C}"/>
          </ac:spMkLst>
        </pc:spChg>
        <pc:spChg chg="del">
          <ac:chgData name="Christopher Smith" userId="55859027-47ff-4ec1-a263-656b30aeb6f0" providerId="ADAL" clId="{70F285DE-9359-433E-8538-B704DC60E8B6}" dt="2023-04-25T15:50:16.389" v="4082" actId="478"/>
          <ac:spMkLst>
            <pc:docMk/>
            <pc:sldMk cId="3890898999" sldId="4090"/>
            <ac:spMk id="21" creationId="{7F901046-E14A-6649-8ED9-B3C831655655}"/>
          </ac:spMkLst>
        </pc:spChg>
        <pc:spChg chg="del">
          <ac:chgData name="Christopher Smith" userId="55859027-47ff-4ec1-a263-656b30aeb6f0" providerId="ADAL" clId="{70F285DE-9359-433E-8538-B704DC60E8B6}" dt="2023-04-25T15:50:16.389" v="4082" actId="478"/>
          <ac:spMkLst>
            <pc:docMk/>
            <pc:sldMk cId="3890898999" sldId="4090"/>
            <ac:spMk id="32" creationId="{CBC1EEEA-2EDC-6BC1-23CD-441742DEB497}"/>
          </ac:spMkLst>
        </pc:spChg>
        <pc:spChg chg="del">
          <ac:chgData name="Christopher Smith" userId="55859027-47ff-4ec1-a263-656b30aeb6f0" providerId="ADAL" clId="{70F285DE-9359-433E-8538-B704DC60E8B6}" dt="2023-04-25T15:50:16.389" v="4082" actId="478"/>
          <ac:spMkLst>
            <pc:docMk/>
            <pc:sldMk cId="3890898999" sldId="4090"/>
            <ac:spMk id="33" creationId="{3958A7F5-FA5D-C5C8-03E4-E1C6E00721AF}"/>
          </ac:spMkLst>
        </pc:spChg>
        <pc:spChg chg="del">
          <ac:chgData name="Christopher Smith" userId="55859027-47ff-4ec1-a263-656b30aeb6f0" providerId="ADAL" clId="{70F285DE-9359-433E-8538-B704DC60E8B6}" dt="2023-04-25T15:50:16.389" v="4082" actId="478"/>
          <ac:spMkLst>
            <pc:docMk/>
            <pc:sldMk cId="3890898999" sldId="4090"/>
            <ac:spMk id="45" creationId="{A6D2E2E5-16F3-7F5B-F95F-78A98A2B25BD}"/>
          </ac:spMkLst>
        </pc:spChg>
        <pc:spChg chg="del">
          <ac:chgData name="Christopher Smith" userId="55859027-47ff-4ec1-a263-656b30aeb6f0" providerId="ADAL" clId="{70F285DE-9359-433E-8538-B704DC60E8B6}" dt="2023-04-25T15:50:16.389" v="4082" actId="478"/>
          <ac:spMkLst>
            <pc:docMk/>
            <pc:sldMk cId="3890898999" sldId="4090"/>
            <ac:spMk id="67" creationId="{2E3989CA-26B6-0BF6-E418-E851A5322157}"/>
          </ac:spMkLst>
        </pc:spChg>
        <pc:graphicFrameChg chg="add mod modGraphic">
          <ac:chgData name="Christopher Smith" userId="55859027-47ff-4ec1-a263-656b30aeb6f0" providerId="ADAL" clId="{70F285DE-9359-433E-8538-B704DC60E8B6}" dt="2023-04-25T16:15:51.860" v="4391" actId="1076"/>
          <ac:graphicFrameMkLst>
            <pc:docMk/>
            <pc:sldMk cId="3890898999" sldId="4090"/>
            <ac:graphicFrameMk id="12" creationId="{E6D8345E-CE62-633E-D51C-88B08E075733}"/>
          </ac:graphicFrameMkLst>
        </pc:graphicFrameChg>
        <pc:graphicFrameChg chg="add mod modGraphic">
          <ac:chgData name="Christopher Smith" userId="55859027-47ff-4ec1-a263-656b30aeb6f0" providerId="ADAL" clId="{70F285DE-9359-433E-8538-B704DC60E8B6}" dt="2023-04-25T16:15:51.860" v="4391" actId="1076"/>
          <ac:graphicFrameMkLst>
            <pc:docMk/>
            <pc:sldMk cId="3890898999" sldId="4090"/>
            <ac:graphicFrameMk id="13" creationId="{5A220419-EAA8-ABCB-B3BF-DA7B86E41241}"/>
          </ac:graphicFrameMkLst>
        </pc:graphicFrameChg>
      </pc:sldChg>
      <pc:sldMasterChg chg="delSldLayout">
        <pc:chgData name="Christopher Smith" userId="55859027-47ff-4ec1-a263-656b30aeb6f0" providerId="ADAL" clId="{70F285DE-9359-433E-8538-B704DC60E8B6}" dt="2023-04-24T20:47:53.742" v="3628" actId="47"/>
        <pc:sldMasterMkLst>
          <pc:docMk/>
          <pc:sldMasterMk cId="2246350197" sldId="2147483772"/>
        </pc:sldMasterMkLst>
        <pc:sldLayoutChg chg="del">
          <pc:chgData name="Christopher Smith" userId="55859027-47ff-4ec1-a263-656b30aeb6f0" providerId="ADAL" clId="{70F285DE-9359-433E-8538-B704DC60E8B6}" dt="2023-04-24T20:47:53.742" v="3628" actId="47"/>
          <pc:sldLayoutMkLst>
            <pc:docMk/>
            <pc:sldMasterMk cId="2246350197" sldId="2147483772"/>
            <pc:sldLayoutMk cId="2924927930" sldId="2147483786"/>
          </pc:sldLayoutMkLst>
        </pc:sldLayoutChg>
        <pc:sldLayoutChg chg="del">
          <pc:chgData name="Christopher Smith" userId="55859027-47ff-4ec1-a263-656b30aeb6f0" providerId="ADAL" clId="{70F285DE-9359-433E-8538-B704DC60E8B6}" dt="2023-04-24T19:24:16.962" v="1" actId="47"/>
          <pc:sldLayoutMkLst>
            <pc:docMk/>
            <pc:sldMasterMk cId="2246350197" sldId="2147483772"/>
            <pc:sldLayoutMk cId="2660833654" sldId="2147483804"/>
          </pc:sldLayoutMkLst>
        </pc:sldLayoutChg>
        <pc:sldLayoutChg chg="del">
          <pc:chgData name="Christopher Smith" userId="55859027-47ff-4ec1-a263-656b30aeb6f0" providerId="ADAL" clId="{70F285DE-9359-433E-8538-B704DC60E8B6}" dt="2023-04-24T20:47:53.742" v="3628" actId="47"/>
          <pc:sldLayoutMkLst>
            <pc:docMk/>
            <pc:sldMasterMk cId="2246350197" sldId="2147483772"/>
            <pc:sldLayoutMk cId="588329259" sldId="2147483805"/>
          </pc:sldLayoutMkLst>
        </pc:sldLayoutChg>
        <pc:sldLayoutChg chg="del">
          <pc:chgData name="Christopher Smith" userId="55859027-47ff-4ec1-a263-656b30aeb6f0" providerId="ADAL" clId="{70F285DE-9359-433E-8538-B704DC60E8B6}" dt="2023-04-24T20:47:53.742" v="3628" actId="47"/>
          <pc:sldLayoutMkLst>
            <pc:docMk/>
            <pc:sldMasterMk cId="2246350197" sldId="2147483772"/>
            <pc:sldLayoutMk cId="2130890415" sldId="2147483807"/>
          </pc:sldLayoutMkLst>
        </pc:sldLayoutChg>
        <pc:sldLayoutChg chg="del">
          <pc:chgData name="Christopher Smith" userId="55859027-47ff-4ec1-a263-656b30aeb6f0" providerId="ADAL" clId="{70F285DE-9359-433E-8538-B704DC60E8B6}" dt="2023-04-24T20:47:53.742" v="3628" actId="47"/>
          <pc:sldLayoutMkLst>
            <pc:docMk/>
            <pc:sldMasterMk cId="2246350197" sldId="2147483772"/>
            <pc:sldLayoutMk cId="968438040" sldId="2147483808"/>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0B8D995-C156-487A-AB08-D9B63DFA984E}"/>
              </a:ext>
            </a:extLst>
          </p:cNvPr>
          <p:cNvSpPr>
            <a:spLocks noGrp="1"/>
          </p:cNvSpPr>
          <p:nvPr>
            <p:ph type="hdr" sz="quarter"/>
          </p:nvPr>
        </p:nvSpPr>
        <p:spPr>
          <a:xfrm>
            <a:off x="0" y="2"/>
            <a:ext cx="3037840" cy="466435"/>
          </a:xfrm>
          <a:prstGeom prst="rect">
            <a:avLst/>
          </a:prstGeom>
        </p:spPr>
        <p:txBody>
          <a:bodyPr vert="horz" lIns="93166" tIns="46582" rIns="93166" bIns="46582" rtlCol="0"/>
          <a:lstStyle>
            <a:lvl1pPr algn="l">
              <a:defRPr sz="1200"/>
            </a:lvl1pPr>
          </a:lstStyle>
          <a:p>
            <a:endParaRPr lang="en-US"/>
          </a:p>
        </p:txBody>
      </p:sp>
      <p:sp>
        <p:nvSpPr>
          <p:cNvPr id="3" name="Date Placeholder 2">
            <a:extLst>
              <a:ext uri="{FF2B5EF4-FFF2-40B4-BE49-F238E27FC236}">
                <a16:creationId xmlns:a16="http://schemas.microsoft.com/office/drawing/2014/main" id="{25E876F7-1650-4C96-81B3-DE2DAE24E20C}"/>
              </a:ext>
            </a:extLst>
          </p:cNvPr>
          <p:cNvSpPr>
            <a:spLocks noGrp="1"/>
          </p:cNvSpPr>
          <p:nvPr>
            <p:ph type="dt" sz="quarter" idx="1"/>
          </p:nvPr>
        </p:nvSpPr>
        <p:spPr>
          <a:xfrm>
            <a:off x="3970937" y="2"/>
            <a:ext cx="3037840" cy="466435"/>
          </a:xfrm>
          <a:prstGeom prst="rect">
            <a:avLst/>
          </a:prstGeom>
        </p:spPr>
        <p:txBody>
          <a:bodyPr vert="horz" lIns="93166" tIns="46582" rIns="93166" bIns="46582" rtlCol="0"/>
          <a:lstStyle>
            <a:lvl1pPr algn="r">
              <a:defRPr sz="1200"/>
            </a:lvl1pPr>
          </a:lstStyle>
          <a:p>
            <a:fld id="{D73D8B48-657D-44D2-8875-F472F49A5E78}" type="datetimeFigureOut">
              <a:rPr lang="en-US" smtClean="0"/>
              <a:t>4/25/2023</a:t>
            </a:fld>
            <a:endParaRPr lang="en-US"/>
          </a:p>
        </p:txBody>
      </p:sp>
      <p:sp>
        <p:nvSpPr>
          <p:cNvPr id="4" name="Footer Placeholder 3">
            <a:extLst>
              <a:ext uri="{FF2B5EF4-FFF2-40B4-BE49-F238E27FC236}">
                <a16:creationId xmlns:a16="http://schemas.microsoft.com/office/drawing/2014/main" id="{60E42CB9-1248-4455-9096-A592CAE6E421}"/>
              </a:ext>
            </a:extLst>
          </p:cNvPr>
          <p:cNvSpPr>
            <a:spLocks noGrp="1"/>
          </p:cNvSpPr>
          <p:nvPr>
            <p:ph type="ftr" sz="quarter" idx="2"/>
          </p:nvPr>
        </p:nvSpPr>
        <p:spPr>
          <a:xfrm>
            <a:off x="0" y="8829967"/>
            <a:ext cx="3037840" cy="466434"/>
          </a:xfrm>
          <a:prstGeom prst="rect">
            <a:avLst/>
          </a:prstGeom>
        </p:spPr>
        <p:txBody>
          <a:bodyPr vert="horz" lIns="93166" tIns="46582" rIns="93166" bIns="46582"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42466A0-D473-46DB-ABBA-626EA60A6EC2}"/>
              </a:ext>
            </a:extLst>
          </p:cNvPr>
          <p:cNvSpPr>
            <a:spLocks noGrp="1"/>
          </p:cNvSpPr>
          <p:nvPr>
            <p:ph type="sldNum" sz="quarter" idx="3"/>
          </p:nvPr>
        </p:nvSpPr>
        <p:spPr>
          <a:xfrm>
            <a:off x="3970937" y="8829967"/>
            <a:ext cx="3037840" cy="466434"/>
          </a:xfrm>
          <a:prstGeom prst="rect">
            <a:avLst/>
          </a:prstGeom>
        </p:spPr>
        <p:txBody>
          <a:bodyPr vert="horz" lIns="93166" tIns="46582" rIns="93166" bIns="46582" rtlCol="0" anchor="b"/>
          <a:lstStyle>
            <a:lvl1pPr algn="r">
              <a:defRPr sz="1200"/>
            </a:lvl1pPr>
          </a:lstStyle>
          <a:p>
            <a:fld id="{1919D442-ED73-444D-9CBD-699E80601FAF}" type="slidenum">
              <a:rPr lang="en-US" smtClean="0"/>
              <a:t>‹#›</a:t>
            </a:fld>
            <a:endParaRPr lang="en-US"/>
          </a:p>
        </p:txBody>
      </p:sp>
    </p:spTree>
    <p:extLst>
      <p:ext uri="{BB962C8B-B14F-4D97-AF65-F5344CB8AC3E}">
        <p14:creationId xmlns:p14="http://schemas.microsoft.com/office/powerpoint/2010/main" val="11755465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37840" cy="466435"/>
          </a:xfrm>
          <a:prstGeom prst="rect">
            <a:avLst/>
          </a:prstGeom>
        </p:spPr>
        <p:txBody>
          <a:bodyPr vert="horz" lIns="93166" tIns="46582" rIns="93166" bIns="46582" rtlCol="0"/>
          <a:lstStyle>
            <a:lvl1pPr algn="l">
              <a:defRPr sz="1200"/>
            </a:lvl1pPr>
          </a:lstStyle>
          <a:p>
            <a:endParaRPr lang="en-US"/>
          </a:p>
        </p:txBody>
      </p:sp>
      <p:sp>
        <p:nvSpPr>
          <p:cNvPr id="3" name="Date Placeholder 2"/>
          <p:cNvSpPr>
            <a:spLocks noGrp="1"/>
          </p:cNvSpPr>
          <p:nvPr>
            <p:ph type="dt" idx="1"/>
          </p:nvPr>
        </p:nvSpPr>
        <p:spPr>
          <a:xfrm>
            <a:off x="3970937" y="2"/>
            <a:ext cx="3037840" cy="466435"/>
          </a:xfrm>
          <a:prstGeom prst="rect">
            <a:avLst/>
          </a:prstGeom>
        </p:spPr>
        <p:txBody>
          <a:bodyPr vert="horz" lIns="93166" tIns="46582" rIns="93166" bIns="46582" rtlCol="0"/>
          <a:lstStyle>
            <a:lvl1pPr algn="r">
              <a:defRPr sz="1200"/>
            </a:lvl1pPr>
          </a:lstStyle>
          <a:p>
            <a:fld id="{DD14BD18-FE0B-E14C-82DD-406AB6ACAEDB}" type="datetimeFigureOut">
              <a:rPr lang="en-US" smtClean="0"/>
              <a:t>4/25/2023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66" tIns="46582" rIns="93166" bIns="46582" rtlCol="0" anchor="ctr"/>
          <a:lstStyle/>
          <a:p>
            <a:endParaRPr lang="en-US"/>
          </a:p>
        </p:txBody>
      </p:sp>
      <p:sp>
        <p:nvSpPr>
          <p:cNvPr id="5" name="Notes Placeholder 4"/>
          <p:cNvSpPr>
            <a:spLocks noGrp="1"/>
          </p:cNvSpPr>
          <p:nvPr>
            <p:ph type="body" sz="quarter" idx="3"/>
          </p:nvPr>
        </p:nvSpPr>
        <p:spPr>
          <a:xfrm>
            <a:off x="701040" y="4473894"/>
            <a:ext cx="5608320" cy="3660458"/>
          </a:xfrm>
          <a:prstGeom prst="rect">
            <a:avLst/>
          </a:prstGeom>
        </p:spPr>
        <p:txBody>
          <a:bodyPr vert="horz" lIns="93166" tIns="46582" rIns="93166" bIns="4658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4"/>
          </a:xfrm>
          <a:prstGeom prst="rect">
            <a:avLst/>
          </a:prstGeom>
        </p:spPr>
        <p:txBody>
          <a:bodyPr vert="horz" lIns="93166" tIns="46582" rIns="93166" bIns="46582" rtlCol="0" anchor="b"/>
          <a:lstStyle>
            <a:lvl1pPr algn="l">
              <a:defRPr sz="1200"/>
            </a:lvl1pPr>
          </a:lstStyle>
          <a:p>
            <a:endParaRPr lang="en-US"/>
          </a:p>
        </p:txBody>
      </p:sp>
      <p:sp>
        <p:nvSpPr>
          <p:cNvPr id="7" name="Slide Number Placeholder 6"/>
          <p:cNvSpPr>
            <a:spLocks noGrp="1"/>
          </p:cNvSpPr>
          <p:nvPr>
            <p:ph type="sldNum" sz="quarter" idx="5"/>
          </p:nvPr>
        </p:nvSpPr>
        <p:spPr>
          <a:xfrm>
            <a:off x="3970937" y="8829967"/>
            <a:ext cx="3037840" cy="466434"/>
          </a:xfrm>
          <a:prstGeom prst="rect">
            <a:avLst/>
          </a:prstGeom>
        </p:spPr>
        <p:txBody>
          <a:bodyPr vert="horz" lIns="93166" tIns="46582" rIns="93166" bIns="46582" rtlCol="0" anchor="b"/>
          <a:lstStyle>
            <a:lvl1pPr algn="r">
              <a:defRPr sz="1200"/>
            </a:lvl1pPr>
          </a:lstStyle>
          <a:p>
            <a:fld id="{55D387F3-4B50-6449-9F75-FA0BCFBAAE64}" type="slidenum">
              <a:rPr lang="en-US" smtClean="0"/>
              <a:t>‹#›</a:t>
            </a:fld>
            <a:endParaRPr lang="en-US"/>
          </a:p>
        </p:txBody>
      </p:sp>
    </p:spTree>
    <p:extLst>
      <p:ext uri="{BB962C8B-B14F-4D97-AF65-F5344CB8AC3E}">
        <p14:creationId xmlns:p14="http://schemas.microsoft.com/office/powerpoint/2010/main" val="59573824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200">
              <a:solidFill>
                <a:schemeClr val="tx1"/>
              </a:solidFill>
              <a:latin typeface="Lato Light" panose="020F0502020204030203" pitchFamily="34" charset="0"/>
              <a:ea typeface="Lato Light" panose="020F0502020204030203" pitchFamily="34" charset="0"/>
              <a:cs typeface="Mukta ExtraLight" panose="020B0000000000000000" pitchFamily="34" charset="77"/>
            </a:endParaRPr>
          </a:p>
        </p:txBody>
      </p:sp>
      <p:sp>
        <p:nvSpPr>
          <p:cNvPr id="4" name="Slide Number Placeholder 3"/>
          <p:cNvSpPr>
            <a:spLocks noGrp="1"/>
          </p:cNvSpPr>
          <p:nvPr>
            <p:ph type="sldNum" sz="quarter" idx="5"/>
          </p:nvPr>
        </p:nvSpPr>
        <p:spPr/>
        <p:txBody>
          <a:bodyPr/>
          <a:lstStyle/>
          <a:p>
            <a:fld id="{55D387F3-4B50-6449-9F75-FA0BCFBAAE64}" type="slidenum">
              <a:rPr lang="en-US" smtClean="0"/>
              <a:t>1</a:t>
            </a:fld>
            <a:endParaRPr lang="en-US"/>
          </a:p>
        </p:txBody>
      </p:sp>
    </p:spTree>
    <p:extLst>
      <p:ext uri="{BB962C8B-B14F-4D97-AF65-F5344CB8AC3E}">
        <p14:creationId xmlns:p14="http://schemas.microsoft.com/office/powerpoint/2010/main" val="4112585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200">
              <a:solidFill>
                <a:schemeClr val="tx1"/>
              </a:solidFill>
              <a:latin typeface="Lato Light" panose="020F0502020204030203" pitchFamily="34" charset="0"/>
              <a:ea typeface="Lato Light" panose="020F0502020204030203" pitchFamily="34" charset="0"/>
              <a:cs typeface="Mukta ExtraLight" panose="020B0000000000000000" pitchFamily="34" charset="77"/>
            </a:endParaRPr>
          </a:p>
        </p:txBody>
      </p:sp>
      <p:sp>
        <p:nvSpPr>
          <p:cNvPr id="4" name="Slide Number Placeholder 3"/>
          <p:cNvSpPr>
            <a:spLocks noGrp="1"/>
          </p:cNvSpPr>
          <p:nvPr>
            <p:ph type="sldNum" sz="quarter" idx="5"/>
          </p:nvPr>
        </p:nvSpPr>
        <p:spPr/>
        <p:txBody>
          <a:bodyPr/>
          <a:lstStyle/>
          <a:p>
            <a:fld id="{55D387F3-4B50-6449-9F75-FA0BCFBAAE64}" type="slidenum">
              <a:rPr lang="en-US" smtClean="0"/>
              <a:t>2</a:t>
            </a:fld>
            <a:endParaRPr lang="en-US"/>
          </a:p>
        </p:txBody>
      </p:sp>
    </p:spTree>
    <p:extLst>
      <p:ext uri="{BB962C8B-B14F-4D97-AF65-F5344CB8AC3E}">
        <p14:creationId xmlns:p14="http://schemas.microsoft.com/office/powerpoint/2010/main" val="22068226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Ref idx="1002">
        <a:schemeClr val="bg2"/>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658C35B-64A5-C145-97B5-358E6390221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2505"/>
            <a:ext cx="12192000" cy="6858000"/>
          </a:xfrm>
          <a:prstGeom prst="rect">
            <a:avLst/>
          </a:prstGeom>
        </p:spPr>
      </p:pic>
      <p:sp>
        <p:nvSpPr>
          <p:cNvPr id="11" name="Title 1">
            <a:extLst>
              <a:ext uri="{FF2B5EF4-FFF2-40B4-BE49-F238E27FC236}">
                <a16:creationId xmlns:a16="http://schemas.microsoft.com/office/drawing/2014/main" id="{B161E867-BE1E-6649-B374-07E6B2E20AC7}"/>
              </a:ext>
            </a:extLst>
          </p:cNvPr>
          <p:cNvSpPr>
            <a:spLocks noGrp="1"/>
          </p:cNvSpPr>
          <p:nvPr>
            <p:ph type="ctrTitle" hasCustomPrompt="1"/>
          </p:nvPr>
        </p:nvSpPr>
        <p:spPr>
          <a:xfrm>
            <a:off x="698977" y="887202"/>
            <a:ext cx="5756704" cy="1588897"/>
          </a:xfrm>
          <a:blipFill dpi="0" rotWithShape="1">
            <a:blip r:embed="rId3"/>
            <a:srcRect/>
            <a:tile tx="0" ty="0" sx="100000" sy="100000" flip="none" algn="tr"/>
          </a:blipFill>
        </p:spPr>
        <p:txBody>
          <a:bodyPr wrap="none" tIns="457200" rIns="548640" bIns="0" anchor="b">
            <a:spAutoFit/>
          </a:bodyPr>
          <a:lstStyle>
            <a:lvl1pPr algn="l">
              <a:defRPr sz="8000" b="0" i="0">
                <a:solidFill>
                  <a:schemeClr val="bg1"/>
                </a:solidFill>
                <a:latin typeface="brandon_grotesquebold" panose="02000803000000000000" pitchFamily="2" charset="0"/>
              </a:defRPr>
            </a:lvl1pPr>
          </a:lstStyle>
          <a:p>
            <a:r>
              <a:rPr lang="en-US"/>
              <a:t>Section Title</a:t>
            </a:r>
          </a:p>
        </p:txBody>
      </p:sp>
      <p:sp>
        <p:nvSpPr>
          <p:cNvPr id="8" name="Text Placeholder 5">
            <a:extLst>
              <a:ext uri="{FF2B5EF4-FFF2-40B4-BE49-F238E27FC236}">
                <a16:creationId xmlns:a16="http://schemas.microsoft.com/office/drawing/2014/main" id="{99DD4C66-9AE1-4991-9A6D-B519B8E4DAFC}"/>
              </a:ext>
            </a:extLst>
          </p:cNvPr>
          <p:cNvSpPr>
            <a:spLocks noGrp="1"/>
          </p:cNvSpPr>
          <p:nvPr>
            <p:ph type="body" sz="quarter" idx="10" hasCustomPrompt="1"/>
          </p:nvPr>
        </p:nvSpPr>
        <p:spPr>
          <a:xfrm>
            <a:off x="698500" y="2476500"/>
            <a:ext cx="3446777" cy="766748"/>
          </a:xfrm>
        </p:spPr>
        <p:txBody>
          <a:bodyPr wrap="none">
            <a:spAutoFit/>
          </a:bodyPr>
          <a:lstStyle>
            <a:lvl1pPr marL="0" indent="0" algn="l">
              <a:buNone/>
              <a:defRPr sz="4000">
                <a:solidFill>
                  <a:srgbClr val="21B6C1"/>
                </a:solidFill>
                <a:latin typeface="brandon_grotesquebold" panose="02000803000000000000" pitchFamily="2" charset="0"/>
              </a:defRPr>
            </a:lvl1pPr>
            <a:lvl2pPr marL="457200" indent="0">
              <a:buNone/>
              <a:defRPr sz="4000">
                <a:latin typeface="Brandon Grotesque Bold" panose="020B0803020203060202" pitchFamily="34" charset="0"/>
              </a:defRPr>
            </a:lvl2pPr>
            <a:lvl3pPr marL="914400" indent="0">
              <a:buNone/>
              <a:defRPr sz="4000">
                <a:latin typeface="Brandon Grotesque Bold" panose="020B0803020203060202" pitchFamily="34" charset="0"/>
              </a:defRPr>
            </a:lvl3pPr>
            <a:lvl4pPr marL="1371600" indent="0">
              <a:buNone/>
              <a:defRPr sz="4000">
                <a:latin typeface="Brandon Grotesque Bold" panose="020B0803020203060202" pitchFamily="34" charset="0"/>
              </a:defRPr>
            </a:lvl4pPr>
            <a:lvl5pPr marL="1828800" indent="0">
              <a:buNone/>
              <a:defRPr sz="4000">
                <a:latin typeface="Brandon Grotesque Bold" panose="020B0803020203060202" pitchFamily="34" charset="0"/>
              </a:defRPr>
            </a:lvl5pPr>
          </a:lstStyle>
          <a:p>
            <a:pPr lvl="0"/>
            <a:r>
              <a:rPr lang="en-US"/>
              <a:t>Section Subtitle</a:t>
            </a:r>
          </a:p>
        </p:txBody>
      </p:sp>
    </p:spTree>
    <p:extLst>
      <p:ext uri="{BB962C8B-B14F-4D97-AF65-F5344CB8AC3E}">
        <p14:creationId xmlns:p14="http://schemas.microsoft.com/office/powerpoint/2010/main" val="404368507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28D2DC-8165-9761-AA44-3BD75B043107}"/>
              </a:ext>
            </a:extLst>
          </p:cNvPr>
          <p:cNvPicPr>
            <a:picLocks noChangeAspect="1"/>
          </p:cNvPicPr>
          <p:nvPr userDrawn="1"/>
        </p:nvPicPr>
        <p:blipFill>
          <a:blip r:embed="rId2"/>
          <a:stretch>
            <a:fillRect/>
          </a:stretch>
        </p:blipFill>
        <p:spPr>
          <a:xfrm>
            <a:off x="848868" y="6225854"/>
            <a:ext cx="1752600" cy="381000"/>
          </a:xfrm>
          <a:prstGeom prst="rect">
            <a:avLst/>
          </a:prstGeom>
        </p:spPr>
      </p:pic>
      <p:pic>
        <p:nvPicPr>
          <p:cNvPr id="3" name="Picture 2">
            <a:extLst>
              <a:ext uri="{FF2B5EF4-FFF2-40B4-BE49-F238E27FC236}">
                <a16:creationId xmlns:a16="http://schemas.microsoft.com/office/drawing/2014/main" id="{7C3780E0-D33D-A9B3-E755-598ACCB9279F}"/>
              </a:ext>
            </a:extLst>
          </p:cNvPr>
          <p:cNvPicPr/>
          <p:nvPr userDrawn="1"/>
        </p:nvPicPr>
        <p:blipFill>
          <a:blip r:embed="rId3" cstate="print">
            <a:biLevel thresh="50000"/>
            <a:extLst>
              <a:ext uri="{28A0092B-C50C-407E-A947-70E740481C1C}">
                <a14:useLocalDpi xmlns:a14="http://schemas.microsoft.com/office/drawing/2010/main" val="0"/>
              </a:ext>
            </a:extLst>
          </a:blip>
          <a:stretch>
            <a:fillRect/>
          </a:stretch>
        </p:blipFill>
        <p:spPr>
          <a:xfrm>
            <a:off x="2799662" y="6229078"/>
            <a:ext cx="1579412" cy="404166"/>
          </a:xfrm>
          <a:prstGeom prst="rect">
            <a:avLst/>
          </a:prstGeom>
        </p:spPr>
      </p:pic>
    </p:spTree>
    <p:extLst>
      <p:ext uri="{BB962C8B-B14F-4D97-AF65-F5344CB8AC3E}">
        <p14:creationId xmlns:p14="http://schemas.microsoft.com/office/powerpoint/2010/main" val="36997084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545807"/>
            <a:ext cx="2472152" cy="712311"/>
          </a:xfrm>
          <a:prstGeom prst="rect">
            <a:avLst/>
          </a:prstGeom>
        </p:spPr>
        <p:txBody>
          <a:bodyPr vert="horz" wrap="none" lIns="91440" tIns="45720" rIns="91440" bIns="45720" rtlCol="0" anchor="ctr">
            <a:spAutoFit/>
          </a:bodyPr>
          <a:lstStyle/>
          <a:p>
            <a:pPr lvl="0"/>
            <a:r>
              <a:rPr lang="en-US"/>
              <a:t>Main Title</a:t>
            </a:r>
          </a:p>
        </p:txBody>
      </p:sp>
      <p:sp>
        <p:nvSpPr>
          <p:cNvPr id="3" name="Text Placeholder 2"/>
          <p:cNvSpPr>
            <a:spLocks noGrp="1"/>
          </p:cNvSpPr>
          <p:nvPr>
            <p:ph type="body" idx="1"/>
          </p:nvPr>
        </p:nvSpPr>
        <p:spPr>
          <a:xfrm>
            <a:off x="838200" y="1699681"/>
            <a:ext cx="10515600" cy="627351"/>
          </a:xfrm>
          <a:prstGeom prst="rect">
            <a:avLst/>
          </a:prstGeom>
        </p:spPr>
        <p:txBody>
          <a:bodyPr vert="horz" lIns="91440" tIns="45720" rIns="91440" bIns="45720" rtlCol="0">
            <a:spAutoFit/>
          </a:bodyPr>
          <a:lstStyle/>
          <a:p>
            <a:pPr marL="0" lvl="0" indent="0">
              <a:buFontTx/>
              <a:buNone/>
            </a:pPr>
            <a:r>
              <a:rPr lang="en-US"/>
              <a:t>Edit Master text styles</a:t>
            </a:r>
          </a:p>
          <a:p>
            <a:pPr lvl="1">
              <a:buClr>
                <a:srgbClr val="21B6C1"/>
              </a:buClr>
            </a:pPr>
            <a:r>
              <a:rPr lang="en-US"/>
              <a:t>Second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C42E98-4098-476D-9833-F58CE30DB6F9}" type="datetimeFigureOut">
              <a:rPr lang="en-US" smtClean="0"/>
              <a:t>4/25/2023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C521D8-0276-7043-A50F-48E286C59F7E}" type="slidenum">
              <a:rPr lang="en-US" smtClean="0"/>
              <a:pPr/>
              <a:t>‹#›</a:t>
            </a:fld>
            <a:endParaRPr lang="en-US"/>
          </a:p>
        </p:txBody>
      </p:sp>
      <p:pic>
        <p:nvPicPr>
          <p:cNvPr id="8" name="Picture 7">
            <a:extLst>
              <a:ext uri="{FF2B5EF4-FFF2-40B4-BE49-F238E27FC236}">
                <a16:creationId xmlns:a16="http://schemas.microsoft.com/office/drawing/2014/main" id="{5927F63A-1C6A-E743-9A99-705ACCBBE8DE}"/>
              </a:ext>
            </a:extLst>
          </p:cNvPr>
          <p:cNvPicPr>
            <a:picLocks noChangeAspect="1"/>
          </p:cNvPicPr>
          <p:nvPr userDrawn="1"/>
        </p:nvPicPr>
        <p:blipFill>
          <a:blip r:embed="rId4"/>
          <a:stretch>
            <a:fillRect/>
          </a:stretch>
        </p:blipFill>
        <p:spPr>
          <a:xfrm>
            <a:off x="10838327" y="3952015"/>
            <a:ext cx="2623607" cy="2623607"/>
          </a:xfrm>
          <a:prstGeom prst="rect">
            <a:avLst/>
          </a:prstGeom>
        </p:spPr>
      </p:pic>
    </p:spTree>
    <p:extLst>
      <p:ext uri="{BB962C8B-B14F-4D97-AF65-F5344CB8AC3E}">
        <p14:creationId xmlns:p14="http://schemas.microsoft.com/office/powerpoint/2010/main" val="2246350197"/>
      </p:ext>
    </p:extLst>
  </p:cSld>
  <p:clrMap bg1="lt1" tx1="dk1" bg2="lt2" tx2="dk2" accent1="accent1" accent2="accent2" accent3="accent3" accent4="accent4" accent5="accent5" accent6="accent6" hlink="hlink" folHlink="folHlink"/>
  <p:sldLayoutIdLst>
    <p:sldLayoutId id="2147483653" r:id="rId1"/>
    <p:sldLayoutId id="2147483806" r:id="rId2"/>
  </p:sldLayoutIdLst>
  <p:hf hdr="0" ftr="0" dt="0"/>
  <p:txStyles>
    <p:titleStyle>
      <a:lvl1pPr algn="l" defTabSz="914400" rtl="0" eaLnBrk="1" latinLnBrk="0" hangingPunct="1">
        <a:lnSpc>
          <a:spcPct val="90000"/>
        </a:lnSpc>
        <a:spcBef>
          <a:spcPct val="0"/>
        </a:spcBef>
        <a:buNone/>
        <a:defRPr lang="en-US" sz="4400" b="0" i="0" kern="1200" dirty="0">
          <a:solidFill>
            <a:srgbClr val="0C2340"/>
          </a:solidFill>
          <a:latin typeface="brandon_grotesquebold" panose="02000803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1800" b="0" i="0" kern="1200" dirty="0" smtClean="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1600" b="0" i="0" kern="1200" baseline="0" dirty="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DF6D7C-0EF8-154E-8078-C72C8A000C99}"/>
              </a:ext>
            </a:extLst>
          </p:cNvPr>
          <p:cNvSpPr txBox="1"/>
          <p:nvPr/>
        </p:nvSpPr>
        <p:spPr>
          <a:xfrm>
            <a:off x="2336834" y="306186"/>
            <a:ext cx="7518405" cy="584775"/>
          </a:xfrm>
          <a:prstGeom prst="rect">
            <a:avLst/>
          </a:prstGeom>
          <a:noFill/>
        </p:spPr>
        <p:txBody>
          <a:bodyPr wrap="none" rtlCol="0">
            <a:spAutoFit/>
          </a:bodyPr>
          <a:lstStyle/>
          <a:p>
            <a:pPr algn="ctr"/>
            <a:r>
              <a:rPr lang="en-US" sz="3200" b="1" spc="600">
                <a:solidFill>
                  <a:schemeClr val="tx2"/>
                </a:solidFill>
                <a:latin typeface="Bebas Neue" pitchFamily="2" charset="0"/>
              </a:rPr>
              <a:t>CCDPH </a:t>
            </a:r>
            <a:r>
              <a:rPr lang="en-US" sz="3200" b="1" spc="600" err="1">
                <a:solidFill>
                  <a:schemeClr val="tx2"/>
                </a:solidFill>
                <a:latin typeface="Bebas Neue" pitchFamily="2" charset="0"/>
              </a:rPr>
              <a:t>svi</a:t>
            </a:r>
            <a:r>
              <a:rPr lang="en-US" sz="3200" b="1" spc="600">
                <a:solidFill>
                  <a:schemeClr val="tx2"/>
                </a:solidFill>
                <a:latin typeface="Bebas Neue" pitchFamily="2" charset="0"/>
              </a:rPr>
              <a:t> calculation methodology</a:t>
            </a:r>
          </a:p>
        </p:txBody>
      </p:sp>
      <p:sp>
        <p:nvSpPr>
          <p:cNvPr id="3" name="TextBox 2">
            <a:extLst>
              <a:ext uri="{FF2B5EF4-FFF2-40B4-BE49-F238E27FC236}">
                <a16:creationId xmlns:a16="http://schemas.microsoft.com/office/drawing/2014/main" id="{7F72BDCC-EC1E-8D4E-B018-2EF2F72AF387}"/>
              </a:ext>
            </a:extLst>
          </p:cNvPr>
          <p:cNvSpPr txBox="1"/>
          <p:nvPr/>
        </p:nvSpPr>
        <p:spPr>
          <a:xfrm>
            <a:off x="1543535" y="787593"/>
            <a:ext cx="9105057" cy="337400"/>
          </a:xfrm>
          <a:prstGeom prst="rect">
            <a:avLst/>
          </a:prstGeom>
          <a:noFill/>
        </p:spPr>
        <p:txBody>
          <a:bodyPr wrap="none" rtlCol="0">
            <a:spAutoFit/>
          </a:bodyPr>
          <a:lstStyle/>
          <a:p>
            <a:pPr algn="ctr">
              <a:lnSpc>
                <a:spcPts val="2100"/>
              </a:lnSpc>
            </a:pPr>
            <a:r>
              <a:rPr lang="en-US" sz="1200" spc="-60">
                <a:latin typeface="Poppins" panose="00000500000000000000" pitchFamily="2" charset="0"/>
                <a:cs typeface="Poppins" panose="00000500000000000000" pitchFamily="2" charset="0"/>
              </a:rPr>
              <a:t>Below are the SVI rankings based on percentile rank scaled from 1-10 using data from the latest ACS 5-year estimates, 2017-2021. </a:t>
            </a:r>
          </a:p>
        </p:txBody>
      </p:sp>
      <p:sp>
        <p:nvSpPr>
          <p:cNvPr id="4" name="Rounded Rectangle 3">
            <a:extLst>
              <a:ext uri="{FF2B5EF4-FFF2-40B4-BE49-F238E27FC236}">
                <a16:creationId xmlns:a16="http://schemas.microsoft.com/office/drawing/2014/main" id="{15798FFA-6702-8C42-9500-F3C8383B0FD1}"/>
              </a:ext>
            </a:extLst>
          </p:cNvPr>
          <p:cNvSpPr/>
          <p:nvPr/>
        </p:nvSpPr>
        <p:spPr>
          <a:xfrm>
            <a:off x="712615" y="1715623"/>
            <a:ext cx="2194560" cy="372991"/>
          </a:xfrm>
          <a:prstGeom prst="roundRect">
            <a:avLst/>
          </a:prstGeom>
          <a:solidFill>
            <a:srgbClr val="A4E0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Lato Light" panose="020F0502020204030203" pitchFamily="34" charset="0"/>
            </a:endParaRPr>
          </a:p>
        </p:txBody>
      </p:sp>
      <p:sp>
        <p:nvSpPr>
          <p:cNvPr id="6" name="Rounded Rectangle 5">
            <a:extLst>
              <a:ext uri="{FF2B5EF4-FFF2-40B4-BE49-F238E27FC236}">
                <a16:creationId xmlns:a16="http://schemas.microsoft.com/office/drawing/2014/main" id="{E9A42E64-88AF-AA43-9842-5350EEFF6042}"/>
              </a:ext>
            </a:extLst>
          </p:cNvPr>
          <p:cNvSpPr/>
          <p:nvPr/>
        </p:nvSpPr>
        <p:spPr>
          <a:xfrm>
            <a:off x="3548835" y="1734053"/>
            <a:ext cx="2194560" cy="372991"/>
          </a:xfrm>
          <a:prstGeom prst="roundRect">
            <a:avLst/>
          </a:prstGeom>
          <a:solidFill>
            <a:srgbClr val="7FCD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Lato Light" panose="020F0502020204030203" pitchFamily="34" charset="0"/>
            </a:endParaRPr>
          </a:p>
        </p:txBody>
      </p:sp>
      <p:sp>
        <p:nvSpPr>
          <p:cNvPr id="8" name="Rounded Rectangle 7">
            <a:extLst>
              <a:ext uri="{FF2B5EF4-FFF2-40B4-BE49-F238E27FC236}">
                <a16:creationId xmlns:a16="http://schemas.microsoft.com/office/drawing/2014/main" id="{E64FC41D-89B8-954A-A1BC-06E361115811}"/>
              </a:ext>
            </a:extLst>
          </p:cNvPr>
          <p:cNvSpPr/>
          <p:nvPr/>
        </p:nvSpPr>
        <p:spPr>
          <a:xfrm>
            <a:off x="6441730" y="1744208"/>
            <a:ext cx="2194560" cy="372991"/>
          </a:xfrm>
          <a:prstGeom prst="roundRect">
            <a:avLst/>
          </a:prstGeom>
          <a:solidFill>
            <a:srgbClr val="40B4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Lato Light" panose="020F0502020204030203" pitchFamily="34" charset="0"/>
            </a:endParaRPr>
          </a:p>
        </p:txBody>
      </p:sp>
      <p:sp>
        <p:nvSpPr>
          <p:cNvPr id="10" name="Rounded Rectangle 9">
            <a:extLst>
              <a:ext uri="{FF2B5EF4-FFF2-40B4-BE49-F238E27FC236}">
                <a16:creationId xmlns:a16="http://schemas.microsoft.com/office/drawing/2014/main" id="{55F1E233-ECA9-714D-B0A0-8B33E334FEEE}"/>
              </a:ext>
            </a:extLst>
          </p:cNvPr>
          <p:cNvSpPr/>
          <p:nvPr/>
        </p:nvSpPr>
        <p:spPr>
          <a:xfrm>
            <a:off x="9333083" y="1744208"/>
            <a:ext cx="2194560" cy="37299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Lato Light" panose="020F0502020204030203" pitchFamily="34" charset="0"/>
            </a:endParaRPr>
          </a:p>
        </p:txBody>
      </p:sp>
      <p:sp>
        <p:nvSpPr>
          <p:cNvPr id="5" name="TextBox 4">
            <a:extLst>
              <a:ext uri="{FF2B5EF4-FFF2-40B4-BE49-F238E27FC236}">
                <a16:creationId xmlns:a16="http://schemas.microsoft.com/office/drawing/2014/main" id="{84344EEA-71EE-764F-97B7-D33487B00C5F}"/>
              </a:ext>
            </a:extLst>
          </p:cNvPr>
          <p:cNvSpPr txBox="1"/>
          <p:nvPr/>
        </p:nvSpPr>
        <p:spPr>
          <a:xfrm>
            <a:off x="812896" y="1797602"/>
            <a:ext cx="1996059" cy="276999"/>
          </a:xfrm>
          <a:prstGeom prst="rect">
            <a:avLst/>
          </a:prstGeom>
          <a:noFill/>
        </p:spPr>
        <p:txBody>
          <a:bodyPr wrap="none" rtlCol="0" anchor="ctr" anchorCtr="0">
            <a:spAutoFit/>
          </a:bodyPr>
          <a:lstStyle/>
          <a:p>
            <a:pPr algn="ctr"/>
            <a:r>
              <a:rPr lang="en-US" sz="1200" b="1">
                <a:solidFill>
                  <a:schemeClr val="bg1"/>
                </a:solidFill>
                <a:latin typeface="Poppins" pitchFamily="2" charset="77"/>
                <a:ea typeface="League Spartan" charset="0"/>
                <a:cs typeface="Poppins" pitchFamily="2" charset="77"/>
              </a:rPr>
              <a:t>ACQUIRE SOURCE DATA</a:t>
            </a:r>
          </a:p>
        </p:txBody>
      </p:sp>
      <p:sp>
        <p:nvSpPr>
          <p:cNvPr id="7" name="TextBox 6">
            <a:extLst>
              <a:ext uri="{FF2B5EF4-FFF2-40B4-BE49-F238E27FC236}">
                <a16:creationId xmlns:a16="http://schemas.microsoft.com/office/drawing/2014/main" id="{49F4B5C2-26AF-114C-B11B-0D78E510CBE2}"/>
              </a:ext>
            </a:extLst>
          </p:cNvPr>
          <p:cNvSpPr txBox="1"/>
          <p:nvPr/>
        </p:nvSpPr>
        <p:spPr>
          <a:xfrm>
            <a:off x="3530265" y="1817504"/>
            <a:ext cx="2231701" cy="276999"/>
          </a:xfrm>
          <a:prstGeom prst="rect">
            <a:avLst/>
          </a:prstGeom>
          <a:noFill/>
        </p:spPr>
        <p:txBody>
          <a:bodyPr wrap="none" rtlCol="0" anchor="ctr" anchorCtr="0">
            <a:spAutoFit/>
          </a:bodyPr>
          <a:lstStyle/>
          <a:p>
            <a:pPr algn="ctr"/>
            <a:r>
              <a:rPr lang="en-US" sz="1200" b="1">
                <a:solidFill>
                  <a:schemeClr val="bg1"/>
                </a:solidFill>
                <a:latin typeface="Poppins" pitchFamily="2" charset="77"/>
                <a:ea typeface="League Spartan" charset="0"/>
                <a:cs typeface="Poppins" pitchFamily="2" charset="77"/>
              </a:rPr>
              <a:t>CALCULATE SVI VARIABLES</a:t>
            </a:r>
          </a:p>
        </p:txBody>
      </p:sp>
      <p:sp>
        <p:nvSpPr>
          <p:cNvPr id="9" name="TextBox 8">
            <a:extLst>
              <a:ext uri="{FF2B5EF4-FFF2-40B4-BE49-F238E27FC236}">
                <a16:creationId xmlns:a16="http://schemas.microsoft.com/office/drawing/2014/main" id="{558CE399-089D-4540-B5E7-CB9D1B2EA79E}"/>
              </a:ext>
            </a:extLst>
          </p:cNvPr>
          <p:cNvSpPr txBox="1"/>
          <p:nvPr/>
        </p:nvSpPr>
        <p:spPr>
          <a:xfrm>
            <a:off x="6354440" y="1817503"/>
            <a:ext cx="2392001" cy="276999"/>
          </a:xfrm>
          <a:prstGeom prst="rect">
            <a:avLst/>
          </a:prstGeom>
          <a:noFill/>
        </p:spPr>
        <p:txBody>
          <a:bodyPr wrap="none" rtlCol="0" anchor="ctr" anchorCtr="0">
            <a:spAutoFit/>
          </a:bodyPr>
          <a:lstStyle/>
          <a:p>
            <a:pPr algn="ctr"/>
            <a:r>
              <a:rPr lang="en-US" sz="1200" b="1">
                <a:solidFill>
                  <a:schemeClr val="bg1"/>
                </a:solidFill>
                <a:latin typeface="Poppins" pitchFamily="2" charset="77"/>
                <a:ea typeface="League Spartan" charset="0"/>
                <a:cs typeface="Poppins" pitchFamily="2" charset="77"/>
              </a:rPr>
              <a:t>CREATE COMPOSITE INDICES </a:t>
            </a:r>
          </a:p>
        </p:txBody>
      </p:sp>
      <p:sp>
        <p:nvSpPr>
          <p:cNvPr id="11" name="TextBox 10">
            <a:extLst>
              <a:ext uri="{FF2B5EF4-FFF2-40B4-BE49-F238E27FC236}">
                <a16:creationId xmlns:a16="http://schemas.microsoft.com/office/drawing/2014/main" id="{FD1F03B4-9FF2-4C4B-815D-99B03993C360}"/>
              </a:ext>
            </a:extLst>
          </p:cNvPr>
          <p:cNvSpPr txBox="1"/>
          <p:nvPr/>
        </p:nvSpPr>
        <p:spPr>
          <a:xfrm>
            <a:off x="9266174" y="1817503"/>
            <a:ext cx="2348721" cy="276999"/>
          </a:xfrm>
          <a:prstGeom prst="rect">
            <a:avLst/>
          </a:prstGeom>
          <a:noFill/>
        </p:spPr>
        <p:txBody>
          <a:bodyPr wrap="none" rtlCol="0" anchor="ctr" anchorCtr="0">
            <a:spAutoFit/>
          </a:bodyPr>
          <a:lstStyle/>
          <a:p>
            <a:pPr algn="ctr"/>
            <a:r>
              <a:rPr lang="en-US" sz="1200" b="1">
                <a:solidFill>
                  <a:schemeClr val="bg1"/>
                </a:solidFill>
                <a:latin typeface="Poppins" pitchFamily="2" charset="77"/>
                <a:ea typeface="League Spartan" charset="0"/>
                <a:cs typeface="Poppins" pitchFamily="2" charset="77"/>
              </a:rPr>
              <a:t>RANK BY SSMA COMMUNITY</a:t>
            </a:r>
          </a:p>
        </p:txBody>
      </p:sp>
      <p:sp>
        <p:nvSpPr>
          <p:cNvPr id="21" name="TextBox 20">
            <a:extLst>
              <a:ext uri="{FF2B5EF4-FFF2-40B4-BE49-F238E27FC236}">
                <a16:creationId xmlns:a16="http://schemas.microsoft.com/office/drawing/2014/main" id="{7F901046-E14A-6649-8ED9-B3C831655655}"/>
              </a:ext>
            </a:extLst>
          </p:cNvPr>
          <p:cNvSpPr txBox="1"/>
          <p:nvPr/>
        </p:nvSpPr>
        <p:spPr>
          <a:xfrm>
            <a:off x="5360876" y="1526139"/>
            <a:ext cx="1470274" cy="338554"/>
          </a:xfrm>
          <a:prstGeom prst="rect">
            <a:avLst/>
          </a:prstGeom>
          <a:noFill/>
        </p:spPr>
        <p:txBody>
          <a:bodyPr wrap="none" rtlCol="0" anchor="ctr" anchorCtr="0">
            <a:spAutoFit/>
          </a:bodyPr>
          <a:lstStyle/>
          <a:p>
            <a:pPr algn="ctr"/>
            <a:r>
              <a:rPr lang="en-US" sz="1600" b="1">
                <a:solidFill>
                  <a:schemeClr val="bg1"/>
                </a:solidFill>
                <a:latin typeface="Poppins" pitchFamily="2" charset="77"/>
                <a:ea typeface="League Spartan" charset="0"/>
                <a:cs typeface="Poppins" pitchFamily="2" charset="77"/>
              </a:rPr>
              <a:t>WORKFLOW</a:t>
            </a:r>
          </a:p>
        </p:txBody>
      </p:sp>
      <p:sp>
        <p:nvSpPr>
          <p:cNvPr id="45" name="Subtitle 2">
            <a:extLst>
              <a:ext uri="{FF2B5EF4-FFF2-40B4-BE49-F238E27FC236}">
                <a16:creationId xmlns:a16="http://schemas.microsoft.com/office/drawing/2014/main" id="{A6D2E2E5-16F3-7F5B-F95F-78A98A2B25BD}"/>
              </a:ext>
            </a:extLst>
          </p:cNvPr>
          <p:cNvSpPr txBox="1">
            <a:spLocks/>
          </p:cNvSpPr>
          <p:nvPr/>
        </p:nvSpPr>
        <p:spPr>
          <a:xfrm>
            <a:off x="649070" y="2234704"/>
            <a:ext cx="2286000" cy="1867884"/>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1750"/>
              </a:lnSpc>
            </a:pPr>
            <a:r>
              <a:rPr lang="en-US" sz="1200">
                <a:solidFill>
                  <a:schemeClr val="tx1"/>
                </a:solidFill>
                <a:latin typeface="Lato Light" panose="020F0502020204030203" pitchFamily="34" charset="0"/>
                <a:ea typeface="Lato Light" panose="020F0502020204030203" pitchFamily="34" charset="0"/>
                <a:cs typeface="Mukta ExtraLight" panose="020B0000000000000000" pitchFamily="34" charset="77"/>
              </a:rPr>
              <a:t>Acquire the raw counts needed to calculate the SVI’s sixteen component variables. Counts by municipality are made available from latest US Census Bureau American Community Survey (ACS) 5-year estimates </a:t>
            </a:r>
            <a:br>
              <a:rPr lang="en-US" sz="1200">
                <a:solidFill>
                  <a:schemeClr val="tx1"/>
                </a:solidFill>
                <a:latin typeface="Lato Light" panose="020F0502020204030203" pitchFamily="34" charset="0"/>
                <a:ea typeface="Lato Light" panose="020F0502020204030203" pitchFamily="34" charset="0"/>
                <a:cs typeface="Mukta ExtraLight" panose="020B0000000000000000" pitchFamily="34" charset="77"/>
              </a:rPr>
            </a:br>
            <a:r>
              <a:rPr lang="en-US" sz="1200">
                <a:solidFill>
                  <a:schemeClr val="tx1"/>
                </a:solidFill>
                <a:latin typeface="Lato Light" panose="020F0502020204030203" pitchFamily="34" charset="0"/>
                <a:ea typeface="Lato Light" panose="020F0502020204030203" pitchFamily="34" charset="0"/>
                <a:cs typeface="Mukta ExtraLight" panose="020B0000000000000000" pitchFamily="34" charset="77"/>
              </a:rPr>
              <a:t>(i.e., 2017-2021).  </a:t>
            </a:r>
          </a:p>
        </p:txBody>
      </p:sp>
      <p:sp>
        <p:nvSpPr>
          <p:cNvPr id="67" name="Subtitle 2">
            <a:extLst>
              <a:ext uri="{FF2B5EF4-FFF2-40B4-BE49-F238E27FC236}">
                <a16:creationId xmlns:a16="http://schemas.microsoft.com/office/drawing/2014/main" id="{2E3989CA-26B6-0BF6-E418-E851A5322157}"/>
              </a:ext>
            </a:extLst>
          </p:cNvPr>
          <p:cNvSpPr txBox="1">
            <a:spLocks/>
          </p:cNvSpPr>
          <p:nvPr/>
        </p:nvSpPr>
        <p:spPr>
          <a:xfrm>
            <a:off x="3517506" y="2234704"/>
            <a:ext cx="2286000" cy="1867884"/>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1750"/>
              </a:lnSpc>
            </a:pPr>
            <a:r>
              <a:rPr lang="en-US" sz="1200">
                <a:solidFill>
                  <a:schemeClr val="tx1"/>
                </a:solidFill>
                <a:latin typeface="Lato Light" panose="020F0502020204030203" pitchFamily="34" charset="0"/>
                <a:ea typeface="Lato Light" panose="020F0502020204030203" pitchFamily="34" charset="0"/>
                <a:cs typeface="Mukta ExtraLight" panose="020B0000000000000000" pitchFamily="34" charset="77"/>
              </a:rPr>
              <a:t>Calculate the sixteen SVI component variables </a:t>
            </a:r>
            <a:br>
              <a:rPr lang="en-US" sz="1200">
                <a:solidFill>
                  <a:schemeClr val="tx1"/>
                </a:solidFill>
                <a:latin typeface="Lato Light" panose="020F0502020204030203" pitchFamily="34" charset="0"/>
                <a:ea typeface="Lato Light" panose="020F0502020204030203" pitchFamily="34" charset="0"/>
                <a:cs typeface="Mukta ExtraLight" panose="020B0000000000000000" pitchFamily="34" charset="77"/>
              </a:rPr>
            </a:br>
            <a:r>
              <a:rPr lang="en-US" sz="1200">
                <a:solidFill>
                  <a:schemeClr val="tx1"/>
                </a:solidFill>
                <a:latin typeface="Lato Light" panose="020F0502020204030203" pitchFamily="34" charset="0"/>
                <a:ea typeface="Lato Light" panose="020F0502020204030203" pitchFamily="34" charset="0"/>
                <a:cs typeface="Mukta ExtraLight" panose="020B0000000000000000" pitchFamily="34" charset="77"/>
              </a:rPr>
              <a:t>(e.g., unemployment rate; poverty rate; households with no vehicle available) by municipality. Also calculate margins of error across the variables to detect any issues with sample size.</a:t>
            </a:r>
          </a:p>
        </p:txBody>
      </p:sp>
      <p:sp>
        <p:nvSpPr>
          <p:cNvPr id="32" name="Subtitle 2">
            <a:extLst>
              <a:ext uri="{FF2B5EF4-FFF2-40B4-BE49-F238E27FC236}">
                <a16:creationId xmlns:a16="http://schemas.microsoft.com/office/drawing/2014/main" id="{CBC1EEEA-2EDC-6BC1-23CD-441742DEB497}"/>
              </a:ext>
            </a:extLst>
          </p:cNvPr>
          <p:cNvSpPr txBox="1">
            <a:spLocks/>
          </p:cNvSpPr>
          <p:nvPr/>
        </p:nvSpPr>
        <p:spPr>
          <a:xfrm>
            <a:off x="6430445" y="2234704"/>
            <a:ext cx="2286000" cy="1867884"/>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1750"/>
              </a:lnSpc>
            </a:pPr>
            <a:r>
              <a:rPr lang="en-US" sz="1200">
                <a:solidFill>
                  <a:schemeClr val="tx1"/>
                </a:solidFill>
                <a:latin typeface="Lato Light" panose="020F0502020204030203" pitchFamily="34" charset="0"/>
                <a:ea typeface="Lato Light" panose="020F0502020204030203" pitchFamily="34" charset="0"/>
                <a:cs typeface="Mukta ExtraLight" panose="020B0000000000000000" pitchFamily="34" charset="77"/>
              </a:rPr>
              <a:t>Percentile rankings are then calculated for each of the four component SVI themes: </a:t>
            </a:r>
            <a:br>
              <a:rPr lang="en-US" sz="1200">
                <a:solidFill>
                  <a:schemeClr val="tx1"/>
                </a:solidFill>
                <a:latin typeface="Lato Light" panose="020F0502020204030203" pitchFamily="34" charset="0"/>
                <a:ea typeface="Lato Light" panose="020F0502020204030203" pitchFamily="34" charset="0"/>
                <a:cs typeface="Mukta ExtraLight" panose="020B0000000000000000" pitchFamily="34" charset="77"/>
              </a:rPr>
            </a:br>
            <a:r>
              <a:rPr lang="en-US" sz="1200">
                <a:solidFill>
                  <a:schemeClr val="tx1"/>
                </a:solidFill>
                <a:latin typeface="Lato Light" panose="020F0502020204030203" pitchFamily="34" charset="0"/>
                <a:ea typeface="Lato Light" panose="020F0502020204030203" pitchFamily="34" charset="0"/>
                <a:cs typeface="Mukta ExtraLight" panose="020B0000000000000000" pitchFamily="34" charset="77"/>
              </a:rPr>
              <a:t>(1) socioeconomic status; </a:t>
            </a:r>
            <a:br>
              <a:rPr lang="en-US" sz="1200">
                <a:solidFill>
                  <a:schemeClr val="tx1"/>
                </a:solidFill>
                <a:latin typeface="Lato Light" panose="020F0502020204030203" pitchFamily="34" charset="0"/>
                <a:ea typeface="Lato Light" panose="020F0502020204030203" pitchFamily="34" charset="0"/>
                <a:cs typeface="Mukta ExtraLight" panose="020B0000000000000000" pitchFamily="34" charset="77"/>
              </a:rPr>
            </a:br>
            <a:r>
              <a:rPr lang="en-US" sz="1200">
                <a:solidFill>
                  <a:schemeClr val="tx1"/>
                </a:solidFill>
                <a:latin typeface="Lato Light" panose="020F0502020204030203" pitchFamily="34" charset="0"/>
                <a:ea typeface="Lato Light" panose="020F0502020204030203" pitchFamily="34" charset="0"/>
                <a:cs typeface="Mukta ExtraLight" panose="020B0000000000000000" pitchFamily="34" charset="77"/>
              </a:rPr>
              <a:t>(2) household characteristics; </a:t>
            </a:r>
            <a:br>
              <a:rPr lang="en-US" sz="1200">
                <a:solidFill>
                  <a:schemeClr val="tx1"/>
                </a:solidFill>
                <a:latin typeface="Lato Light" panose="020F0502020204030203" pitchFamily="34" charset="0"/>
                <a:ea typeface="Lato Light" panose="020F0502020204030203" pitchFamily="34" charset="0"/>
                <a:cs typeface="Mukta ExtraLight" panose="020B0000000000000000" pitchFamily="34" charset="77"/>
              </a:rPr>
            </a:br>
            <a:r>
              <a:rPr lang="en-US" sz="1200">
                <a:solidFill>
                  <a:schemeClr val="tx1"/>
                </a:solidFill>
                <a:latin typeface="Lato Light" panose="020F0502020204030203" pitchFamily="34" charset="0"/>
                <a:ea typeface="Lato Light" panose="020F0502020204030203" pitchFamily="34" charset="0"/>
                <a:cs typeface="Mukta ExtraLight" panose="020B0000000000000000" pitchFamily="34" charset="77"/>
              </a:rPr>
              <a:t>(3) racial and ethnic minority status; and (4) housing type and transportation. </a:t>
            </a:r>
          </a:p>
        </p:txBody>
      </p:sp>
      <p:sp>
        <p:nvSpPr>
          <p:cNvPr id="33" name="Subtitle 2">
            <a:extLst>
              <a:ext uri="{FF2B5EF4-FFF2-40B4-BE49-F238E27FC236}">
                <a16:creationId xmlns:a16="http://schemas.microsoft.com/office/drawing/2014/main" id="{3958A7F5-FA5D-C5C8-03E4-E1C6E00721AF}"/>
              </a:ext>
            </a:extLst>
          </p:cNvPr>
          <p:cNvSpPr txBox="1">
            <a:spLocks/>
          </p:cNvSpPr>
          <p:nvPr/>
        </p:nvSpPr>
        <p:spPr>
          <a:xfrm>
            <a:off x="9333083" y="2234704"/>
            <a:ext cx="2286000" cy="1867884"/>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1750"/>
              </a:lnSpc>
            </a:pPr>
            <a:r>
              <a:rPr lang="en-US" sz="1200">
                <a:solidFill>
                  <a:schemeClr val="tx1"/>
                </a:solidFill>
                <a:latin typeface="Lato Light" panose="020F0502020204030203" pitchFamily="34" charset="0"/>
                <a:ea typeface="Lato Light" panose="020F0502020204030203" pitchFamily="34" charset="0"/>
                <a:cs typeface="Mukta ExtraLight" panose="020B0000000000000000" pitchFamily="34" charset="77"/>
              </a:rPr>
              <a:t>The four percentile ranks are then summed and ordered to create an overall SVI estimate for each of the 35 SSMA communities. Finally, these estimates are ranked to create a STP-specific component variable scaled 1 to 10.</a:t>
            </a:r>
          </a:p>
        </p:txBody>
      </p:sp>
      <p:sp>
        <p:nvSpPr>
          <p:cNvPr id="15" name="Rectangle 14">
            <a:extLst>
              <a:ext uri="{FF2B5EF4-FFF2-40B4-BE49-F238E27FC236}">
                <a16:creationId xmlns:a16="http://schemas.microsoft.com/office/drawing/2014/main" id="{61781738-271B-707A-E2A1-6843C1981B99}"/>
              </a:ext>
            </a:extLst>
          </p:cNvPr>
          <p:cNvSpPr/>
          <p:nvPr/>
        </p:nvSpPr>
        <p:spPr>
          <a:xfrm>
            <a:off x="2907174" y="4451123"/>
            <a:ext cx="6425909" cy="106397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Lato Light" panose="020F0502020204030203" pitchFamily="34" charset="0"/>
              </a:rPr>
              <a:t>To improve transparency, all code used for calculating the SVI data are available on the CCDPH Epidemiology Unit’s SVI GitHub repository. SVI data for all of suburban Cook County by municipality, zip code tabulation area, and census tract are shared on the Cook County Health Atlas for the years 2010 to 2021.</a:t>
            </a:r>
          </a:p>
        </p:txBody>
      </p:sp>
    </p:spTree>
    <p:extLst>
      <p:ext uri="{BB962C8B-B14F-4D97-AF65-F5344CB8AC3E}">
        <p14:creationId xmlns:p14="http://schemas.microsoft.com/office/powerpoint/2010/main" val="113542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DF6D7C-0EF8-154E-8078-C72C8A000C99}"/>
              </a:ext>
            </a:extLst>
          </p:cNvPr>
          <p:cNvSpPr txBox="1"/>
          <p:nvPr/>
        </p:nvSpPr>
        <p:spPr>
          <a:xfrm>
            <a:off x="1988977" y="306186"/>
            <a:ext cx="8214107" cy="1077218"/>
          </a:xfrm>
          <a:prstGeom prst="rect">
            <a:avLst/>
          </a:prstGeom>
          <a:noFill/>
        </p:spPr>
        <p:txBody>
          <a:bodyPr wrap="none" rtlCol="0">
            <a:spAutoFit/>
          </a:bodyPr>
          <a:lstStyle/>
          <a:p>
            <a:pPr algn="ctr"/>
            <a:r>
              <a:rPr lang="en-US" sz="3200" b="1" spc="600">
                <a:solidFill>
                  <a:schemeClr val="tx2"/>
                </a:solidFill>
                <a:latin typeface="Bebas Neue" pitchFamily="2" charset="0"/>
              </a:rPr>
              <a:t>2021 </a:t>
            </a:r>
            <a:r>
              <a:rPr lang="en-US" sz="3200" b="1" spc="600" err="1">
                <a:solidFill>
                  <a:schemeClr val="tx2"/>
                </a:solidFill>
                <a:latin typeface="Bebas Neue" pitchFamily="2" charset="0"/>
              </a:rPr>
              <a:t>svi</a:t>
            </a:r>
            <a:r>
              <a:rPr lang="en-US" sz="3200" b="1" spc="600">
                <a:solidFill>
                  <a:schemeClr val="tx2"/>
                </a:solidFill>
                <a:latin typeface="Bebas Neue" pitchFamily="2" charset="0"/>
              </a:rPr>
              <a:t> RANKINGS BY SSMMA COMMUNITY</a:t>
            </a:r>
          </a:p>
          <a:p>
            <a:pPr algn="ctr"/>
            <a:endParaRPr lang="en-US" sz="3200" b="1" spc="600">
              <a:solidFill>
                <a:schemeClr val="tx2"/>
              </a:solidFill>
              <a:latin typeface="Bebas Neue" pitchFamily="2" charset="0"/>
            </a:endParaRPr>
          </a:p>
        </p:txBody>
      </p:sp>
      <p:sp>
        <p:nvSpPr>
          <p:cNvPr id="3" name="TextBox 2">
            <a:extLst>
              <a:ext uri="{FF2B5EF4-FFF2-40B4-BE49-F238E27FC236}">
                <a16:creationId xmlns:a16="http://schemas.microsoft.com/office/drawing/2014/main" id="{7F72BDCC-EC1E-8D4E-B018-2EF2F72AF387}"/>
              </a:ext>
            </a:extLst>
          </p:cNvPr>
          <p:cNvSpPr txBox="1"/>
          <p:nvPr/>
        </p:nvSpPr>
        <p:spPr>
          <a:xfrm>
            <a:off x="1692910" y="787593"/>
            <a:ext cx="8806258" cy="337400"/>
          </a:xfrm>
          <a:prstGeom prst="rect">
            <a:avLst/>
          </a:prstGeom>
          <a:noFill/>
        </p:spPr>
        <p:txBody>
          <a:bodyPr wrap="none" rtlCol="0">
            <a:spAutoFit/>
          </a:bodyPr>
          <a:lstStyle/>
          <a:p>
            <a:pPr algn="ctr">
              <a:lnSpc>
                <a:spcPts val="2100"/>
              </a:lnSpc>
            </a:pPr>
            <a:r>
              <a:rPr lang="en-US" sz="1200" spc="-60">
                <a:latin typeface="Poppins" panose="00000500000000000000" pitchFamily="2" charset="0"/>
                <a:cs typeface="Poppins" panose="00000500000000000000" pitchFamily="2" charset="0"/>
              </a:rPr>
              <a:t>CCDPH Epidemiology Unit staff calculates Social Vulnerability Index values for SSMA communities using a standard workflow.</a:t>
            </a:r>
          </a:p>
        </p:txBody>
      </p:sp>
      <p:graphicFrame>
        <p:nvGraphicFramePr>
          <p:cNvPr id="12" name="Table 12">
            <a:extLst>
              <a:ext uri="{FF2B5EF4-FFF2-40B4-BE49-F238E27FC236}">
                <a16:creationId xmlns:a16="http://schemas.microsoft.com/office/drawing/2014/main" id="{E6D8345E-CE62-633E-D51C-88B08E075733}"/>
              </a:ext>
            </a:extLst>
          </p:cNvPr>
          <p:cNvGraphicFramePr>
            <a:graphicFrameLocks noGrp="1"/>
          </p:cNvGraphicFramePr>
          <p:nvPr>
            <p:extLst>
              <p:ext uri="{D42A27DB-BD31-4B8C-83A1-F6EECF244321}">
                <p14:modId xmlns:p14="http://schemas.microsoft.com/office/powerpoint/2010/main" val="2908357967"/>
              </p:ext>
            </p:extLst>
          </p:nvPr>
        </p:nvGraphicFramePr>
        <p:xfrm>
          <a:off x="633307" y="1622194"/>
          <a:ext cx="5146039" cy="3751728"/>
        </p:xfrm>
        <a:graphic>
          <a:graphicData uri="http://schemas.openxmlformats.org/drawingml/2006/table">
            <a:tbl>
              <a:tblPr firstRow="1" bandRow="1">
                <a:tableStyleId>{5C22544A-7EE6-4342-B048-85BDC9FD1C3A}</a:tableStyleId>
              </a:tblPr>
              <a:tblGrid>
                <a:gridCol w="2528569">
                  <a:extLst>
                    <a:ext uri="{9D8B030D-6E8A-4147-A177-3AD203B41FA5}">
                      <a16:colId xmlns:a16="http://schemas.microsoft.com/office/drawing/2014/main" val="3086477202"/>
                    </a:ext>
                  </a:extLst>
                </a:gridCol>
                <a:gridCol w="1308735">
                  <a:extLst>
                    <a:ext uri="{9D8B030D-6E8A-4147-A177-3AD203B41FA5}">
                      <a16:colId xmlns:a16="http://schemas.microsoft.com/office/drawing/2014/main" val="1803189460"/>
                    </a:ext>
                  </a:extLst>
                </a:gridCol>
                <a:gridCol w="1308735">
                  <a:extLst>
                    <a:ext uri="{9D8B030D-6E8A-4147-A177-3AD203B41FA5}">
                      <a16:colId xmlns:a16="http://schemas.microsoft.com/office/drawing/2014/main" val="1655166629"/>
                    </a:ext>
                  </a:extLst>
                </a:gridCol>
              </a:tblGrid>
              <a:tr h="191496">
                <a:tc>
                  <a:txBody>
                    <a:bodyPr/>
                    <a:lstStyle/>
                    <a:p>
                      <a:r>
                        <a:rPr lang="en-US" sz="1400"/>
                        <a:t>COMMUNITY</a:t>
                      </a:r>
                    </a:p>
                  </a:txBody>
                  <a:tcPr/>
                </a:tc>
                <a:tc>
                  <a:txBody>
                    <a:bodyPr/>
                    <a:lstStyle/>
                    <a:p>
                      <a:r>
                        <a:rPr lang="en-US" sz="1400"/>
                        <a:t>2021 SVI RANK</a:t>
                      </a:r>
                    </a:p>
                  </a:txBody>
                  <a:tcPr/>
                </a:tc>
                <a:tc>
                  <a:txBody>
                    <a:bodyPr/>
                    <a:lstStyle/>
                    <a:p>
                      <a:r>
                        <a:rPr lang="en-US" sz="1400"/>
                        <a:t>2018 SVI RANK</a:t>
                      </a:r>
                    </a:p>
                  </a:txBody>
                  <a:tcPr/>
                </a:tc>
                <a:extLst>
                  <a:ext uri="{0D108BD9-81ED-4DB2-BD59-A6C34878D82A}">
                    <a16:rowId xmlns:a16="http://schemas.microsoft.com/office/drawing/2014/main" val="323069944"/>
                  </a:ext>
                </a:extLst>
              </a:tr>
              <a:tr h="191496">
                <a:tc>
                  <a:txBody>
                    <a:bodyPr/>
                    <a:lstStyle/>
                    <a:p>
                      <a:pPr algn="l" fontAlgn="b"/>
                      <a:r>
                        <a:rPr lang="en-US" sz="1100" b="1" i="1" u="none" strike="noStrike">
                          <a:solidFill>
                            <a:srgbClr val="000000"/>
                          </a:solidFill>
                          <a:effectLst/>
                          <a:latin typeface="Calibri" panose="020F0502020204030204" pitchFamily="34" charset="0"/>
                        </a:rPr>
                        <a:t>Robbins</a:t>
                      </a:r>
                    </a:p>
                  </a:txBody>
                  <a:tcPr marL="6350" marR="6350" marT="6350" marB="0" anchor="b"/>
                </a:tc>
                <a:tc>
                  <a:txBody>
                    <a:bodyPr/>
                    <a:lstStyle/>
                    <a:p>
                      <a:pPr algn="ctr" fontAlgn="b"/>
                      <a:r>
                        <a:rPr lang="en-US" sz="1100" b="1" i="0" u="none" strike="noStrike">
                          <a:solidFill>
                            <a:srgbClr val="000000"/>
                          </a:solidFill>
                          <a:effectLst/>
                          <a:latin typeface="Calibri" panose="020F0502020204030204" pitchFamily="34" charset="0"/>
                        </a:rPr>
                        <a:t>10</a:t>
                      </a:r>
                    </a:p>
                  </a:txBody>
                  <a:tcPr marL="6350" marR="6350" marT="6350" marB="0" anchor="b"/>
                </a:tc>
                <a:tc>
                  <a:txBody>
                    <a:bodyPr/>
                    <a:lstStyle/>
                    <a:p>
                      <a:pPr algn="ctr" fontAlgn="b"/>
                      <a:r>
                        <a:rPr lang="en-US" sz="1100" b="0" i="1" u="none" strike="noStrike">
                          <a:solidFill>
                            <a:srgbClr val="000000"/>
                          </a:solidFill>
                          <a:effectLst/>
                          <a:latin typeface="Calibri" panose="020F0502020204030204" pitchFamily="34" charset="0"/>
                        </a:rPr>
                        <a:t>10</a:t>
                      </a:r>
                    </a:p>
                  </a:txBody>
                  <a:tcPr marL="6350" marR="6350" marT="6350" marB="0" anchor="b"/>
                </a:tc>
                <a:extLst>
                  <a:ext uri="{0D108BD9-81ED-4DB2-BD59-A6C34878D82A}">
                    <a16:rowId xmlns:a16="http://schemas.microsoft.com/office/drawing/2014/main" val="408644285"/>
                  </a:ext>
                </a:extLst>
              </a:tr>
              <a:tr h="191496">
                <a:tc>
                  <a:txBody>
                    <a:bodyPr/>
                    <a:lstStyle/>
                    <a:p>
                      <a:pPr algn="l" fontAlgn="b"/>
                      <a:r>
                        <a:rPr lang="en-US" sz="1100" b="1" i="1" u="none" strike="noStrike">
                          <a:solidFill>
                            <a:srgbClr val="000000"/>
                          </a:solidFill>
                          <a:effectLst/>
                          <a:latin typeface="Calibri" panose="020F0502020204030204" pitchFamily="34" charset="0"/>
                        </a:rPr>
                        <a:t>Harvey</a:t>
                      </a:r>
                    </a:p>
                  </a:txBody>
                  <a:tcPr marL="6350" marR="6350" marT="6350" marB="0" anchor="b"/>
                </a:tc>
                <a:tc>
                  <a:txBody>
                    <a:bodyPr/>
                    <a:lstStyle/>
                    <a:p>
                      <a:pPr algn="ctr" fontAlgn="b"/>
                      <a:r>
                        <a:rPr lang="en-US" sz="1100" b="1" i="0" u="none" strike="noStrike">
                          <a:solidFill>
                            <a:srgbClr val="000000"/>
                          </a:solidFill>
                          <a:effectLst/>
                          <a:latin typeface="Calibri" panose="020F0502020204030204" pitchFamily="34" charset="0"/>
                        </a:rPr>
                        <a:t>10</a:t>
                      </a:r>
                    </a:p>
                  </a:txBody>
                  <a:tcPr marL="6350" marR="6350" marT="6350" marB="0" anchor="b"/>
                </a:tc>
                <a:tc>
                  <a:txBody>
                    <a:bodyPr/>
                    <a:lstStyle/>
                    <a:p>
                      <a:pPr algn="ctr" fontAlgn="b"/>
                      <a:r>
                        <a:rPr lang="en-US" sz="1100" b="0" i="1" u="none" strike="noStrike">
                          <a:solidFill>
                            <a:srgbClr val="000000"/>
                          </a:solidFill>
                          <a:effectLst/>
                          <a:latin typeface="Calibri" panose="020F0502020204030204" pitchFamily="34" charset="0"/>
                        </a:rPr>
                        <a:t>10</a:t>
                      </a:r>
                    </a:p>
                  </a:txBody>
                  <a:tcPr marL="6350" marR="6350" marT="6350" marB="0" anchor="b"/>
                </a:tc>
                <a:extLst>
                  <a:ext uri="{0D108BD9-81ED-4DB2-BD59-A6C34878D82A}">
                    <a16:rowId xmlns:a16="http://schemas.microsoft.com/office/drawing/2014/main" val="2639008124"/>
                  </a:ext>
                </a:extLst>
              </a:tr>
              <a:tr h="191496">
                <a:tc>
                  <a:txBody>
                    <a:bodyPr/>
                    <a:lstStyle/>
                    <a:p>
                      <a:pPr algn="l" fontAlgn="b"/>
                      <a:r>
                        <a:rPr lang="en-US" sz="1100" b="1" i="1" u="none" strike="noStrike">
                          <a:solidFill>
                            <a:srgbClr val="000000"/>
                          </a:solidFill>
                          <a:effectLst/>
                          <a:latin typeface="Calibri" panose="020F0502020204030204" pitchFamily="34" charset="0"/>
                        </a:rPr>
                        <a:t>Ford Heights</a:t>
                      </a:r>
                    </a:p>
                  </a:txBody>
                  <a:tcPr marL="6350" marR="6350" marT="6350" marB="0" anchor="b"/>
                </a:tc>
                <a:tc>
                  <a:txBody>
                    <a:bodyPr/>
                    <a:lstStyle/>
                    <a:p>
                      <a:pPr algn="ctr" fontAlgn="b"/>
                      <a:r>
                        <a:rPr lang="en-US" sz="1100" b="1" i="0" u="none" strike="noStrike">
                          <a:solidFill>
                            <a:srgbClr val="000000"/>
                          </a:solidFill>
                          <a:effectLst/>
                          <a:latin typeface="Calibri" panose="020F0502020204030204" pitchFamily="34" charset="0"/>
                        </a:rPr>
                        <a:t>9</a:t>
                      </a:r>
                    </a:p>
                  </a:txBody>
                  <a:tcPr marL="6350" marR="6350" marT="6350" marB="0" anchor="b"/>
                </a:tc>
                <a:tc>
                  <a:txBody>
                    <a:bodyPr/>
                    <a:lstStyle/>
                    <a:p>
                      <a:pPr algn="ctr" fontAlgn="b"/>
                      <a:r>
                        <a:rPr lang="en-US" sz="1100" b="0" i="1" u="none" strike="noStrike">
                          <a:solidFill>
                            <a:srgbClr val="000000"/>
                          </a:solidFill>
                          <a:effectLst/>
                          <a:latin typeface="Calibri" panose="020F0502020204030204" pitchFamily="34" charset="0"/>
                        </a:rPr>
                        <a:t>9</a:t>
                      </a:r>
                    </a:p>
                  </a:txBody>
                  <a:tcPr marL="6350" marR="6350" marT="6350" marB="0" anchor="b"/>
                </a:tc>
                <a:extLst>
                  <a:ext uri="{0D108BD9-81ED-4DB2-BD59-A6C34878D82A}">
                    <a16:rowId xmlns:a16="http://schemas.microsoft.com/office/drawing/2014/main" val="1790520462"/>
                  </a:ext>
                </a:extLst>
              </a:tr>
              <a:tr h="191496">
                <a:tc>
                  <a:txBody>
                    <a:bodyPr/>
                    <a:lstStyle/>
                    <a:p>
                      <a:pPr algn="l" fontAlgn="b"/>
                      <a:r>
                        <a:rPr lang="en-US" sz="1100" b="1" i="1" u="none" strike="noStrike">
                          <a:solidFill>
                            <a:srgbClr val="000000"/>
                          </a:solidFill>
                          <a:effectLst/>
                          <a:latin typeface="Calibri" panose="020F0502020204030204" pitchFamily="34" charset="0"/>
                        </a:rPr>
                        <a:t>Phoenix</a:t>
                      </a:r>
                    </a:p>
                  </a:txBody>
                  <a:tcPr marL="6350" marR="6350" marT="6350" marB="0" anchor="b"/>
                </a:tc>
                <a:tc>
                  <a:txBody>
                    <a:bodyPr/>
                    <a:lstStyle/>
                    <a:p>
                      <a:pPr algn="ctr" fontAlgn="b"/>
                      <a:r>
                        <a:rPr lang="en-US" sz="1100" b="1" i="0" u="none" strike="noStrike">
                          <a:solidFill>
                            <a:srgbClr val="000000"/>
                          </a:solidFill>
                          <a:effectLst/>
                          <a:latin typeface="Calibri" panose="020F0502020204030204" pitchFamily="34" charset="0"/>
                        </a:rPr>
                        <a:t>9</a:t>
                      </a:r>
                    </a:p>
                  </a:txBody>
                  <a:tcPr marL="6350" marR="6350" marT="6350" marB="0" anchor="b"/>
                </a:tc>
                <a:tc>
                  <a:txBody>
                    <a:bodyPr/>
                    <a:lstStyle/>
                    <a:p>
                      <a:pPr algn="ctr" fontAlgn="b"/>
                      <a:r>
                        <a:rPr lang="en-US" sz="1100" b="0" i="1" u="none" strike="noStrike">
                          <a:solidFill>
                            <a:srgbClr val="000000"/>
                          </a:solidFill>
                          <a:effectLst/>
                          <a:latin typeface="Calibri" panose="020F0502020204030204" pitchFamily="34" charset="0"/>
                        </a:rPr>
                        <a:t>9</a:t>
                      </a:r>
                    </a:p>
                  </a:txBody>
                  <a:tcPr marL="6350" marR="6350" marT="6350" marB="0" anchor="b"/>
                </a:tc>
                <a:extLst>
                  <a:ext uri="{0D108BD9-81ED-4DB2-BD59-A6C34878D82A}">
                    <a16:rowId xmlns:a16="http://schemas.microsoft.com/office/drawing/2014/main" val="267533282"/>
                  </a:ext>
                </a:extLst>
              </a:tr>
              <a:tr h="191496">
                <a:tc>
                  <a:txBody>
                    <a:bodyPr/>
                    <a:lstStyle/>
                    <a:p>
                      <a:pPr algn="l" fontAlgn="b"/>
                      <a:r>
                        <a:rPr lang="en-US" sz="1100" b="1" i="1" u="none" strike="noStrike">
                          <a:solidFill>
                            <a:srgbClr val="000000"/>
                          </a:solidFill>
                          <a:effectLst/>
                          <a:latin typeface="Calibri" panose="020F0502020204030204" pitchFamily="34" charset="0"/>
                        </a:rPr>
                        <a:t>Chicago Heights</a:t>
                      </a:r>
                    </a:p>
                  </a:txBody>
                  <a:tcPr marL="6350" marR="6350" marT="6350" marB="0" anchor="b"/>
                </a:tc>
                <a:tc>
                  <a:txBody>
                    <a:bodyPr/>
                    <a:lstStyle/>
                    <a:p>
                      <a:pPr algn="ctr" fontAlgn="b"/>
                      <a:r>
                        <a:rPr lang="en-US" sz="1100" b="1" i="0" u="none" strike="noStrike">
                          <a:solidFill>
                            <a:srgbClr val="000000"/>
                          </a:solidFill>
                          <a:effectLst/>
                          <a:latin typeface="Calibri" panose="020F0502020204030204" pitchFamily="34" charset="0"/>
                        </a:rPr>
                        <a:t>9</a:t>
                      </a:r>
                    </a:p>
                  </a:txBody>
                  <a:tcPr marL="6350" marR="6350" marT="6350" marB="0" anchor="b"/>
                </a:tc>
                <a:tc>
                  <a:txBody>
                    <a:bodyPr/>
                    <a:lstStyle/>
                    <a:p>
                      <a:pPr algn="ctr" fontAlgn="b"/>
                      <a:r>
                        <a:rPr lang="en-US" sz="1100" b="0" i="1" u="none" strike="noStrike">
                          <a:solidFill>
                            <a:srgbClr val="000000"/>
                          </a:solidFill>
                          <a:effectLst/>
                          <a:latin typeface="Calibri" panose="020F0502020204030204" pitchFamily="34" charset="0"/>
                        </a:rPr>
                        <a:t>8</a:t>
                      </a:r>
                    </a:p>
                  </a:txBody>
                  <a:tcPr marL="6350" marR="6350" marT="6350" marB="0" anchor="b"/>
                </a:tc>
                <a:extLst>
                  <a:ext uri="{0D108BD9-81ED-4DB2-BD59-A6C34878D82A}">
                    <a16:rowId xmlns:a16="http://schemas.microsoft.com/office/drawing/2014/main" val="3406422741"/>
                  </a:ext>
                </a:extLst>
              </a:tr>
              <a:tr h="191496">
                <a:tc>
                  <a:txBody>
                    <a:bodyPr/>
                    <a:lstStyle/>
                    <a:p>
                      <a:pPr algn="l" fontAlgn="b"/>
                      <a:r>
                        <a:rPr lang="en-US" sz="1100" b="1" i="1" u="none" strike="noStrike">
                          <a:solidFill>
                            <a:srgbClr val="000000"/>
                          </a:solidFill>
                          <a:effectLst/>
                          <a:latin typeface="Calibri" panose="020F0502020204030204" pitchFamily="34" charset="0"/>
                        </a:rPr>
                        <a:t>Riverdale</a:t>
                      </a:r>
                    </a:p>
                  </a:txBody>
                  <a:tcPr marL="6350" marR="6350" marT="6350" marB="0" anchor="b"/>
                </a:tc>
                <a:tc>
                  <a:txBody>
                    <a:bodyPr/>
                    <a:lstStyle/>
                    <a:p>
                      <a:pPr algn="ctr" fontAlgn="b"/>
                      <a:r>
                        <a:rPr lang="en-US" sz="1100" b="1" i="0" u="none" strike="noStrike">
                          <a:solidFill>
                            <a:srgbClr val="000000"/>
                          </a:solidFill>
                          <a:effectLst/>
                          <a:latin typeface="Calibri" panose="020F0502020204030204" pitchFamily="34" charset="0"/>
                        </a:rPr>
                        <a:t>9</a:t>
                      </a:r>
                    </a:p>
                  </a:txBody>
                  <a:tcPr marL="6350" marR="6350" marT="6350" marB="0" anchor="b"/>
                </a:tc>
                <a:tc>
                  <a:txBody>
                    <a:bodyPr/>
                    <a:lstStyle/>
                    <a:p>
                      <a:pPr algn="ctr" fontAlgn="b"/>
                      <a:r>
                        <a:rPr lang="en-US" sz="1100" b="0" i="1" u="none" strike="noStrike">
                          <a:solidFill>
                            <a:srgbClr val="000000"/>
                          </a:solidFill>
                          <a:effectLst/>
                          <a:latin typeface="Calibri" panose="020F0502020204030204" pitchFamily="34" charset="0"/>
                        </a:rPr>
                        <a:t>8</a:t>
                      </a:r>
                    </a:p>
                  </a:txBody>
                  <a:tcPr marL="6350" marR="6350" marT="6350" marB="0" anchor="b"/>
                </a:tc>
                <a:extLst>
                  <a:ext uri="{0D108BD9-81ED-4DB2-BD59-A6C34878D82A}">
                    <a16:rowId xmlns:a16="http://schemas.microsoft.com/office/drawing/2014/main" val="3740472574"/>
                  </a:ext>
                </a:extLst>
              </a:tr>
              <a:tr h="191496">
                <a:tc>
                  <a:txBody>
                    <a:bodyPr/>
                    <a:lstStyle/>
                    <a:p>
                      <a:pPr algn="l" fontAlgn="b"/>
                      <a:r>
                        <a:rPr lang="en-US" sz="1100" b="1" i="1" u="none" strike="noStrike">
                          <a:solidFill>
                            <a:srgbClr val="000000"/>
                          </a:solidFill>
                          <a:effectLst/>
                          <a:latin typeface="Calibri" panose="020F0502020204030204" pitchFamily="34" charset="0"/>
                        </a:rPr>
                        <a:t>Markham</a:t>
                      </a:r>
                    </a:p>
                  </a:txBody>
                  <a:tcPr marL="6350" marR="6350" marT="6350" marB="0" anchor="b"/>
                </a:tc>
                <a:tc>
                  <a:txBody>
                    <a:bodyPr/>
                    <a:lstStyle/>
                    <a:p>
                      <a:pPr algn="ctr" fontAlgn="b"/>
                      <a:r>
                        <a:rPr lang="en-US" sz="1100" b="1" i="0" u="none" strike="noStrike">
                          <a:solidFill>
                            <a:srgbClr val="000000"/>
                          </a:solidFill>
                          <a:effectLst/>
                          <a:latin typeface="Calibri" panose="020F0502020204030204" pitchFamily="34" charset="0"/>
                        </a:rPr>
                        <a:t>8</a:t>
                      </a:r>
                    </a:p>
                  </a:txBody>
                  <a:tcPr marL="6350" marR="6350" marT="6350" marB="0" anchor="b"/>
                </a:tc>
                <a:tc>
                  <a:txBody>
                    <a:bodyPr/>
                    <a:lstStyle/>
                    <a:p>
                      <a:pPr algn="ctr" fontAlgn="b"/>
                      <a:r>
                        <a:rPr lang="en-US" sz="1100" b="0" i="1" u="none" strike="noStrike">
                          <a:solidFill>
                            <a:srgbClr val="000000"/>
                          </a:solidFill>
                          <a:effectLst/>
                          <a:latin typeface="Calibri" panose="020F0502020204030204" pitchFamily="34" charset="0"/>
                        </a:rPr>
                        <a:t>7</a:t>
                      </a:r>
                    </a:p>
                  </a:txBody>
                  <a:tcPr marL="6350" marR="6350" marT="6350" marB="0" anchor="b"/>
                </a:tc>
                <a:extLst>
                  <a:ext uri="{0D108BD9-81ED-4DB2-BD59-A6C34878D82A}">
                    <a16:rowId xmlns:a16="http://schemas.microsoft.com/office/drawing/2014/main" val="2517486955"/>
                  </a:ext>
                </a:extLst>
              </a:tr>
              <a:tr h="191496">
                <a:tc>
                  <a:txBody>
                    <a:bodyPr/>
                    <a:lstStyle/>
                    <a:p>
                      <a:pPr algn="l" fontAlgn="b"/>
                      <a:r>
                        <a:rPr lang="en-US" sz="1100" b="1" i="1" u="none" strike="noStrike" err="1">
                          <a:solidFill>
                            <a:srgbClr val="000000"/>
                          </a:solidFill>
                          <a:effectLst/>
                          <a:latin typeface="Calibri" panose="020F0502020204030204" pitchFamily="34" charset="0"/>
                        </a:rPr>
                        <a:t>Dixmoor</a:t>
                      </a:r>
                      <a:endParaRPr lang="en-US" sz="1100" b="1" i="1"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b="1" i="0" u="none" strike="noStrike">
                          <a:solidFill>
                            <a:srgbClr val="000000"/>
                          </a:solidFill>
                          <a:effectLst/>
                          <a:latin typeface="Calibri" panose="020F0502020204030204" pitchFamily="34" charset="0"/>
                        </a:rPr>
                        <a:t>8</a:t>
                      </a:r>
                    </a:p>
                  </a:txBody>
                  <a:tcPr marL="6350" marR="6350" marT="6350" marB="0" anchor="b"/>
                </a:tc>
                <a:tc>
                  <a:txBody>
                    <a:bodyPr/>
                    <a:lstStyle/>
                    <a:p>
                      <a:pPr algn="ctr" fontAlgn="b"/>
                      <a:r>
                        <a:rPr lang="en-US" sz="1100" b="0" i="1" u="none" strike="noStrike">
                          <a:solidFill>
                            <a:srgbClr val="000000"/>
                          </a:solidFill>
                          <a:effectLst/>
                          <a:latin typeface="Calibri" panose="020F0502020204030204" pitchFamily="34" charset="0"/>
                        </a:rPr>
                        <a:t>7</a:t>
                      </a:r>
                    </a:p>
                  </a:txBody>
                  <a:tcPr marL="6350" marR="6350" marT="6350" marB="0" anchor="b"/>
                </a:tc>
                <a:extLst>
                  <a:ext uri="{0D108BD9-81ED-4DB2-BD59-A6C34878D82A}">
                    <a16:rowId xmlns:a16="http://schemas.microsoft.com/office/drawing/2014/main" val="2902314708"/>
                  </a:ext>
                </a:extLst>
              </a:tr>
              <a:tr h="191496">
                <a:tc>
                  <a:txBody>
                    <a:bodyPr/>
                    <a:lstStyle/>
                    <a:p>
                      <a:pPr algn="l" fontAlgn="b"/>
                      <a:r>
                        <a:rPr lang="en-US" sz="1100" b="1" i="1" u="none" strike="noStrike">
                          <a:solidFill>
                            <a:srgbClr val="000000"/>
                          </a:solidFill>
                          <a:effectLst/>
                          <a:latin typeface="Calibri" panose="020F0502020204030204" pitchFamily="34" charset="0"/>
                        </a:rPr>
                        <a:t>South Chicago Heights</a:t>
                      </a:r>
                    </a:p>
                  </a:txBody>
                  <a:tcPr marL="6350" marR="6350" marT="6350" marB="0" anchor="b"/>
                </a:tc>
                <a:tc>
                  <a:txBody>
                    <a:bodyPr/>
                    <a:lstStyle/>
                    <a:p>
                      <a:pPr algn="ctr" fontAlgn="b"/>
                      <a:r>
                        <a:rPr lang="en-US" sz="1100" b="1" i="0" u="none" strike="noStrike">
                          <a:solidFill>
                            <a:srgbClr val="000000"/>
                          </a:solidFill>
                          <a:effectLst/>
                          <a:latin typeface="Calibri" panose="020F0502020204030204" pitchFamily="34" charset="0"/>
                        </a:rPr>
                        <a:t>8</a:t>
                      </a:r>
                    </a:p>
                  </a:txBody>
                  <a:tcPr marL="6350" marR="6350" marT="6350" marB="0" anchor="b"/>
                </a:tc>
                <a:tc>
                  <a:txBody>
                    <a:bodyPr/>
                    <a:lstStyle/>
                    <a:p>
                      <a:pPr algn="ctr" fontAlgn="b"/>
                      <a:r>
                        <a:rPr lang="en-US" sz="1100" b="0" i="1" u="none" strike="noStrike">
                          <a:solidFill>
                            <a:srgbClr val="000000"/>
                          </a:solidFill>
                          <a:effectLst/>
                          <a:latin typeface="Calibri" panose="020F0502020204030204" pitchFamily="34" charset="0"/>
                        </a:rPr>
                        <a:t>8</a:t>
                      </a:r>
                    </a:p>
                  </a:txBody>
                  <a:tcPr marL="6350" marR="6350" marT="6350" marB="0" anchor="b"/>
                </a:tc>
                <a:extLst>
                  <a:ext uri="{0D108BD9-81ED-4DB2-BD59-A6C34878D82A}">
                    <a16:rowId xmlns:a16="http://schemas.microsoft.com/office/drawing/2014/main" val="2298257831"/>
                  </a:ext>
                </a:extLst>
              </a:tr>
              <a:tr h="191496">
                <a:tc>
                  <a:txBody>
                    <a:bodyPr/>
                    <a:lstStyle/>
                    <a:p>
                      <a:pPr algn="l" fontAlgn="b"/>
                      <a:r>
                        <a:rPr lang="en-US" sz="1100" b="1" i="1" u="none" strike="noStrike">
                          <a:solidFill>
                            <a:srgbClr val="000000"/>
                          </a:solidFill>
                          <a:effectLst/>
                          <a:latin typeface="Calibri" panose="020F0502020204030204" pitchFamily="34" charset="0"/>
                        </a:rPr>
                        <a:t>Calumet City</a:t>
                      </a:r>
                    </a:p>
                  </a:txBody>
                  <a:tcPr marL="6350" marR="6350" marT="6350" marB="0" anchor="b"/>
                </a:tc>
                <a:tc>
                  <a:txBody>
                    <a:bodyPr/>
                    <a:lstStyle/>
                    <a:p>
                      <a:pPr algn="ctr" fontAlgn="b"/>
                      <a:r>
                        <a:rPr lang="en-US" sz="1100" b="1" i="0" u="none" strike="noStrike">
                          <a:solidFill>
                            <a:srgbClr val="000000"/>
                          </a:solidFill>
                          <a:effectLst/>
                          <a:latin typeface="Calibri" panose="020F0502020204030204" pitchFamily="34" charset="0"/>
                        </a:rPr>
                        <a:t>7</a:t>
                      </a:r>
                    </a:p>
                  </a:txBody>
                  <a:tcPr marL="6350" marR="6350" marT="6350" marB="0" anchor="b"/>
                </a:tc>
                <a:tc>
                  <a:txBody>
                    <a:bodyPr/>
                    <a:lstStyle/>
                    <a:p>
                      <a:pPr algn="ctr" fontAlgn="b"/>
                      <a:r>
                        <a:rPr lang="en-US" sz="1100" b="0" i="1" u="none" strike="noStrike">
                          <a:solidFill>
                            <a:srgbClr val="000000"/>
                          </a:solidFill>
                          <a:effectLst/>
                          <a:latin typeface="Calibri" panose="020F0502020204030204" pitchFamily="34" charset="0"/>
                        </a:rPr>
                        <a:t>9</a:t>
                      </a:r>
                    </a:p>
                  </a:txBody>
                  <a:tcPr marL="6350" marR="6350" marT="6350" marB="0" anchor="b"/>
                </a:tc>
                <a:extLst>
                  <a:ext uri="{0D108BD9-81ED-4DB2-BD59-A6C34878D82A}">
                    <a16:rowId xmlns:a16="http://schemas.microsoft.com/office/drawing/2014/main" val="1881992612"/>
                  </a:ext>
                </a:extLst>
              </a:tr>
              <a:tr h="191496">
                <a:tc>
                  <a:txBody>
                    <a:bodyPr/>
                    <a:lstStyle/>
                    <a:p>
                      <a:pPr algn="l" fontAlgn="b"/>
                      <a:r>
                        <a:rPr lang="en-US" sz="1100" b="1" i="1" u="none" strike="noStrike">
                          <a:solidFill>
                            <a:srgbClr val="000000"/>
                          </a:solidFill>
                          <a:effectLst/>
                          <a:latin typeface="Calibri" panose="020F0502020204030204" pitchFamily="34" charset="0"/>
                        </a:rPr>
                        <a:t>Dolton</a:t>
                      </a:r>
                    </a:p>
                  </a:txBody>
                  <a:tcPr marL="6350" marR="6350" marT="6350" marB="0" anchor="b"/>
                </a:tc>
                <a:tc>
                  <a:txBody>
                    <a:bodyPr/>
                    <a:lstStyle/>
                    <a:p>
                      <a:pPr algn="ctr" fontAlgn="b"/>
                      <a:r>
                        <a:rPr lang="en-US" sz="1100" b="1" i="0" u="none" strike="noStrike">
                          <a:solidFill>
                            <a:srgbClr val="000000"/>
                          </a:solidFill>
                          <a:effectLst/>
                          <a:latin typeface="Calibri" panose="020F0502020204030204" pitchFamily="34" charset="0"/>
                        </a:rPr>
                        <a:t>7</a:t>
                      </a:r>
                    </a:p>
                  </a:txBody>
                  <a:tcPr marL="6350" marR="6350" marT="6350" marB="0" anchor="b"/>
                </a:tc>
                <a:tc>
                  <a:txBody>
                    <a:bodyPr/>
                    <a:lstStyle/>
                    <a:p>
                      <a:pPr algn="ctr" fontAlgn="b"/>
                      <a:r>
                        <a:rPr lang="en-US" sz="1100" b="0" i="1" u="none" strike="noStrike">
                          <a:solidFill>
                            <a:srgbClr val="000000"/>
                          </a:solidFill>
                          <a:effectLst/>
                          <a:latin typeface="Calibri" panose="020F0502020204030204" pitchFamily="34" charset="0"/>
                        </a:rPr>
                        <a:t>9</a:t>
                      </a:r>
                    </a:p>
                  </a:txBody>
                  <a:tcPr marL="6350" marR="6350" marT="6350" marB="0" anchor="b"/>
                </a:tc>
                <a:extLst>
                  <a:ext uri="{0D108BD9-81ED-4DB2-BD59-A6C34878D82A}">
                    <a16:rowId xmlns:a16="http://schemas.microsoft.com/office/drawing/2014/main" val="914235000"/>
                  </a:ext>
                </a:extLst>
              </a:tr>
              <a:tr h="191496">
                <a:tc>
                  <a:txBody>
                    <a:bodyPr/>
                    <a:lstStyle/>
                    <a:p>
                      <a:pPr algn="l" fontAlgn="b"/>
                      <a:r>
                        <a:rPr lang="en-US" sz="1100" b="1" i="1" u="none" strike="noStrike">
                          <a:solidFill>
                            <a:srgbClr val="000000"/>
                          </a:solidFill>
                          <a:effectLst/>
                          <a:latin typeface="Calibri" panose="020F0502020204030204" pitchFamily="34" charset="0"/>
                        </a:rPr>
                        <a:t>Posen</a:t>
                      </a:r>
                    </a:p>
                  </a:txBody>
                  <a:tcPr marL="6350" marR="6350" marT="6350" marB="0" anchor="b"/>
                </a:tc>
                <a:tc>
                  <a:txBody>
                    <a:bodyPr/>
                    <a:lstStyle/>
                    <a:p>
                      <a:pPr algn="ctr" fontAlgn="b"/>
                      <a:r>
                        <a:rPr lang="en-US" sz="1100" b="1" i="0" u="none" strike="noStrike">
                          <a:solidFill>
                            <a:srgbClr val="000000"/>
                          </a:solidFill>
                          <a:effectLst/>
                          <a:latin typeface="Calibri" panose="020F0502020204030204" pitchFamily="34" charset="0"/>
                        </a:rPr>
                        <a:t>7</a:t>
                      </a:r>
                    </a:p>
                  </a:txBody>
                  <a:tcPr marL="6350" marR="6350" marT="6350" marB="0" anchor="b"/>
                </a:tc>
                <a:tc>
                  <a:txBody>
                    <a:bodyPr/>
                    <a:lstStyle/>
                    <a:p>
                      <a:pPr algn="ctr" fontAlgn="b"/>
                      <a:r>
                        <a:rPr lang="en-US" sz="1100" b="0" i="1" u="none" strike="noStrike">
                          <a:solidFill>
                            <a:srgbClr val="000000"/>
                          </a:solidFill>
                          <a:effectLst/>
                          <a:latin typeface="Calibri" panose="020F0502020204030204" pitchFamily="34" charset="0"/>
                        </a:rPr>
                        <a:t>6</a:t>
                      </a:r>
                    </a:p>
                  </a:txBody>
                  <a:tcPr marL="6350" marR="6350" marT="6350" marB="0" anchor="b"/>
                </a:tc>
                <a:extLst>
                  <a:ext uri="{0D108BD9-81ED-4DB2-BD59-A6C34878D82A}">
                    <a16:rowId xmlns:a16="http://schemas.microsoft.com/office/drawing/2014/main" val="1676855432"/>
                  </a:ext>
                </a:extLst>
              </a:tr>
              <a:tr h="191496">
                <a:tc>
                  <a:txBody>
                    <a:bodyPr/>
                    <a:lstStyle/>
                    <a:p>
                      <a:pPr algn="l" fontAlgn="b"/>
                      <a:r>
                        <a:rPr lang="en-US" sz="1100" b="1" i="1" u="none" strike="noStrike">
                          <a:solidFill>
                            <a:srgbClr val="000000"/>
                          </a:solidFill>
                          <a:effectLst/>
                          <a:latin typeface="Calibri" panose="020F0502020204030204" pitchFamily="34" charset="0"/>
                        </a:rPr>
                        <a:t>Sauk Village</a:t>
                      </a:r>
                    </a:p>
                  </a:txBody>
                  <a:tcPr marL="6350" marR="6350" marT="6350" marB="0" anchor="b"/>
                </a:tc>
                <a:tc>
                  <a:txBody>
                    <a:bodyPr/>
                    <a:lstStyle/>
                    <a:p>
                      <a:pPr algn="ctr" fontAlgn="b"/>
                      <a:r>
                        <a:rPr lang="en-US" sz="1100" b="1" i="0" u="none" strike="noStrike">
                          <a:solidFill>
                            <a:srgbClr val="000000"/>
                          </a:solidFill>
                          <a:effectLst/>
                          <a:latin typeface="Calibri" panose="020F0502020204030204" pitchFamily="34" charset="0"/>
                        </a:rPr>
                        <a:t>6</a:t>
                      </a:r>
                    </a:p>
                  </a:txBody>
                  <a:tcPr marL="6350" marR="6350" marT="6350" marB="0" anchor="b"/>
                </a:tc>
                <a:tc>
                  <a:txBody>
                    <a:bodyPr/>
                    <a:lstStyle/>
                    <a:p>
                      <a:pPr algn="ctr" fontAlgn="b"/>
                      <a:r>
                        <a:rPr lang="en-US" sz="1100" b="0" i="1" u="none" strike="noStrike">
                          <a:solidFill>
                            <a:srgbClr val="000000"/>
                          </a:solidFill>
                          <a:effectLst/>
                          <a:latin typeface="Calibri" panose="020F0502020204030204" pitchFamily="34" charset="0"/>
                        </a:rPr>
                        <a:t>7</a:t>
                      </a:r>
                    </a:p>
                  </a:txBody>
                  <a:tcPr marL="6350" marR="6350" marT="6350" marB="0" anchor="b"/>
                </a:tc>
                <a:extLst>
                  <a:ext uri="{0D108BD9-81ED-4DB2-BD59-A6C34878D82A}">
                    <a16:rowId xmlns:a16="http://schemas.microsoft.com/office/drawing/2014/main" val="2069848259"/>
                  </a:ext>
                </a:extLst>
              </a:tr>
              <a:tr h="191496">
                <a:tc>
                  <a:txBody>
                    <a:bodyPr/>
                    <a:lstStyle/>
                    <a:p>
                      <a:pPr algn="l" fontAlgn="b"/>
                      <a:r>
                        <a:rPr lang="en-US" sz="1100" b="1" i="1" u="none" strike="noStrike">
                          <a:solidFill>
                            <a:srgbClr val="000000"/>
                          </a:solidFill>
                          <a:effectLst/>
                          <a:latin typeface="Calibri" panose="020F0502020204030204" pitchFamily="34" charset="0"/>
                        </a:rPr>
                        <a:t>Calumet Park</a:t>
                      </a:r>
                    </a:p>
                  </a:txBody>
                  <a:tcPr marL="6350" marR="6350" marT="6350" marB="0" anchor="b"/>
                </a:tc>
                <a:tc>
                  <a:txBody>
                    <a:bodyPr/>
                    <a:lstStyle/>
                    <a:p>
                      <a:pPr algn="ctr" fontAlgn="b"/>
                      <a:r>
                        <a:rPr lang="en-US" sz="1100" b="1" i="0" u="none" strike="noStrike">
                          <a:solidFill>
                            <a:srgbClr val="000000"/>
                          </a:solidFill>
                          <a:effectLst/>
                          <a:latin typeface="Calibri" panose="020F0502020204030204" pitchFamily="34" charset="0"/>
                        </a:rPr>
                        <a:t>6</a:t>
                      </a:r>
                    </a:p>
                  </a:txBody>
                  <a:tcPr marL="6350" marR="6350" marT="6350" marB="0" anchor="b"/>
                </a:tc>
                <a:tc>
                  <a:txBody>
                    <a:bodyPr/>
                    <a:lstStyle/>
                    <a:p>
                      <a:pPr algn="ctr" fontAlgn="b"/>
                      <a:r>
                        <a:rPr lang="en-US" sz="1100" b="0" i="1" u="none" strike="noStrike">
                          <a:solidFill>
                            <a:srgbClr val="000000"/>
                          </a:solidFill>
                          <a:effectLst/>
                          <a:latin typeface="Calibri" panose="020F0502020204030204" pitchFamily="34" charset="0"/>
                        </a:rPr>
                        <a:t>7</a:t>
                      </a:r>
                    </a:p>
                  </a:txBody>
                  <a:tcPr marL="6350" marR="6350" marT="6350" marB="0" anchor="b"/>
                </a:tc>
                <a:extLst>
                  <a:ext uri="{0D108BD9-81ED-4DB2-BD59-A6C34878D82A}">
                    <a16:rowId xmlns:a16="http://schemas.microsoft.com/office/drawing/2014/main" val="2346056525"/>
                  </a:ext>
                </a:extLst>
              </a:tr>
              <a:tr h="191496">
                <a:tc>
                  <a:txBody>
                    <a:bodyPr/>
                    <a:lstStyle/>
                    <a:p>
                      <a:pPr algn="l" fontAlgn="b"/>
                      <a:r>
                        <a:rPr lang="en-US" sz="1100" b="1" i="1" u="none" strike="noStrike">
                          <a:solidFill>
                            <a:srgbClr val="000000"/>
                          </a:solidFill>
                          <a:effectLst/>
                          <a:latin typeface="Calibri" panose="020F0502020204030204" pitchFamily="34" charset="0"/>
                        </a:rPr>
                        <a:t>Burnham</a:t>
                      </a:r>
                    </a:p>
                  </a:txBody>
                  <a:tcPr marL="6350" marR="6350" marT="6350" marB="0" anchor="b"/>
                </a:tc>
                <a:tc>
                  <a:txBody>
                    <a:bodyPr/>
                    <a:lstStyle/>
                    <a:p>
                      <a:pPr algn="ctr" fontAlgn="b"/>
                      <a:r>
                        <a:rPr lang="en-US" sz="1100" b="1" i="0" u="none" strike="noStrike">
                          <a:solidFill>
                            <a:srgbClr val="000000"/>
                          </a:solidFill>
                          <a:effectLst/>
                          <a:latin typeface="Calibri" panose="020F0502020204030204" pitchFamily="34" charset="0"/>
                        </a:rPr>
                        <a:t>6</a:t>
                      </a:r>
                    </a:p>
                  </a:txBody>
                  <a:tcPr marL="6350" marR="6350" marT="6350" marB="0" anchor="b"/>
                </a:tc>
                <a:tc>
                  <a:txBody>
                    <a:bodyPr/>
                    <a:lstStyle/>
                    <a:p>
                      <a:pPr algn="ctr" fontAlgn="b"/>
                      <a:r>
                        <a:rPr lang="en-US" sz="1100" b="0" i="1" u="none" strike="noStrike">
                          <a:solidFill>
                            <a:srgbClr val="000000"/>
                          </a:solidFill>
                          <a:effectLst/>
                          <a:latin typeface="Calibri" panose="020F0502020204030204" pitchFamily="34" charset="0"/>
                        </a:rPr>
                        <a:t>10</a:t>
                      </a:r>
                    </a:p>
                  </a:txBody>
                  <a:tcPr marL="6350" marR="6350" marT="6350" marB="0" anchor="b"/>
                </a:tc>
                <a:extLst>
                  <a:ext uri="{0D108BD9-81ED-4DB2-BD59-A6C34878D82A}">
                    <a16:rowId xmlns:a16="http://schemas.microsoft.com/office/drawing/2014/main" val="4046554614"/>
                  </a:ext>
                </a:extLst>
              </a:tr>
              <a:tr h="191496">
                <a:tc>
                  <a:txBody>
                    <a:bodyPr/>
                    <a:lstStyle/>
                    <a:p>
                      <a:pPr algn="l" fontAlgn="b"/>
                      <a:r>
                        <a:rPr lang="en-US" sz="1100" b="1" i="1" u="none" strike="noStrike">
                          <a:solidFill>
                            <a:srgbClr val="000000"/>
                          </a:solidFill>
                          <a:effectLst/>
                          <a:latin typeface="Calibri" panose="020F0502020204030204" pitchFamily="34" charset="0"/>
                        </a:rPr>
                        <a:t>Hazel Crest</a:t>
                      </a:r>
                    </a:p>
                  </a:txBody>
                  <a:tcPr marL="6350" marR="6350" marT="6350" marB="0" anchor="b"/>
                </a:tc>
                <a:tc>
                  <a:txBody>
                    <a:bodyPr/>
                    <a:lstStyle/>
                    <a:p>
                      <a:pPr algn="ctr" fontAlgn="b"/>
                      <a:r>
                        <a:rPr lang="en-US" sz="1100" b="1" i="0" u="none" strike="noStrike">
                          <a:solidFill>
                            <a:srgbClr val="000000"/>
                          </a:solidFill>
                          <a:effectLst/>
                          <a:latin typeface="Calibri" panose="020F0502020204030204" pitchFamily="34" charset="0"/>
                        </a:rPr>
                        <a:t>6</a:t>
                      </a:r>
                    </a:p>
                  </a:txBody>
                  <a:tcPr marL="6350" marR="6350" marT="6350" marB="0" anchor="b"/>
                </a:tc>
                <a:tc>
                  <a:txBody>
                    <a:bodyPr/>
                    <a:lstStyle/>
                    <a:p>
                      <a:pPr algn="ctr" fontAlgn="b"/>
                      <a:r>
                        <a:rPr lang="en-US" sz="1100" b="0" i="1" u="none" strike="noStrike">
                          <a:solidFill>
                            <a:srgbClr val="000000"/>
                          </a:solidFill>
                          <a:effectLst/>
                          <a:latin typeface="Calibri" panose="020F0502020204030204" pitchFamily="34" charset="0"/>
                        </a:rPr>
                        <a:t>6</a:t>
                      </a:r>
                    </a:p>
                  </a:txBody>
                  <a:tcPr marL="6350" marR="6350" marT="6350" marB="0" anchor="b"/>
                </a:tc>
                <a:extLst>
                  <a:ext uri="{0D108BD9-81ED-4DB2-BD59-A6C34878D82A}">
                    <a16:rowId xmlns:a16="http://schemas.microsoft.com/office/drawing/2014/main" val="3400694806"/>
                  </a:ext>
                </a:extLst>
              </a:tr>
              <a:tr h="191496">
                <a:tc>
                  <a:txBody>
                    <a:bodyPr/>
                    <a:lstStyle/>
                    <a:p>
                      <a:pPr algn="l" fontAlgn="b"/>
                      <a:r>
                        <a:rPr lang="en-US" sz="1100" b="1" i="1" u="none" strike="noStrike">
                          <a:solidFill>
                            <a:srgbClr val="000000"/>
                          </a:solidFill>
                          <a:effectLst/>
                          <a:latin typeface="Calibri" panose="020F0502020204030204" pitchFamily="34" charset="0"/>
                        </a:rPr>
                        <a:t>Park Forest</a:t>
                      </a:r>
                    </a:p>
                  </a:txBody>
                  <a:tcPr marL="6350" marR="6350" marT="6350" marB="0" anchor="b"/>
                </a:tc>
                <a:tc>
                  <a:txBody>
                    <a:bodyPr/>
                    <a:lstStyle/>
                    <a:p>
                      <a:pPr algn="ctr" fontAlgn="b"/>
                      <a:r>
                        <a:rPr lang="en-US" sz="1100" b="1" i="0" u="none" strike="noStrike">
                          <a:solidFill>
                            <a:srgbClr val="000000"/>
                          </a:solidFill>
                          <a:effectLst/>
                          <a:latin typeface="Calibri" panose="020F0502020204030204" pitchFamily="34" charset="0"/>
                        </a:rPr>
                        <a:t>5</a:t>
                      </a:r>
                    </a:p>
                  </a:txBody>
                  <a:tcPr marL="6350" marR="6350" marT="6350" marB="0" anchor="b"/>
                </a:tc>
                <a:tc>
                  <a:txBody>
                    <a:bodyPr/>
                    <a:lstStyle/>
                    <a:p>
                      <a:pPr algn="ctr" fontAlgn="b"/>
                      <a:r>
                        <a:rPr lang="en-US" sz="1100" b="0" i="1" u="none" strike="noStrike">
                          <a:solidFill>
                            <a:srgbClr val="000000"/>
                          </a:solidFill>
                          <a:effectLst/>
                          <a:latin typeface="Calibri" panose="020F0502020204030204" pitchFamily="34" charset="0"/>
                        </a:rPr>
                        <a:t>6</a:t>
                      </a:r>
                    </a:p>
                  </a:txBody>
                  <a:tcPr marL="6350" marR="6350" marT="6350" marB="0" anchor="b"/>
                </a:tc>
                <a:extLst>
                  <a:ext uri="{0D108BD9-81ED-4DB2-BD59-A6C34878D82A}">
                    <a16:rowId xmlns:a16="http://schemas.microsoft.com/office/drawing/2014/main" val="2557431283"/>
                  </a:ext>
                </a:extLst>
              </a:tr>
              <a:tr h="191496">
                <a:tc>
                  <a:txBody>
                    <a:bodyPr/>
                    <a:lstStyle/>
                    <a:p>
                      <a:pPr algn="l" fontAlgn="b"/>
                      <a:r>
                        <a:rPr lang="en-US" sz="1100" b="1" i="1" u="none" strike="noStrike">
                          <a:solidFill>
                            <a:srgbClr val="000000"/>
                          </a:solidFill>
                          <a:effectLst/>
                          <a:latin typeface="Calibri" panose="020F0502020204030204" pitchFamily="34" charset="0"/>
                        </a:rPr>
                        <a:t>Lansing</a:t>
                      </a:r>
                    </a:p>
                  </a:txBody>
                  <a:tcPr marL="6350" marR="6350" marT="6350" marB="0" anchor="b"/>
                </a:tc>
                <a:tc>
                  <a:txBody>
                    <a:bodyPr/>
                    <a:lstStyle/>
                    <a:p>
                      <a:pPr algn="ctr" fontAlgn="b"/>
                      <a:r>
                        <a:rPr lang="en-US" sz="1100" b="1" i="0" u="none" strike="noStrike">
                          <a:solidFill>
                            <a:srgbClr val="000000"/>
                          </a:solidFill>
                          <a:effectLst/>
                          <a:latin typeface="Calibri" panose="020F0502020204030204" pitchFamily="34" charset="0"/>
                        </a:rPr>
                        <a:t>5</a:t>
                      </a:r>
                    </a:p>
                  </a:txBody>
                  <a:tcPr marL="6350" marR="6350" marT="6350" marB="0" anchor="b"/>
                </a:tc>
                <a:tc>
                  <a:txBody>
                    <a:bodyPr/>
                    <a:lstStyle/>
                    <a:p>
                      <a:pPr algn="ctr" fontAlgn="b"/>
                      <a:r>
                        <a:rPr lang="en-US" sz="1100" b="0" i="1" u="none" strike="noStrike">
                          <a:solidFill>
                            <a:srgbClr val="000000"/>
                          </a:solidFill>
                          <a:effectLst/>
                          <a:latin typeface="Calibri" panose="020F0502020204030204" pitchFamily="34" charset="0"/>
                        </a:rPr>
                        <a:t>4</a:t>
                      </a:r>
                    </a:p>
                  </a:txBody>
                  <a:tcPr marL="6350" marR="6350" marT="6350" marB="0" anchor="b"/>
                </a:tc>
                <a:extLst>
                  <a:ext uri="{0D108BD9-81ED-4DB2-BD59-A6C34878D82A}">
                    <a16:rowId xmlns:a16="http://schemas.microsoft.com/office/drawing/2014/main" val="1007936202"/>
                  </a:ext>
                </a:extLst>
              </a:tr>
            </a:tbl>
          </a:graphicData>
        </a:graphic>
      </p:graphicFrame>
      <p:graphicFrame>
        <p:nvGraphicFramePr>
          <p:cNvPr id="13" name="Table 12">
            <a:extLst>
              <a:ext uri="{FF2B5EF4-FFF2-40B4-BE49-F238E27FC236}">
                <a16:creationId xmlns:a16="http://schemas.microsoft.com/office/drawing/2014/main" id="{5A220419-EAA8-ABCB-B3BF-DA7B86E41241}"/>
              </a:ext>
            </a:extLst>
          </p:cNvPr>
          <p:cNvGraphicFramePr>
            <a:graphicFrameLocks noGrp="1"/>
          </p:cNvGraphicFramePr>
          <p:nvPr>
            <p:extLst>
              <p:ext uri="{D42A27DB-BD31-4B8C-83A1-F6EECF244321}">
                <p14:modId xmlns:p14="http://schemas.microsoft.com/office/powerpoint/2010/main" val="2416314051"/>
              </p:ext>
            </p:extLst>
          </p:nvPr>
        </p:nvGraphicFramePr>
        <p:xfrm>
          <a:off x="6412653" y="1622194"/>
          <a:ext cx="5146039" cy="3751728"/>
        </p:xfrm>
        <a:graphic>
          <a:graphicData uri="http://schemas.openxmlformats.org/drawingml/2006/table">
            <a:tbl>
              <a:tblPr firstRow="1" bandRow="1">
                <a:tableStyleId>{5C22544A-7EE6-4342-B048-85BDC9FD1C3A}</a:tableStyleId>
              </a:tblPr>
              <a:tblGrid>
                <a:gridCol w="2528569">
                  <a:extLst>
                    <a:ext uri="{9D8B030D-6E8A-4147-A177-3AD203B41FA5}">
                      <a16:colId xmlns:a16="http://schemas.microsoft.com/office/drawing/2014/main" val="3086477202"/>
                    </a:ext>
                  </a:extLst>
                </a:gridCol>
                <a:gridCol w="1308735">
                  <a:extLst>
                    <a:ext uri="{9D8B030D-6E8A-4147-A177-3AD203B41FA5}">
                      <a16:colId xmlns:a16="http://schemas.microsoft.com/office/drawing/2014/main" val="1803189460"/>
                    </a:ext>
                  </a:extLst>
                </a:gridCol>
                <a:gridCol w="1308735">
                  <a:extLst>
                    <a:ext uri="{9D8B030D-6E8A-4147-A177-3AD203B41FA5}">
                      <a16:colId xmlns:a16="http://schemas.microsoft.com/office/drawing/2014/main" val="1655166629"/>
                    </a:ext>
                  </a:extLst>
                </a:gridCol>
              </a:tblGrid>
              <a:tr h="196399">
                <a:tc>
                  <a:txBody>
                    <a:bodyPr/>
                    <a:lstStyle/>
                    <a:p>
                      <a:r>
                        <a:rPr lang="en-US" sz="1400"/>
                        <a:t>COMMUNITY</a:t>
                      </a:r>
                    </a:p>
                  </a:txBody>
                  <a:tcPr/>
                </a:tc>
                <a:tc>
                  <a:txBody>
                    <a:bodyPr/>
                    <a:lstStyle/>
                    <a:p>
                      <a:r>
                        <a:rPr lang="en-US" sz="1400"/>
                        <a:t>2021 SVI RANK</a:t>
                      </a:r>
                    </a:p>
                  </a:txBody>
                  <a:tcPr/>
                </a:tc>
                <a:tc>
                  <a:txBody>
                    <a:bodyPr/>
                    <a:lstStyle/>
                    <a:p>
                      <a:r>
                        <a:rPr lang="en-US" sz="1400"/>
                        <a:t>2018 SVI RANK</a:t>
                      </a:r>
                    </a:p>
                  </a:txBody>
                  <a:tcPr/>
                </a:tc>
                <a:extLst>
                  <a:ext uri="{0D108BD9-81ED-4DB2-BD59-A6C34878D82A}">
                    <a16:rowId xmlns:a16="http://schemas.microsoft.com/office/drawing/2014/main" val="323069944"/>
                  </a:ext>
                </a:extLst>
              </a:tr>
              <a:tr h="191496">
                <a:tc>
                  <a:txBody>
                    <a:bodyPr/>
                    <a:lstStyle/>
                    <a:p>
                      <a:pPr algn="l" fontAlgn="b"/>
                      <a:r>
                        <a:rPr lang="en-US" sz="1100" b="1" i="1" u="none" strike="noStrike">
                          <a:solidFill>
                            <a:srgbClr val="000000"/>
                          </a:solidFill>
                          <a:effectLst/>
                          <a:latin typeface="Calibri" panose="020F0502020204030204" pitchFamily="34" charset="0"/>
                        </a:rPr>
                        <a:t>East Hazel Crest</a:t>
                      </a:r>
                    </a:p>
                  </a:txBody>
                  <a:tcPr marL="6350" marR="6350" marT="6350" marB="0" anchor="b"/>
                </a:tc>
                <a:tc>
                  <a:txBody>
                    <a:bodyPr/>
                    <a:lstStyle/>
                    <a:p>
                      <a:pPr algn="ctr" fontAlgn="b"/>
                      <a:r>
                        <a:rPr lang="en-US" sz="1100" b="1" i="0" u="none" strike="noStrike">
                          <a:solidFill>
                            <a:srgbClr val="000000"/>
                          </a:solidFill>
                          <a:effectLst/>
                          <a:latin typeface="Calibri" panose="020F0502020204030204" pitchFamily="34" charset="0"/>
                        </a:rPr>
                        <a:t>5</a:t>
                      </a:r>
                    </a:p>
                  </a:txBody>
                  <a:tcPr marL="6350" marR="6350" marT="6350" marB="0" anchor="b"/>
                </a:tc>
                <a:tc>
                  <a:txBody>
                    <a:bodyPr/>
                    <a:lstStyle/>
                    <a:p>
                      <a:pPr algn="ctr" fontAlgn="b"/>
                      <a:r>
                        <a:rPr lang="en-US" sz="1100" b="0" i="1" u="none" strike="noStrike">
                          <a:solidFill>
                            <a:srgbClr val="000000"/>
                          </a:solidFill>
                          <a:effectLst/>
                          <a:latin typeface="Calibri" panose="020F0502020204030204" pitchFamily="34" charset="0"/>
                        </a:rPr>
                        <a:t>3</a:t>
                      </a:r>
                    </a:p>
                  </a:txBody>
                  <a:tcPr marL="6350" marR="6350" marT="6350" marB="0" anchor="b"/>
                </a:tc>
                <a:extLst>
                  <a:ext uri="{0D108BD9-81ED-4DB2-BD59-A6C34878D82A}">
                    <a16:rowId xmlns:a16="http://schemas.microsoft.com/office/drawing/2014/main" val="408644285"/>
                  </a:ext>
                </a:extLst>
              </a:tr>
              <a:tr h="191496">
                <a:tc>
                  <a:txBody>
                    <a:bodyPr/>
                    <a:lstStyle/>
                    <a:p>
                      <a:pPr algn="l" fontAlgn="b"/>
                      <a:r>
                        <a:rPr lang="en-US" sz="1100" b="1" i="1" u="none" strike="noStrike">
                          <a:solidFill>
                            <a:srgbClr val="000000"/>
                          </a:solidFill>
                          <a:effectLst/>
                          <a:latin typeface="Calibri" panose="020F0502020204030204" pitchFamily="34" charset="0"/>
                        </a:rPr>
                        <a:t>South Holland</a:t>
                      </a:r>
                    </a:p>
                  </a:txBody>
                  <a:tcPr marL="6350" marR="6350" marT="6350" marB="0" anchor="b"/>
                </a:tc>
                <a:tc>
                  <a:txBody>
                    <a:bodyPr/>
                    <a:lstStyle/>
                    <a:p>
                      <a:pPr algn="ctr" fontAlgn="b"/>
                      <a:r>
                        <a:rPr lang="en-US" sz="1100" b="1" i="0" u="none" strike="noStrike">
                          <a:solidFill>
                            <a:srgbClr val="000000"/>
                          </a:solidFill>
                          <a:effectLst/>
                          <a:latin typeface="Calibri" panose="020F0502020204030204" pitchFamily="34" charset="0"/>
                        </a:rPr>
                        <a:t>4</a:t>
                      </a:r>
                    </a:p>
                  </a:txBody>
                  <a:tcPr marL="6350" marR="6350" marT="6350" marB="0" anchor="b"/>
                </a:tc>
                <a:tc>
                  <a:txBody>
                    <a:bodyPr/>
                    <a:lstStyle/>
                    <a:p>
                      <a:pPr algn="ctr" fontAlgn="b"/>
                      <a:r>
                        <a:rPr lang="en-US" sz="1100" b="0" i="1" u="none" strike="noStrike">
                          <a:solidFill>
                            <a:srgbClr val="000000"/>
                          </a:solidFill>
                          <a:effectLst/>
                          <a:latin typeface="Calibri" panose="020F0502020204030204" pitchFamily="34" charset="0"/>
                        </a:rPr>
                        <a:t>5</a:t>
                      </a:r>
                    </a:p>
                  </a:txBody>
                  <a:tcPr marL="6350" marR="6350" marT="6350" marB="0" anchor="b"/>
                </a:tc>
                <a:extLst>
                  <a:ext uri="{0D108BD9-81ED-4DB2-BD59-A6C34878D82A}">
                    <a16:rowId xmlns:a16="http://schemas.microsoft.com/office/drawing/2014/main" val="2639008124"/>
                  </a:ext>
                </a:extLst>
              </a:tr>
              <a:tr h="191496">
                <a:tc>
                  <a:txBody>
                    <a:bodyPr/>
                    <a:lstStyle/>
                    <a:p>
                      <a:pPr algn="l" fontAlgn="b"/>
                      <a:r>
                        <a:rPr lang="en-US" sz="1100" b="1" i="1" u="none" strike="noStrike">
                          <a:solidFill>
                            <a:srgbClr val="000000"/>
                          </a:solidFill>
                          <a:effectLst/>
                          <a:latin typeface="Calibri" panose="020F0502020204030204" pitchFamily="34" charset="0"/>
                        </a:rPr>
                        <a:t>Richton Park</a:t>
                      </a:r>
                    </a:p>
                  </a:txBody>
                  <a:tcPr marL="6350" marR="6350" marT="6350" marB="0" anchor="b"/>
                </a:tc>
                <a:tc>
                  <a:txBody>
                    <a:bodyPr/>
                    <a:lstStyle/>
                    <a:p>
                      <a:pPr algn="ctr" fontAlgn="b"/>
                      <a:r>
                        <a:rPr lang="en-US" sz="1100" b="1" i="0" u="none" strike="noStrike">
                          <a:solidFill>
                            <a:srgbClr val="000000"/>
                          </a:solidFill>
                          <a:effectLst/>
                          <a:latin typeface="Calibri" panose="020F0502020204030204" pitchFamily="34" charset="0"/>
                        </a:rPr>
                        <a:t>4</a:t>
                      </a:r>
                    </a:p>
                  </a:txBody>
                  <a:tcPr marL="6350" marR="6350" marT="6350" marB="0" anchor="b"/>
                </a:tc>
                <a:tc>
                  <a:txBody>
                    <a:bodyPr/>
                    <a:lstStyle/>
                    <a:p>
                      <a:pPr algn="ctr" fontAlgn="b"/>
                      <a:r>
                        <a:rPr lang="en-US" sz="1100" b="0" i="1" u="none" strike="noStrike">
                          <a:solidFill>
                            <a:srgbClr val="000000"/>
                          </a:solidFill>
                          <a:effectLst/>
                          <a:latin typeface="Calibri" panose="020F0502020204030204" pitchFamily="34" charset="0"/>
                        </a:rPr>
                        <a:t>6</a:t>
                      </a:r>
                    </a:p>
                  </a:txBody>
                  <a:tcPr marL="6350" marR="6350" marT="6350" marB="0" anchor="b"/>
                </a:tc>
                <a:extLst>
                  <a:ext uri="{0D108BD9-81ED-4DB2-BD59-A6C34878D82A}">
                    <a16:rowId xmlns:a16="http://schemas.microsoft.com/office/drawing/2014/main" val="1790520462"/>
                  </a:ext>
                </a:extLst>
              </a:tr>
              <a:tr h="191496">
                <a:tc>
                  <a:txBody>
                    <a:bodyPr/>
                    <a:lstStyle/>
                    <a:p>
                      <a:pPr algn="l" fontAlgn="b"/>
                      <a:r>
                        <a:rPr lang="en-US" sz="1100" b="1" i="1" u="none" strike="noStrike">
                          <a:solidFill>
                            <a:srgbClr val="000000"/>
                          </a:solidFill>
                          <a:effectLst/>
                          <a:latin typeface="Calibri" panose="020F0502020204030204" pitchFamily="34" charset="0"/>
                        </a:rPr>
                        <a:t>Glenwood</a:t>
                      </a:r>
                    </a:p>
                  </a:txBody>
                  <a:tcPr marL="6350" marR="6350" marT="6350" marB="0" anchor="b"/>
                </a:tc>
                <a:tc>
                  <a:txBody>
                    <a:bodyPr/>
                    <a:lstStyle/>
                    <a:p>
                      <a:pPr algn="ctr" fontAlgn="b"/>
                      <a:r>
                        <a:rPr lang="en-US" sz="1100" b="1" i="0" u="none" strike="noStrike">
                          <a:solidFill>
                            <a:srgbClr val="000000"/>
                          </a:solidFill>
                          <a:effectLst/>
                          <a:latin typeface="Calibri" panose="020F0502020204030204" pitchFamily="34" charset="0"/>
                        </a:rPr>
                        <a:t>4</a:t>
                      </a:r>
                    </a:p>
                  </a:txBody>
                  <a:tcPr marL="6350" marR="6350" marT="6350" marB="0" anchor="b"/>
                </a:tc>
                <a:tc>
                  <a:txBody>
                    <a:bodyPr/>
                    <a:lstStyle/>
                    <a:p>
                      <a:pPr algn="ctr" fontAlgn="b"/>
                      <a:r>
                        <a:rPr lang="en-US" sz="1100" b="0" i="1" u="none" strike="noStrike">
                          <a:solidFill>
                            <a:srgbClr val="000000"/>
                          </a:solidFill>
                          <a:effectLst/>
                          <a:latin typeface="Calibri" panose="020F0502020204030204" pitchFamily="34" charset="0"/>
                        </a:rPr>
                        <a:t>6</a:t>
                      </a:r>
                    </a:p>
                  </a:txBody>
                  <a:tcPr marL="6350" marR="6350" marT="6350" marB="0" anchor="b"/>
                </a:tc>
                <a:extLst>
                  <a:ext uri="{0D108BD9-81ED-4DB2-BD59-A6C34878D82A}">
                    <a16:rowId xmlns:a16="http://schemas.microsoft.com/office/drawing/2014/main" val="267533282"/>
                  </a:ext>
                </a:extLst>
              </a:tr>
              <a:tr h="191496">
                <a:tc>
                  <a:txBody>
                    <a:bodyPr/>
                    <a:lstStyle/>
                    <a:p>
                      <a:pPr algn="l" fontAlgn="b"/>
                      <a:r>
                        <a:rPr lang="en-US" sz="1100" b="1" i="1" u="none" strike="noStrike">
                          <a:solidFill>
                            <a:srgbClr val="000000"/>
                          </a:solidFill>
                          <a:effectLst/>
                          <a:latin typeface="Calibri" panose="020F0502020204030204" pitchFamily="34" charset="0"/>
                        </a:rPr>
                        <a:t>University Park</a:t>
                      </a:r>
                    </a:p>
                  </a:txBody>
                  <a:tcPr marL="6350" marR="6350" marT="6350" marB="0" anchor="b"/>
                </a:tc>
                <a:tc>
                  <a:txBody>
                    <a:bodyPr/>
                    <a:lstStyle/>
                    <a:p>
                      <a:pPr algn="ctr" fontAlgn="b"/>
                      <a:r>
                        <a:rPr lang="en-US" sz="1100" b="1" i="0" u="none" strike="noStrike">
                          <a:solidFill>
                            <a:srgbClr val="000000"/>
                          </a:solidFill>
                          <a:effectLst/>
                          <a:latin typeface="Calibri" panose="020F0502020204030204" pitchFamily="34" charset="0"/>
                        </a:rPr>
                        <a:t>3</a:t>
                      </a:r>
                    </a:p>
                  </a:txBody>
                  <a:tcPr marL="6350" marR="6350" marT="6350" marB="0" anchor="b"/>
                </a:tc>
                <a:tc>
                  <a:txBody>
                    <a:bodyPr/>
                    <a:lstStyle/>
                    <a:p>
                      <a:pPr algn="ctr" fontAlgn="b"/>
                      <a:r>
                        <a:rPr lang="en-US" sz="1100" b="0" i="1" u="none" strike="noStrike">
                          <a:solidFill>
                            <a:srgbClr val="000000"/>
                          </a:solidFill>
                          <a:effectLst/>
                          <a:latin typeface="Calibri" panose="020F0502020204030204" pitchFamily="34" charset="0"/>
                        </a:rPr>
                        <a:t>7</a:t>
                      </a:r>
                    </a:p>
                  </a:txBody>
                  <a:tcPr marL="6350" marR="6350" marT="6350" marB="0" anchor="b"/>
                </a:tc>
                <a:extLst>
                  <a:ext uri="{0D108BD9-81ED-4DB2-BD59-A6C34878D82A}">
                    <a16:rowId xmlns:a16="http://schemas.microsoft.com/office/drawing/2014/main" val="3406422741"/>
                  </a:ext>
                </a:extLst>
              </a:tr>
              <a:tr h="191496">
                <a:tc>
                  <a:txBody>
                    <a:bodyPr/>
                    <a:lstStyle/>
                    <a:p>
                      <a:pPr algn="l" fontAlgn="b"/>
                      <a:r>
                        <a:rPr lang="en-US" sz="1100" b="1" i="1" u="none" strike="noStrike">
                          <a:solidFill>
                            <a:srgbClr val="000000"/>
                          </a:solidFill>
                          <a:effectLst/>
                          <a:latin typeface="Calibri" panose="020F0502020204030204" pitchFamily="34" charset="0"/>
                        </a:rPr>
                        <a:t>Steger</a:t>
                      </a:r>
                    </a:p>
                  </a:txBody>
                  <a:tcPr marL="6350" marR="6350" marT="6350" marB="0" anchor="b"/>
                </a:tc>
                <a:tc>
                  <a:txBody>
                    <a:bodyPr/>
                    <a:lstStyle/>
                    <a:p>
                      <a:pPr algn="ctr" fontAlgn="b"/>
                      <a:r>
                        <a:rPr lang="en-US" sz="1100" b="1" i="0" u="none" strike="noStrike">
                          <a:solidFill>
                            <a:srgbClr val="000000"/>
                          </a:solidFill>
                          <a:effectLst/>
                          <a:latin typeface="Calibri" panose="020F0502020204030204" pitchFamily="34" charset="0"/>
                        </a:rPr>
                        <a:t>3</a:t>
                      </a:r>
                    </a:p>
                  </a:txBody>
                  <a:tcPr marL="6350" marR="6350" marT="6350" marB="0" anchor="b"/>
                </a:tc>
                <a:tc>
                  <a:txBody>
                    <a:bodyPr/>
                    <a:lstStyle/>
                    <a:p>
                      <a:pPr algn="ctr" fontAlgn="b"/>
                      <a:r>
                        <a:rPr lang="en-US" sz="1100" b="0" i="1" u="none" strike="noStrike">
                          <a:solidFill>
                            <a:srgbClr val="000000"/>
                          </a:solidFill>
                          <a:effectLst/>
                          <a:latin typeface="Calibri" panose="020F0502020204030204" pitchFamily="34" charset="0"/>
                        </a:rPr>
                        <a:t>4</a:t>
                      </a:r>
                    </a:p>
                  </a:txBody>
                  <a:tcPr marL="6350" marR="6350" marT="6350" marB="0" anchor="b"/>
                </a:tc>
                <a:extLst>
                  <a:ext uri="{0D108BD9-81ED-4DB2-BD59-A6C34878D82A}">
                    <a16:rowId xmlns:a16="http://schemas.microsoft.com/office/drawing/2014/main" val="3740472574"/>
                  </a:ext>
                </a:extLst>
              </a:tr>
              <a:tr h="191496">
                <a:tc>
                  <a:txBody>
                    <a:bodyPr/>
                    <a:lstStyle/>
                    <a:p>
                      <a:pPr algn="l" fontAlgn="b"/>
                      <a:r>
                        <a:rPr lang="en-US" sz="1100" b="1" i="1" u="none" strike="noStrike">
                          <a:solidFill>
                            <a:srgbClr val="000000"/>
                          </a:solidFill>
                          <a:effectLst/>
                          <a:latin typeface="Calibri" panose="020F0502020204030204" pitchFamily="34" charset="0"/>
                        </a:rPr>
                        <a:t>Country Club Hills</a:t>
                      </a:r>
                    </a:p>
                  </a:txBody>
                  <a:tcPr marL="6350" marR="6350" marT="6350" marB="0" anchor="b"/>
                </a:tc>
                <a:tc>
                  <a:txBody>
                    <a:bodyPr/>
                    <a:lstStyle/>
                    <a:p>
                      <a:pPr algn="ctr" fontAlgn="b"/>
                      <a:r>
                        <a:rPr lang="en-US" sz="1100" b="1" i="0" u="none" strike="noStrike">
                          <a:solidFill>
                            <a:srgbClr val="000000"/>
                          </a:solidFill>
                          <a:effectLst/>
                          <a:latin typeface="Calibri" panose="020F0502020204030204" pitchFamily="34" charset="0"/>
                        </a:rPr>
                        <a:t>3</a:t>
                      </a:r>
                    </a:p>
                  </a:txBody>
                  <a:tcPr marL="6350" marR="6350" marT="6350" marB="0" anchor="b"/>
                </a:tc>
                <a:tc>
                  <a:txBody>
                    <a:bodyPr/>
                    <a:lstStyle/>
                    <a:p>
                      <a:pPr algn="ctr" fontAlgn="b"/>
                      <a:r>
                        <a:rPr lang="en-US" sz="1100" b="0" i="1" u="none" strike="noStrike">
                          <a:solidFill>
                            <a:srgbClr val="000000"/>
                          </a:solidFill>
                          <a:effectLst/>
                          <a:latin typeface="Calibri" panose="020F0502020204030204" pitchFamily="34" charset="0"/>
                        </a:rPr>
                        <a:t>4</a:t>
                      </a:r>
                    </a:p>
                  </a:txBody>
                  <a:tcPr marL="6350" marR="6350" marT="6350" marB="0" anchor="b"/>
                </a:tc>
                <a:extLst>
                  <a:ext uri="{0D108BD9-81ED-4DB2-BD59-A6C34878D82A}">
                    <a16:rowId xmlns:a16="http://schemas.microsoft.com/office/drawing/2014/main" val="2517486955"/>
                  </a:ext>
                </a:extLst>
              </a:tr>
              <a:tr h="191496">
                <a:tc>
                  <a:txBody>
                    <a:bodyPr/>
                    <a:lstStyle/>
                    <a:p>
                      <a:pPr algn="l" fontAlgn="b"/>
                      <a:r>
                        <a:rPr lang="en-US" sz="1100" b="1" i="1" u="none" strike="noStrike">
                          <a:solidFill>
                            <a:srgbClr val="000000"/>
                          </a:solidFill>
                          <a:effectLst/>
                          <a:latin typeface="Calibri" panose="020F0502020204030204" pitchFamily="34" charset="0"/>
                        </a:rPr>
                        <a:t>Midlothian</a:t>
                      </a:r>
                    </a:p>
                  </a:txBody>
                  <a:tcPr marL="6350" marR="6350" marT="6350" marB="0" anchor="b"/>
                </a:tc>
                <a:tc>
                  <a:txBody>
                    <a:bodyPr/>
                    <a:lstStyle/>
                    <a:p>
                      <a:pPr algn="ctr" fontAlgn="b"/>
                      <a:r>
                        <a:rPr lang="en-US" sz="1100" b="1" i="0" u="none" strike="noStrike">
                          <a:solidFill>
                            <a:srgbClr val="000000"/>
                          </a:solidFill>
                          <a:effectLst/>
                          <a:latin typeface="Calibri" panose="020F0502020204030204" pitchFamily="34" charset="0"/>
                        </a:rPr>
                        <a:t>3</a:t>
                      </a:r>
                    </a:p>
                  </a:txBody>
                  <a:tcPr marL="6350" marR="6350" marT="6350" marB="0" anchor="b"/>
                </a:tc>
                <a:tc>
                  <a:txBody>
                    <a:bodyPr/>
                    <a:lstStyle/>
                    <a:p>
                      <a:pPr algn="ctr" fontAlgn="b"/>
                      <a:r>
                        <a:rPr lang="en-US" sz="1100" b="0" i="1" u="none" strike="noStrike">
                          <a:solidFill>
                            <a:srgbClr val="000000"/>
                          </a:solidFill>
                          <a:effectLst/>
                          <a:latin typeface="Calibri" panose="020F0502020204030204" pitchFamily="34" charset="0"/>
                        </a:rPr>
                        <a:t>2</a:t>
                      </a:r>
                    </a:p>
                  </a:txBody>
                  <a:tcPr marL="6350" marR="6350" marT="6350" marB="0" anchor="b"/>
                </a:tc>
                <a:extLst>
                  <a:ext uri="{0D108BD9-81ED-4DB2-BD59-A6C34878D82A}">
                    <a16:rowId xmlns:a16="http://schemas.microsoft.com/office/drawing/2014/main" val="2902314708"/>
                  </a:ext>
                </a:extLst>
              </a:tr>
              <a:tr h="191496">
                <a:tc>
                  <a:txBody>
                    <a:bodyPr/>
                    <a:lstStyle/>
                    <a:p>
                      <a:pPr algn="l" fontAlgn="b"/>
                      <a:r>
                        <a:rPr lang="en-US" sz="1100" b="1" i="1" u="none" strike="noStrike">
                          <a:solidFill>
                            <a:srgbClr val="000000"/>
                          </a:solidFill>
                          <a:effectLst/>
                          <a:latin typeface="Calibri" panose="020F0502020204030204" pitchFamily="34" charset="0"/>
                        </a:rPr>
                        <a:t>Thornton</a:t>
                      </a:r>
                    </a:p>
                  </a:txBody>
                  <a:tcPr marL="6350" marR="6350" marT="6350" marB="0" anchor="b"/>
                </a:tc>
                <a:tc>
                  <a:txBody>
                    <a:bodyPr/>
                    <a:lstStyle/>
                    <a:p>
                      <a:pPr algn="ctr" fontAlgn="b"/>
                      <a:r>
                        <a:rPr lang="en-US" sz="1100" b="1" i="0" u="none" strike="noStrike">
                          <a:solidFill>
                            <a:srgbClr val="000000"/>
                          </a:solidFill>
                          <a:effectLst/>
                          <a:latin typeface="Calibri" panose="020F0502020204030204" pitchFamily="34" charset="0"/>
                        </a:rPr>
                        <a:t>2</a:t>
                      </a:r>
                    </a:p>
                  </a:txBody>
                  <a:tcPr marL="6350" marR="6350" marT="6350" marB="0" anchor="b"/>
                </a:tc>
                <a:tc>
                  <a:txBody>
                    <a:bodyPr/>
                    <a:lstStyle/>
                    <a:p>
                      <a:pPr algn="ctr" fontAlgn="b"/>
                      <a:r>
                        <a:rPr lang="en-US" sz="1100" b="0" i="1" u="none" strike="noStrike">
                          <a:solidFill>
                            <a:srgbClr val="000000"/>
                          </a:solidFill>
                          <a:effectLst/>
                          <a:latin typeface="Calibri" panose="020F0502020204030204" pitchFamily="34" charset="0"/>
                        </a:rPr>
                        <a:t>4</a:t>
                      </a:r>
                    </a:p>
                  </a:txBody>
                  <a:tcPr marL="6350" marR="6350" marT="6350" marB="0" anchor="b"/>
                </a:tc>
                <a:extLst>
                  <a:ext uri="{0D108BD9-81ED-4DB2-BD59-A6C34878D82A}">
                    <a16:rowId xmlns:a16="http://schemas.microsoft.com/office/drawing/2014/main" val="2298257831"/>
                  </a:ext>
                </a:extLst>
              </a:tr>
              <a:tr h="191496">
                <a:tc>
                  <a:txBody>
                    <a:bodyPr/>
                    <a:lstStyle/>
                    <a:p>
                      <a:pPr algn="l" fontAlgn="b"/>
                      <a:r>
                        <a:rPr lang="en-US" sz="1100" b="1" i="1" u="none" strike="noStrike">
                          <a:solidFill>
                            <a:srgbClr val="000000"/>
                          </a:solidFill>
                          <a:effectLst/>
                          <a:latin typeface="Calibri" panose="020F0502020204030204" pitchFamily="34" charset="0"/>
                        </a:rPr>
                        <a:t>Matteson</a:t>
                      </a:r>
                    </a:p>
                  </a:txBody>
                  <a:tcPr marL="6350" marR="6350" marT="6350" marB="0" anchor="b"/>
                </a:tc>
                <a:tc>
                  <a:txBody>
                    <a:bodyPr/>
                    <a:lstStyle/>
                    <a:p>
                      <a:pPr algn="ctr" fontAlgn="b"/>
                      <a:r>
                        <a:rPr lang="en-US" sz="1100" b="1" i="0" u="none" strike="noStrike">
                          <a:solidFill>
                            <a:srgbClr val="000000"/>
                          </a:solidFill>
                          <a:effectLst/>
                          <a:latin typeface="Calibri" panose="020F0502020204030204" pitchFamily="34" charset="0"/>
                        </a:rPr>
                        <a:t>2</a:t>
                      </a:r>
                    </a:p>
                  </a:txBody>
                  <a:tcPr marL="6350" marR="6350" marT="6350" marB="0" anchor="b"/>
                </a:tc>
                <a:tc>
                  <a:txBody>
                    <a:bodyPr/>
                    <a:lstStyle/>
                    <a:p>
                      <a:pPr algn="ctr" fontAlgn="b"/>
                      <a:r>
                        <a:rPr lang="en-US" sz="1100" b="0" i="1" u="none" strike="noStrike">
                          <a:solidFill>
                            <a:srgbClr val="000000"/>
                          </a:solidFill>
                          <a:effectLst/>
                          <a:latin typeface="Calibri" panose="020F0502020204030204" pitchFamily="34" charset="0"/>
                        </a:rPr>
                        <a:t>3</a:t>
                      </a:r>
                    </a:p>
                  </a:txBody>
                  <a:tcPr marL="6350" marR="6350" marT="6350" marB="0" anchor="b"/>
                </a:tc>
                <a:extLst>
                  <a:ext uri="{0D108BD9-81ED-4DB2-BD59-A6C34878D82A}">
                    <a16:rowId xmlns:a16="http://schemas.microsoft.com/office/drawing/2014/main" val="1881992612"/>
                  </a:ext>
                </a:extLst>
              </a:tr>
              <a:tr h="191496">
                <a:tc>
                  <a:txBody>
                    <a:bodyPr/>
                    <a:lstStyle/>
                    <a:p>
                      <a:pPr algn="l" fontAlgn="b"/>
                      <a:r>
                        <a:rPr lang="en-US" sz="1100" b="1" i="1" u="none" strike="noStrike">
                          <a:solidFill>
                            <a:srgbClr val="000000"/>
                          </a:solidFill>
                          <a:effectLst/>
                          <a:latin typeface="Calibri" panose="020F0502020204030204" pitchFamily="34" charset="0"/>
                        </a:rPr>
                        <a:t>Lynwood</a:t>
                      </a:r>
                    </a:p>
                  </a:txBody>
                  <a:tcPr marL="6350" marR="6350" marT="6350" marB="0" anchor="b"/>
                </a:tc>
                <a:tc>
                  <a:txBody>
                    <a:bodyPr/>
                    <a:lstStyle/>
                    <a:p>
                      <a:pPr algn="ctr" fontAlgn="b"/>
                      <a:r>
                        <a:rPr lang="en-US" sz="1100" b="1" i="0" u="none" strike="noStrike">
                          <a:solidFill>
                            <a:srgbClr val="000000"/>
                          </a:solidFill>
                          <a:effectLst/>
                          <a:latin typeface="Calibri" panose="020F0502020204030204" pitchFamily="34" charset="0"/>
                        </a:rPr>
                        <a:t>2</a:t>
                      </a:r>
                    </a:p>
                  </a:txBody>
                  <a:tcPr marL="6350" marR="6350" marT="6350" marB="0" anchor="b"/>
                </a:tc>
                <a:tc>
                  <a:txBody>
                    <a:bodyPr/>
                    <a:lstStyle/>
                    <a:p>
                      <a:pPr algn="ctr" fontAlgn="b"/>
                      <a:r>
                        <a:rPr lang="en-US" sz="1100" b="0" i="1" u="none" strike="noStrike">
                          <a:solidFill>
                            <a:srgbClr val="000000"/>
                          </a:solidFill>
                          <a:effectLst/>
                          <a:latin typeface="Calibri" panose="020F0502020204030204" pitchFamily="34" charset="0"/>
                        </a:rPr>
                        <a:t>3</a:t>
                      </a:r>
                    </a:p>
                  </a:txBody>
                  <a:tcPr marL="6350" marR="6350" marT="6350" marB="0" anchor="b"/>
                </a:tc>
                <a:extLst>
                  <a:ext uri="{0D108BD9-81ED-4DB2-BD59-A6C34878D82A}">
                    <a16:rowId xmlns:a16="http://schemas.microsoft.com/office/drawing/2014/main" val="914235000"/>
                  </a:ext>
                </a:extLst>
              </a:tr>
              <a:tr h="191496">
                <a:tc>
                  <a:txBody>
                    <a:bodyPr/>
                    <a:lstStyle/>
                    <a:p>
                      <a:pPr algn="l" fontAlgn="b"/>
                      <a:r>
                        <a:rPr lang="en-US" sz="1100" b="1" i="1" u="none" strike="noStrike">
                          <a:solidFill>
                            <a:srgbClr val="000000"/>
                          </a:solidFill>
                          <a:effectLst/>
                          <a:latin typeface="Calibri" panose="020F0502020204030204" pitchFamily="34" charset="0"/>
                        </a:rPr>
                        <a:t>Olympia Fields</a:t>
                      </a:r>
                    </a:p>
                  </a:txBody>
                  <a:tcPr marL="6350" marR="6350" marT="6350" marB="0" anchor="b"/>
                </a:tc>
                <a:tc>
                  <a:txBody>
                    <a:bodyPr/>
                    <a:lstStyle/>
                    <a:p>
                      <a:pPr algn="ctr" fontAlgn="b"/>
                      <a:r>
                        <a:rPr lang="en-US" sz="1100" b="1" i="0" u="none" strike="noStrike">
                          <a:solidFill>
                            <a:srgbClr val="000000"/>
                          </a:solidFill>
                          <a:effectLst/>
                          <a:latin typeface="Calibri" panose="020F0502020204030204" pitchFamily="34" charset="0"/>
                        </a:rPr>
                        <a:t>1</a:t>
                      </a:r>
                    </a:p>
                  </a:txBody>
                  <a:tcPr marL="6350" marR="6350" marT="6350" marB="0" anchor="b"/>
                </a:tc>
                <a:tc>
                  <a:txBody>
                    <a:bodyPr/>
                    <a:lstStyle/>
                    <a:p>
                      <a:pPr algn="ctr" fontAlgn="b"/>
                      <a:r>
                        <a:rPr lang="en-US" sz="1100" b="0" i="1" u="none" strike="noStrike">
                          <a:solidFill>
                            <a:srgbClr val="000000"/>
                          </a:solidFill>
                          <a:effectLst/>
                          <a:latin typeface="Calibri" panose="020F0502020204030204" pitchFamily="34" charset="0"/>
                        </a:rPr>
                        <a:t>3</a:t>
                      </a:r>
                    </a:p>
                  </a:txBody>
                  <a:tcPr marL="6350" marR="6350" marT="6350" marB="0" anchor="b"/>
                </a:tc>
                <a:extLst>
                  <a:ext uri="{0D108BD9-81ED-4DB2-BD59-A6C34878D82A}">
                    <a16:rowId xmlns:a16="http://schemas.microsoft.com/office/drawing/2014/main" val="1676855432"/>
                  </a:ext>
                </a:extLst>
              </a:tr>
              <a:tr h="191496">
                <a:tc>
                  <a:txBody>
                    <a:bodyPr/>
                    <a:lstStyle/>
                    <a:p>
                      <a:pPr algn="l" fontAlgn="b"/>
                      <a:r>
                        <a:rPr lang="en-US" sz="1100" b="1" i="1" u="none" strike="noStrike">
                          <a:solidFill>
                            <a:srgbClr val="000000"/>
                          </a:solidFill>
                          <a:effectLst/>
                          <a:latin typeface="Calibri" panose="020F0502020204030204" pitchFamily="34" charset="0"/>
                        </a:rPr>
                        <a:t>Homewood</a:t>
                      </a:r>
                    </a:p>
                  </a:txBody>
                  <a:tcPr marL="6350" marR="6350" marT="6350" marB="0" anchor="b"/>
                </a:tc>
                <a:tc>
                  <a:txBody>
                    <a:bodyPr/>
                    <a:lstStyle/>
                    <a:p>
                      <a:pPr algn="ctr" fontAlgn="b"/>
                      <a:r>
                        <a:rPr lang="en-US" sz="1100" b="1" i="0" u="none" strike="noStrike">
                          <a:solidFill>
                            <a:srgbClr val="000000"/>
                          </a:solidFill>
                          <a:effectLst/>
                          <a:latin typeface="Calibri" panose="020F0502020204030204" pitchFamily="34" charset="0"/>
                        </a:rPr>
                        <a:t>1</a:t>
                      </a:r>
                    </a:p>
                  </a:txBody>
                  <a:tcPr marL="6350" marR="6350" marT="6350" marB="0" anchor="b"/>
                </a:tc>
                <a:tc>
                  <a:txBody>
                    <a:bodyPr/>
                    <a:lstStyle/>
                    <a:p>
                      <a:pPr algn="ctr" fontAlgn="b"/>
                      <a:r>
                        <a:rPr lang="en-US" sz="1100" b="0" i="1" u="none" strike="noStrike">
                          <a:solidFill>
                            <a:srgbClr val="000000"/>
                          </a:solidFill>
                          <a:effectLst/>
                          <a:latin typeface="Calibri" panose="020F0502020204030204" pitchFamily="34" charset="0"/>
                        </a:rPr>
                        <a:t>3</a:t>
                      </a:r>
                    </a:p>
                  </a:txBody>
                  <a:tcPr marL="6350" marR="6350" marT="6350" marB="0" anchor="b"/>
                </a:tc>
                <a:extLst>
                  <a:ext uri="{0D108BD9-81ED-4DB2-BD59-A6C34878D82A}">
                    <a16:rowId xmlns:a16="http://schemas.microsoft.com/office/drawing/2014/main" val="2069848259"/>
                  </a:ext>
                </a:extLst>
              </a:tr>
              <a:tr h="191496">
                <a:tc>
                  <a:txBody>
                    <a:bodyPr/>
                    <a:lstStyle/>
                    <a:p>
                      <a:pPr algn="l" fontAlgn="b"/>
                      <a:r>
                        <a:rPr lang="en-US" sz="1100" b="1" i="1" u="none" strike="noStrike">
                          <a:solidFill>
                            <a:srgbClr val="000000"/>
                          </a:solidFill>
                          <a:effectLst/>
                          <a:latin typeface="Calibri" panose="020F0502020204030204" pitchFamily="34" charset="0"/>
                        </a:rPr>
                        <a:t>Crete</a:t>
                      </a:r>
                    </a:p>
                  </a:txBody>
                  <a:tcPr marL="6350" marR="6350" marT="6350" marB="0" anchor="b"/>
                </a:tc>
                <a:tc>
                  <a:txBody>
                    <a:bodyPr/>
                    <a:lstStyle/>
                    <a:p>
                      <a:pPr algn="ctr" fontAlgn="b"/>
                      <a:r>
                        <a:rPr lang="en-US" sz="1100" b="1" i="0" u="none" strike="noStrike">
                          <a:solidFill>
                            <a:srgbClr val="000000"/>
                          </a:solidFill>
                          <a:effectLst/>
                          <a:latin typeface="Calibri" panose="020F0502020204030204" pitchFamily="34" charset="0"/>
                        </a:rPr>
                        <a:t>1</a:t>
                      </a:r>
                    </a:p>
                  </a:txBody>
                  <a:tcPr marL="6350" marR="6350" marT="6350" marB="0" anchor="b"/>
                </a:tc>
                <a:tc>
                  <a:txBody>
                    <a:bodyPr/>
                    <a:lstStyle/>
                    <a:p>
                      <a:pPr algn="ctr" fontAlgn="b"/>
                      <a:r>
                        <a:rPr lang="en-US" sz="1100" b="0" i="1" u="none" strike="noStrike">
                          <a:solidFill>
                            <a:srgbClr val="000000"/>
                          </a:solidFill>
                          <a:effectLst/>
                          <a:latin typeface="Calibri" panose="020F0502020204030204" pitchFamily="34" charset="0"/>
                        </a:rPr>
                        <a:t>2</a:t>
                      </a:r>
                    </a:p>
                  </a:txBody>
                  <a:tcPr marL="6350" marR="6350" marT="6350" marB="0" anchor="b"/>
                </a:tc>
                <a:extLst>
                  <a:ext uri="{0D108BD9-81ED-4DB2-BD59-A6C34878D82A}">
                    <a16:rowId xmlns:a16="http://schemas.microsoft.com/office/drawing/2014/main" val="2346056525"/>
                  </a:ext>
                </a:extLst>
              </a:tr>
              <a:tr h="191496">
                <a:tc>
                  <a:txBody>
                    <a:bodyPr/>
                    <a:lstStyle/>
                    <a:p>
                      <a:pPr algn="l" fontAlgn="b"/>
                      <a:r>
                        <a:rPr lang="en-US" sz="1100" b="1" i="1" u="none" strike="noStrike">
                          <a:solidFill>
                            <a:srgbClr val="000000"/>
                          </a:solidFill>
                          <a:effectLst/>
                          <a:latin typeface="Calibri" panose="020F0502020204030204" pitchFamily="34" charset="0"/>
                        </a:rPr>
                        <a:t>Flossmoor</a:t>
                      </a:r>
                    </a:p>
                  </a:txBody>
                  <a:tcPr marL="6350" marR="6350" marT="6350" marB="0" anchor="b"/>
                </a:tc>
                <a:tc>
                  <a:txBody>
                    <a:bodyPr/>
                    <a:lstStyle/>
                    <a:p>
                      <a:pPr algn="ctr" fontAlgn="b"/>
                      <a:r>
                        <a:rPr lang="en-US" sz="1100" b="1" i="0" u="none" strike="noStrike">
                          <a:solidFill>
                            <a:srgbClr val="000000"/>
                          </a:solidFill>
                          <a:effectLst/>
                          <a:latin typeface="Calibri" panose="020F0502020204030204" pitchFamily="34" charset="0"/>
                        </a:rPr>
                        <a:t>1</a:t>
                      </a:r>
                    </a:p>
                  </a:txBody>
                  <a:tcPr marL="6350" marR="6350" marT="6350" marB="0" anchor="b"/>
                </a:tc>
                <a:tc>
                  <a:txBody>
                    <a:bodyPr/>
                    <a:lstStyle/>
                    <a:p>
                      <a:pPr algn="ctr" fontAlgn="b"/>
                      <a:r>
                        <a:rPr lang="en-US" sz="1100" b="0" i="1" u="none" strike="noStrike">
                          <a:solidFill>
                            <a:srgbClr val="000000"/>
                          </a:solidFill>
                          <a:effectLst/>
                          <a:latin typeface="Calibri" panose="020F0502020204030204" pitchFamily="34" charset="0"/>
                        </a:rPr>
                        <a:t>1</a:t>
                      </a:r>
                    </a:p>
                  </a:txBody>
                  <a:tcPr marL="6350" marR="6350" marT="6350" marB="0" anchor="b"/>
                </a:tc>
                <a:extLst>
                  <a:ext uri="{0D108BD9-81ED-4DB2-BD59-A6C34878D82A}">
                    <a16:rowId xmlns:a16="http://schemas.microsoft.com/office/drawing/2014/main" val="4046554614"/>
                  </a:ext>
                </a:extLst>
              </a:tr>
              <a:tr h="191496">
                <a:tc>
                  <a:txBody>
                    <a:bodyPr/>
                    <a:lstStyle/>
                    <a:p>
                      <a:pPr algn="l" fontAlgn="b"/>
                      <a:r>
                        <a:rPr lang="en-US" sz="1100" b="1" i="1" u="none" strike="noStrike">
                          <a:solidFill>
                            <a:srgbClr val="000000"/>
                          </a:solidFill>
                          <a:effectLst/>
                          <a:latin typeface="Calibri" panose="020F0502020204030204" pitchFamily="34" charset="0"/>
                        </a:rPr>
                        <a:t>Tinley Park</a:t>
                      </a:r>
                    </a:p>
                  </a:txBody>
                  <a:tcPr marL="6350" marR="6350" marT="6350" marB="0" anchor="b"/>
                </a:tc>
                <a:tc>
                  <a:txBody>
                    <a:bodyPr/>
                    <a:lstStyle/>
                    <a:p>
                      <a:pPr algn="ctr" fontAlgn="b"/>
                      <a:r>
                        <a:rPr lang="en-US" sz="1100" b="1" i="0" u="none" strike="noStrike">
                          <a:solidFill>
                            <a:srgbClr val="000000"/>
                          </a:solidFill>
                          <a:effectLst/>
                          <a:latin typeface="Calibri" panose="020F0502020204030204" pitchFamily="34" charset="0"/>
                        </a:rPr>
                        <a:t>1</a:t>
                      </a:r>
                    </a:p>
                  </a:txBody>
                  <a:tcPr marL="6350" marR="6350" marT="6350" marB="0" anchor="b"/>
                </a:tc>
                <a:tc>
                  <a:txBody>
                    <a:bodyPr/>
                    <a:lstStyle/>
                    <a:p>
                      <a:pPr algn="ctr" fontAlgn="b"/>
                      <a:r>
                        <a:rPr lang="en-US" sz="1100" b="0" i="1" u="none" strike="noStrike">
                          <a:solidFill>
                            <a:srgbClr val="000000"/>
                          </a:solidFill>
                          <a:effectLst/>
                          <a:latin typeface="Calibri" panose="020F0502020204030204" pitchFamily="34" charset="0"/>
                        </a:rPr>
                        <a:t>2</a:t>
                      </a:r>
                    </a:p>
                  </a:txBody>
                  <a:tcPr marL="6350" marR="6350" marT="6350" marB="0" anchor="b"/>
                </a:tc>
                <a:extLst>
                  <a:ext uri="{0D108BD9-81ED-4DB2-BD59-A6C34878D82A}">
                    <a16:rowId xmlns:a16="http://schemas.microsoft.com/office/drawing/2014/main" val="3400694806"/>
                  </a:ext>
                </a:extLst>
              </a:tr>
              <a:tr h="191496">
                <a:tc>
                  <a:txBody>
                    <a:bodyPr/>
                    <a:lstStyle/>
                    <a:p>
                      <a:pPr algn="l" fontAlgn="b"/>
                      <a:r>
                        <a:rPr lang="en-US" sz="1100" b="1" i="1" u="none" strike="noStrike">
                          <a:solidFill>
                            <a:srgbClr val="000000"/>
                          </a:solidFill>
                          <a:effectLst/>
                          <a:latin typeface="Calibri" panose="020F0502020204030204" pitchFamily="34" charset="0"/>
                        </a:rPr>
                        <a:t>Oak Forest</a:t>
                      </a:r>
                    </a:p>
                  </a:txBody>
                  <a:tcPr marL="6350" marR="6350" marT="6350" marB="0" anchor="b"/>
                </a:tc>
                <a:tc>
                  <a:txBody>
                    <a:bodyPr/>
                    <a:lstStyle/>
                    <a:p>
                      <a:pPr algn="ctr" fontAlgn="b"/>
                      <a:r>
                        <a:rPr lang="en-US" sz="1100" b="1" i="0" u="none" strike="noStrike">
                          <a:solidFill>
                            <a:srgbClr val="000000"/>
                          </a:solidFill>
                          <a:effectLst/>
                          <a:latin typeface="Calibri" panose="020F0502020204030204" pitchFamily="34" charset="0"/>
                        </a:rPr>
                        <a:t>1</a:t>
                      </a:r>
                    </a:p>
                  </a:txBody>
                  <a:tcPr marL="6350" marR="6350" marT="6350" marB="0" anchor="b"/>
                </a:tc>
                <a:tc>
                  <a:txBody>
                    <a:bodyPr/>
                    <a:lstStyle/>
                    <a:p>
                      <a:pPr algn="ctr" fontAlgn="b"/>
                      <a:r>
                        <a:rPr lang="en-US" sz="1100" b="0" i="1" u="none" strike="noStrike">
                          <a:solidFill>
                            <a:srgbClr val="000000"/>
                          </a:solidFill>
                          <a:effectLst/>
                          <a:latin typeface="Calibri" panose="020F0502020204030204" pitchFamily="34" charset="0"/>
                        </a:rPr>
                        <a:t>2</a:t>
                      </a:r>
                    </a:p>
                  </a:txBody>
                  <a:tcPr marL="6350" marR="6350" marT="6350" marB="0" anchor="b"/>
                </a:tc>
                <a:extLst>
                  <a:ext uri="{0D108BD9-81ED-4DB2-BD59-A6C34878D82A}">
                    <a16:rowId xmlns:a16="http://schemas.microsoft.com/office/drawing/2014/main" val="2442914007"/>
                  </a:ext>
                </a:extLst>
              </a:tr>
              <a:tr h="191496">
                <a:tc gridSpan="3">
                  <a:txBody>
                    <a:bodyPr/>
                    <a:lstStyle/>
                    <a:p>
                      <a:pPr algn="r" fontAlgn="b"/>
                      <a:r>
                        <a:rPr lang="en-US" sz="1100" b="0" i="1" u="none" strike="noStrike">
                          <a:solidFill>
                            <a:srgbClr val="000000"/>
                          </a:solidFill>
                          <a:effectLst/>
                          <a:latin typeface="Calibri" panose="020F0502020204030204" pitchFamily="34" charset="0"/>
                        </a:rPr>
                        <a:t>Data sources: US Census Bureau ACS 2014-2018, 2017-2021 5-year estimates</a:t>
                      </a:r>
                    </a:p>
                  </a:txBody>
                  <a:tcPr marL="6350" marR="6350" marT="6350" marB="0" anchor="b"/>
                </a:tc>
                <a:tc hMerge="1">
                  <a:txBody>
                    <a:bodyPr/>
                    <a:lstStyle/>
                    <a:p>
                      <a:pPr algn="r" fontAlgn="b"/>
                      <a:r>
                        <a:rPr lang="en-US" sz="1100" b="0" i="0" u="none" strike="noStrike">
                          <a:solidFill>
                            <a:srgbClr val="000000"/>
                          </a:solidFill>
                          <a:effectLst/>
                          <a:latin typeface="Calibri" panose="020F0502020204030204" pitchFamily="34" charset="0"/>
                        </a:rPr>
                        <a:t>5</a:t>
                      </a:r>
                    </a:p>
                  </a:txBody>
                  <a:tcPr marL="6350" marR="6350" marT="6350" marB="0" anchor="b"/>
                </a:tc>
                <a:tc hMerge="1">
                  <a:txBody>
                    <a:bodyPr/>
                    <a:lstStyle/>
                    <a:p>
                      <a:pPr algn="r" fontAlgn="b"/>
                      <a:r>
                        <a:rPr lang="en-US" sz="1100" b="0" i="0" u="none" strike="noStrike">
                          <a:solidFill>
                            <a:srgbClr val="000000"/>
                          </a:solidFill>
                          <a:effectLst/>
                          <a:latin typeface="Calibri" panose="020F0502020204030204" pitchFamily="34" charset="0"/>
                        </a:rPr>
                        <a:t>3</a:t>
                      </a:r>
                    </a:p>
                  </a:txBody>
                  <a:tcPr marL="6350" marR="6350" marT="6350" marB="0" anchor="b"/>
                </a:tc>
                <a:extLst>
                  <a:ext uri="{0D108BD9-81ED-4DB2-BD59-A6C34878D82A}">
                    <a16:rowId xmlns:a16="http://schemas.microsoft.com/office/drawing/2014/main" val="1073540542"/>
                  </a:ext>
                </a:extLst>
              </a:tr>
            </a:tbl>
          </a:graphicData>
        </a:graphic>
      </p:graphicFrame>
    </p:spTree>
    <p:extLst>
      <p:ext uri="{BB962C8B-B14F-4D97-AF65-F5344CB8AC3E}">
        <p14:creationId xmlns:p14="http://schemas.microsoft.com/office/powerpoint/2010/main" val="3890898999"/>
      </p:ext>
    </p:extLst>
  </p:cSld>
  <p:clrMapOvr>
    <a:masterClrMapping/>
  </p:clrMapOvr>
</p:sld>
</file>

<file path=ppt/theme/theme1.xml><?xml version="1.0" encoding="utf-8"?>
<a:theme xmlns:a="http://schemas.openxmlformats.org/drawingml/2006/main" name="Office Theme">
  <a:themeElements>
    <a:clrScheme name="Custom 3">
      <a:dk1>
        <a:srgbClr val="09233F"/>
      </a:dk1>
      <a:lt1>
        <a:srgbClr val="FFFFFF"/>
      </a:lt1>
      <a:dk2>
        <a:srgbClr val="37C1CC"/>
      </a:dk2>
      <a:lt2>
        <a:srgbClr val="F58374"/>
      </a:lt2>
      <a:accent1>
        <a:srgbClr val="009BA6"/>
      </a:accent1>
      <a:accent2>
        <a:srgbClr val="EF4A23"/>
      </a:accent2>
      <a:accent3>
        <a:srgbClr val="A3DFE5"/>
      </a:accent3>
      <a:accent4>
        <a:srgbClr val="FBC1BA"/>
      </a:accent4>
      <a:accent5>
        <a:srgbClr val="DBDCDB"/>
      </a:accent5>
      <a:accent6>
        <a:srgbClr val="EBECEB"/>
      </a:accent6>
      <a:hlink>
        <a:srgbClr val="21B6C0"/>
      </a:hlink>
      <a:folHlink>
        <a:srgbClr val="21B6C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Slides>
  <Notes>2</Notes>
  <HiddenSlides>0</HiddenSlide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Microsoft Office User</dc:creator>
  <cp:revision>1</cp:revision>
  <cp:lastPrinted>2019-10-24T11:35:50Z</cp:lastPrinted>
  <dcterms:created xsi:type="dcterms:W3CDTF">2018-09-25T21:50:21Z</dcterms:created>
  <dcterms:modified xsi:type="dcterms:W3CDTF">2023-04-25T16:20:27Z</dcterms:modified>
</cp:coreProperties>
</file>