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050095344" r:id="rId3"/>
    <p:sldId id="205009534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36938C-3891-4D89-B6ED-4142800CEC45}" v="7" dt="2022-04-19T14:13:03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55859027-47ff-4ec1-a263-656b30aeb6f0" providerId="ADAL" clId="{5E36938C-3891-4D89-B6ED-4142800CEC45}"/>
    <pc:docChg chg="undo custSel addSld modSld">
      <pc:chgData name="Smith, Christopher" userId="55859027-47ff-4ec1-a263-656b30aeb6f0" providerId="ADAL" clId="{5E36938C-3891-4D89-B6ED-4142800CEC45}" dt="2022-04-19T14:13:03.083" v="461" actId="164"/>
      <pc:docMkLst>
        <pc:docMk/>
      </pc:docMkLst>
      <pc:sldChg chg="addSp modSp mod">
        <pc:chgData name="Smith, Christopher" userId="55859027-47ff-4ec1-a263-656b30aeb6f0" providerId="ADAL" clId="{5E36938C-3891-4D89-B6ED-4142800CEC45}" dt="2022-01-12T21:23:03.133" v="306" actId="164"/>
        <pc:sldMkLst>
          <pc:docMk/>
          <pc:sldMk cId="1762476005" sldId="256"/>
        </pc:sldMkLst>
        <pc:spChg chg="mod">
          <ac:chgData name="Smith, Christopher" userId="55859027-47ff-4ec1-a263-656b30aeb6f0" providerId="ADAL" clId="{5E36938C-3891-4D89-B6ED-4142800CEC45}" dt="2022-01-12T21:23:03.133" v="306" actId="164"/>
          <ac:spMkLst>
            <pc:docMk/>
            <pc:sldMk cId="1762476005" sldId="256"/>
            <ac:spMk id="4" creationId="{E0FDE9BD-8536-4FC6-9D08-3A72341F318A}"/>
          </ac:spMkLst>
        </pc:spChg>
        <pc:spChg chg="mod">
          <ac:chgData name="Smith, Christopher" userId="55859027-47ff-4ec1-a263-656b30aeb6f0" providerId="ADAL" clId="{5E36938C-3891-4D89-B6ED-4142800CEC45}" dt="2022-01-12T21:23:03.133" v="306" actId="164"/>
          <ac:spMkLst>
            <pc:docMk/>
            <pc:sldMk cId="1762476005" sldId="256"/>
            <ac:spMk id="5" creationId="{8B961061-1EC5-4F11-86A1-0FEF2D84656B}"/>
          </ac:spMkLst>
        </pc:spChg>
        <pc:spChg chg="mod">
          <ac:chgData name="Smith, Christopher" userId="55859027-47ff-4ec1-a263-656b30aeb6f0" providerId="ADAL" clId="{5E36938C-3891-4D89-B6ED-4142800CEC45}" dt="2022-01-12T21:23:03.133" v="306" actId="164"/>
          <ac:spMkLst>
            <pc:docMk/>
            <pc:sldMk cId="1762476005" sldId="256"/>
            <ac:spMk id="6" creationId="{51C6A3B1-91DF-4B4E-A8C1-767EB69D90F7}"/>
          </ac:spMkLst>
        </pc:spChg>
        <pc:spChg chg="mod">
          <ac:chgData name="Smith, Christopher" userId="55859027-47ff-4ec1-a263-656b30aeb6f0" providerId="ADAL" clId="{5E36938C-3891-4D89-B6ED-4142800CEC45}" dt="2022-01-12T21:23:03.133" v="306" actId="164"/>
          <ac:spMkLst>
            <pc:docMk/>
            <pc:sldMk cId="1762476005" sldId="256"/>
            <ac:spMk id="8" creationId="{9ED915F9-6D9A-42E1-9A5F-86BE7CBCE5AE}"/>
          </ac:spMkLst>
        </pc:spChg>
        <pc:spChg chg="mod">
          <ac:chgData name="Smith, Christopher" userId="55859027-47ff-4ec1-a263-656b30aeb6f0" providerId="ADAL" clId="{5E36938C-3891-4D89-B6ED-4142800CEC45}" dt="2022-01-12T21:23:03.133" v="306" actId="164"/>
          <ac:spMkLst>
            <pc:docMk/>
            <pc:sldMk cId="1762476005" sldId="256"/>
            <ac:spMk id="9" creationId="{47CA1438-98B0-43E6-9C32-EF3AA7E865E8}"/>
          </ac:spMkLst>
        </pc:spChg>
        <pc:spChg chg="mod">
          <ac:chgData name="Smith, Christopher" userId="55859027-47ff-4ec1-a263-656b30aeb6f0" providerId="ADAL" clId="{5E36938C-3891-4D89-B6ED-4142800CEC45}" dt="2022-01-12T21:23:03.133" v="306" actId="164"/>
          <ac:spMkLst>
            <pc:docMk/>
            <pc:sldMk cId="1762476005" sldId="256"/>
            <ac:spMk id="11" creationId="{21D32418-E8A2-45EB-A66A-3987E04EC8C1}"/>
          </ac:spMkLst>
        </pc:spChg>
        <pc:spChg chg="mod">
          <ac:chgData name="Smith, Christopher" userId="55859027-47ff-4ec1-a263-656b30aeb6f0" providerId="ADAL" clId="{5E36938C-3891-4D89-B6ED-4142800CEC45}" dt="2022-01-12T21:23:03.133" v="306" actId="164"/>
          <ac:spMkLst>
            <pc:docMk/>
            <pc:sldMk cId="1762476005" sldId="256"/>
            <ac:spMk id="12" creationId="{F9C3E706-A2D7-4BBA-9532-741100F5D172}"/>
          </ac:spMkLst>
        </pc:spChg>
        <pc:spChg chg="mod">
          <ac:chgData name="Smith, Christopher" userId="55859027-47ff-4ec1-a263-656b30aeb6f0" providerId="ADAL" clId="{5E36938C-3891-4D89-B6ED-4142800CEC45}" dt="2022-01-12T21:23:03.133" v="306" actId="164"/>
          <ac:spMkLst>
            <pc:docMk/>
            <pc:sldMk cId="1762476005" sldId="256"/>
            <ac:spMk id="13" creationId="{87064B75-0EA5-4265-8FE6-61A7B48F2CF3}"/>
          </ac:spMkLst>
        </pc:spChg>
        <pc:spChg chg="mod">
          <ac:chgData name="Smith, Christopher" userId="55859027-47ff-4ec1-a263-656b30aeb6f0" providerId="ADAL" clId="{5E36938C-3891-4D89-B6ED-4142800CEC45}" dt="2022-01-12T21:23:03.133" v="306" actId="164"/>
          <ac:spMkLst>
            <pc:docMk/>
            <pc:sldMk cId="1762476005" sldId="256"/>
            <ac:spMk id="14" creationId="{93DB3B55-46C6-4D98-9C81-755594B75BCD}"/>
          </ac:spMkLst>
        </pc:spChg>
        <pc:spChg chg="mod">
          <ac:chgData name="Smith, Christopher" userId="55859027-47ff-4ec1-a263-656b30aeb6f0" providerId="ADAL" clId="{5E36938C-3891-4D89-B6ED-4142800CEC45}" dt="2022-01-12T21:23:03.133" v="306" actId="164"/>
          <ac:spMkLst>
            <pc:docMk/>
            <pc:sldMk cId="1762476005" sldId="256"/>
            <ac:spMk id="15" creationId="{30B08AA7-EBAC-46C6-B9E4-0B04FF8E191E}"/>
          </ac:spMkLst>
        </pc:spChg>
        <pc:spChg chg="add mod">
          <ac:chgData name="Smith, Christopher" userId="55859027-47ff-4ec1-a263-656b30aeb6f0" providerId="ADAL" clId="{5E36938C-3891-4D89-B6ED-4142800CEC45}" dt="2022-01-12T21:23:03.133" v="306" actId="164"/>
          <ac:spMkLst>
            <pc:docMk/>
            <pc:sldMk cId="1762476005" sldId="256"/>
            <ac:spMk id="16" creationId="{0BE3F1BD-259E-46E7-99B0-D55DD9E21A9F}"/>
          </ac:spMkLst>
        </pc:spChg>
        <pc:spChg chg="add mod">
          <ac:chgData name="Smith, Christopher" userId="55859027-47ff-4ec1-a263-656b30aeb6f0" providerId="ADAL" clId="{5E36938C-3891-4D89-B6ED-4142800CEC45}" dt="2022-01-12T21:23:03.133" v="306" actId="164"/>
          <ac:spMkLst>
            <pc:docMk/>
            <pc:sldMk cId="1762476005" sldId="256"/>
            <ac:spMk id="17" creationId="{4D4F2F63-A686-43E4-828E-140C63264BB5}"/>
          </ac:spMkLst>
        </pc:spChg>
        <pc:spChg chg="add mod">
          <ac:chgData name="Smith, Christopher" userId="55859027-47ff-4ec1-a263-656b30aeb6f0" providerId="ADAL" clId="{5E36938C-3891-4D89-B6ED-4142800CEC45}" dt="2022-01-12T21:23:03.133" v="306" actId="164"/>
          <ac:spMkLst>
            <pc:docMk/>
            <pc:sldMk cId="1762476005" sldId="256"/>
            <ac:spMk id="18" creationId="{3ABA8C02-E48C-4EE0-B86F-FA6417B4F525}"/>
          </ac:spMkLst>
        </pc:spChg>
        <pc:grpChg chg="add mod">
          <ac:chgData name="Smith, Christopher" userId="55859027-47ff-4ec1-a263-656b30aeb6f0" providerId="ADAL" clId="{5E36938C-3891-4D89-B6ED-4142800CEC45}" dt="2022-01-12T21:23:03.133" v="306" actId="164"/>
          <ac:grpSpMkLst>
            <pc:docMk/>
            <pc:sldMk cId="1762476005" sldId="256"/>
            <ac:grpSpMk id="2" creationId="{AE9D3B9B-F1AA-47B0-B173-70912ACBECBC}"/>
          </ac:grpSpMkLst>
        </pc:grpChg>
      </pc:sldChg>
      <pc:sldChg chg="add">
        <pc:chgData name="Smith, Christopher" userId="55859027-47ff-4ec1-a263-656b30aeb6f0" providerId="ADAL" clId="{5E36938C-3891-4D89-B6ED-4142800CEC45}" dt="2022-01-12T20:03:00.867" v="298"/>
        <pc:sldMkLst>
          <pc:docMk/>
          <pc:sldMk cId="2395351584" sldId="2050095343"/>
        </pc:sldMkLst>
      </pc:sldChg>
      <pc:sldChg chg="addSp delSp modSp add mod">
        <pc:chgData name="Smith, Christopher" userId="55859027-47ff-4ec1-a263-656b30aeb6f0" providerId="ADAL" clId="{5E36938C-3891-4D89-B6ED-4142800CEC45}" dt="2022-04-19T14:13:03.083" v="461" actId="164"/>
        <pc:sldMkLst>
          <pc:docMk/>
          <pc:sldMk cId="4210393776" sldId="2050095344"/>
        </pc:sldMkLst>
        <pc:spChg chg="mod topLvl">
          <ac:chgData name="Smith, Christopher" userId="55859027-47ff-4ec1-a263-656b30aeb6f0" providerId="ADAL" clId="{5E36938C-3891-4D89-B6ED-4142800CEC45}" dt="2022-04-19T14:13:03.083" v="461" actId="164"/>
          <ac:spMkLst>
            <pc:docMk/>
            <pc:sldMk cId="4210393776" sldId="2050095344"/>
            <ac:spMk id="4" creationId="{E0FDE9BD-8536-4FC6-9D08-3A72341F318A}"/>
          </ac:spMkLst>
        </pc:spChg>
        <pc:spChg chg="add del mod topLvl">
          <ac:chgData name="Smith, Christopher" userId="55859027-47ff-4ec1-a263-656b30aeb6f0" providerId="ADAL" clId="{5E36938C-3891-4D89-B6ED-4142800CEC45}" dt="2022-04-19T14:12:17.734" v="429" actId="478"/>
          <ac:spMkLst>
            <pc:docMk/>
            <pc:sldMk cId="4210393776" sldId="2050095344"/>
            <ac:spMk id="5" creationId="{8B961061-1EC5-4F11-86A1-0FEF2D84656B}"/>
          </ac:spMkLst>
        </pc:spChg>
        <pc:spChg chg="del mod topLvl">
          <ac:chgData name="Smith, Christopher" userId="55859027-47ff-4ec1-a263-656b30aeb6f0" providerId="ADAL" clId="{5E36938C-3891-4D89-B6ED-4142800CEC45}" dt="2022-04-19T14:12:26.088" v="431" actId="478"/>
          <ac:spMkLst>
            <pc:docMk/>
            <pc:sldMk cId="4210393776" sldId="2050095344"/>
            <ac:spMk id="6" creationId="{51C6A3B1-91DF-4B4E-A8C1-767EB69D90F7}"/>
          </ac:spMkLst>
        </pc:spChg>
        <pc:spChg chg="del mod topLvl">
          <ac:chgData name="Smith, Christopher" userId="55859027-47ff-4ec1-a263-656b30aeb6f0" providerId="ADAL" clId="{5E36938C-3891-4D89-B6ED-4142800CEC45}" dt="2022-04-19T14:11:52.087" v="397" actId="478"/>
          <ac:spMkLst>
            <pc:docMk/>
            <pc:sldMk cId="4210393776" sldId="2050095344"/>
            <ac:spMk id="8" creationId="{9ED915F9-6D9A-42E1-9A5F-86BE7CBCE5AE}"/>
          </ac:spMkLst>
        </pc:spChg>
        <pc:spChg chg="mod topLvl">
          <ac:chgData name="Smith, Christopher" userId="55859027-47ff-4ec1-a263-656b30aeb6f0" providerId="ADAL" clId="{5E36938C-3891-4D89-B6ED-4142800CEC45}" dt="2022-04-19T14:13:03.083" v="461" actId="164"/>
          <ac:spMkLst>
            <pc:docMk/>
            <pc:sldMk cId="4210393776" sldId="2050095344"/>
            <ac:spMk id="9" creationId="{47CA1438-98B0-43E6-9C32-EF3AA7E865E8}"/>
          </ac:spMkLst>
        </pc:spChg>
        <pc:spChg chg="del mod topLvl">
          <ac:chgData name="Smith, Christopher" userId="55859027-47ff-4ec1-a263-656b30aeb6f0" providerId="ADAL" clId="{5E36938C-3891-4D89-B6ED-4142800CEC45}" dt="2022-04-19T14:11:52.087" v="397" actId="478"/>
          <ac:spMkLst>
            <pc:docMk/>
            <pc:sldMk cId="4210393776" sldId="2050095344"/>
            <ac:spMk id="11" creationId="{21D32418-E8A2-45EB-A66A-3987E04EC8C1}"/>
          </ac:spMkLst>
        </pc:spChg>
        <pc:spChg chg="del mod topLvl">
          <ac:chgData name="Smith, Christopher" userId="55859027-47ff-4ec1-a263-656b30aeb6f0" providerId="ADAL" clId="{5E36938C-3891-4D89-B6ED-4142800CEC45}" dt="2022-04-19T14:12:26.088" v="431" actId="478"/>
          <ac:spMkLst>
            <pc:docMk/>
            <pc:sldMk cId="4210393776" sldId="2050095344"/>
            <ac:spMk id="12" creationId="{F9C3E706-A2D7-4BBA-9532-741100F5D172}"/>
          </ac:spMkLst>
        </pc:spChg>
        <pc:spChg chg="mod topLvl">
          <ac:chgData name="Smith, Christopher" userId="55859027-47ff-4ec1-a263-656b30aeb6f0" providerId="ADAL" clId="{5E36938C-3891-4D89-B6ED-4142800CEC45}" dt="2022-04-19T14:13:03.083" v="461" actId="164"/>
          <ac:spMkLst>
            <pc:docMk/>
            <pc:sldMk cId="4210393776" sldId="2050095344"/>
            <ac:spMk id="13" creationId="{87064B75-0EA5-4265-8FE6-61A7B48F2CF3}"/>
          </ac:spMkLst>
        </pc:spChg>
        <pc:spChg chg="mod topLvl">
          <ac:chgData name="Smith, Christopher" userId="55859027-47ff-4ec1-a263-656b30aeb6f0" providerId="ADAL" clId="{5E36938C-3891-4D89-B6ED-4142800CEC45}" dt="2022-04-19T14:13:03.083" v="461" actId="164"/>
          <ac:spMkLst>
            <pc:docMk/>
            <pc:sldMk cId="4210393776" sldId="2050095344"/>
            <ac:spMk id="14" creationId="{93DB3B55-46C6-4D98-9C81-755594B75BCD}"/>
          </ac:spMkLst>
        </pc:spChg>
        <pc:spChg chg="add del mod topLvl">
          <ac:chgData name="Smith, Christopher" userId="55859027-47ff-4ec1-a263-656b30aeb6f0" providerId="ADAL" clId="{5E36938C-3891-4D89-B6ED-4142800CEC45}" dt="2022-04-19T14:12:17.734" v="429" actId="478"/>
          <ac:spMkLst>
            <pc:docMk/>
            <pc:sldMk cId="4210393776" sldId="2050095344"/>
            <ac:spMk id="15" creationId="{30B08AA7-EBAC-46C6-B9E4-0B04FF8E191E}"/>
          </ac:spMkLst>
        </pc:spChg>
        <pc:spChg chg="mod topLvl">
          <ac:chgData name="Smith, Christopher" userId="55859027-47ff-4ec1-a263-656b30aeb6f0" providerId="ADAL" clId="{5E36938C-3891-4D89-B6ED-4142800CEC45}" dt="2022-04-19T14:13:03.083" v="461" actId="164"/>
          <ac:spMkLst>
            <pc:docMk/>
            <pc:sldMk cId="4210393776" sldId="2050095344"/>
            <ac:spMk id="16" creationId="{0BE3F1BD-259E-46E7-99B0-D55DD9E21A9F}"/>
          </ac:spMkLst>
        </pc:spChg>
        <pc:spChg chg="del mod topLvl">
          <ac:chgData name="Smith, Christopher" userId="55859027-47ff-4ec1-a263-656b30aeb6f0" providerId="ADAL" clId="{5E36938C-3891-4D89-B6ED-4142800CEC45}" dt="2022-04-19T14:12:01.032" v="398" actId="478"/>
          <ac:spMkLst>
            <pc:docMk/>
            <pc:sldMk cId="4210393776" sldId="2050095344"/>
            <ac:spMk id="17" creationId="{4D4F2F63-A686-43E4-828E-140C63264BB5}"/>
          </ac:spMkLst>
        </pc:spChg>
        <pc:spChg chg="mod topLvl">
          <ac:chgData name="Smith, Christopher" userId="55859027-47ff-4ec1-a263-656b30aeb6f0" providerId="ADAL" clId="{5E36938C-3891-4D89-B6ED-4142800CEC45}" dt="2022-04-19T14:13:03.083" v="461" actId="164"/>
          <ac:spMkLst>
            <pc:docMk/>
            <pc:sldMk cId="4210393776" sldId="2050095344"/>
            <ac:spMk id="18" creationId="{3ABA8C02-E48C-4EE0-B86F-FA6417B4F525}"/>
          </ac:spMkLst>
        </pc:spChg>
        <pc:grpChg chg="del">
          <ac:chgData name="Smith, Christopher" userId="55859027-47ff-4ec1-a263-656b30aeb6f0" providerId="ADAL" clId="{5E36938C-3891-4D89-B6ED-4142800CEC45}" dt="2022-04-19T14:11:46.875" v="396" actId="165"/>
          <ac:grpSpMkLst>
            <pc:docMk/>
            <pc:sldMk cId="4210393776" sldId="2050095344"/>
            <ac:grpSpMk id="2" creationId="{AE9D3B9B-F1AA-47B0-B173-70912ACBECBC}"/>
          </ac:grpSpMkLst>
        </pc:grpChg>
        <pc:grpChg chg="add mod">
          <ac:chgData name="Smith, Christopher" userId="55859027-47ff-4ec1-a263-656b30aeb6f0" providerId="ADAL" clId="{5E36938C-3891-4D89-B6ED-4142800CEC45}" dt="2022-04-19T14:13:03.083" v="461" actId="164"/>
          <ac:grpSpMkLst>
            <pc:docMk/>
            <pc:sldMk cId="4210393776" sldId="2050095344"/>
            <ac:grpSpMk id="3" creationId="{E2303960-CC37-44CD-BDED-8803C1DD04CD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FD9A-DF3C-42AC-90E9-5079F7054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5245D-EB66-4ACD-886E-13945DB74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F43A-180D-467F-AF4F-2E776EC3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F802-C4C2-4023-A0C4-D5CAE7B27D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35B1E-2B8A-4CCF-B0D5-3A28919E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C3DD5-4A18-4396-82B8-BE4D78A2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5ED0-A3DA-4096-BF79-48EECC2A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0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4A3B7-52CF-4437-A4FC-CD794361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E0EC8-1797-46EA-8310-8DE0CB02D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2345A-D06E-4EC4-8662-78B2B2A1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F802-C4C2-4023-A0C4-D5CAE7B27D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681F1-9720-4AA1-870C-CCFBDB06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097E4-DC29-4C3A-9ACF-47E96EF8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5ED0-A3DA-4096-BF79-48EECC2A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4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E4B02-1179-4EA8-883A-7C9A0DC50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55F25-8C77-4EFD-BF11-A84947BD1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C008-40FA-4DBE-998A-FADE10F6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F802-C4C2-4023-A0C4-D5CAE7B27D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B72D4-5C19-4664-BE2B-3681FFEB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CCC1-3DAB-4F7B-ABC0-27D68466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5ED0-A3DA-4096-BF79-48EECC2A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16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_Subtitle_ligh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620253" y="1192988"/>
            <a:ext cx="10959623" cy="227755"/>
          </a:xfrm>
        </p:spPr>
        <p:txBody>
          <a:bodyPr tIns="0"/>
          <a:lstStyle>
            <a:lvl1pPr marL="0" indent="0">
              <a:buNone/>
              <a:defRPr lang="en-US" sz="1467" kern="1200" spc="0" baseline="0" dirty="0">
                <a:solidFill>
                  <a:schemeClr val="accent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30705" indent="0">
              <a:buNone/>
              <a:defRPr/>
            </a:lvl2pPr>
            <a:lvl3pPr marL="431777" indent="0">
              <a:buNone/>
              <a:defRPr/>
            </a:lvl3pPr>
            <a:lvl4pPr marL="609568" indent="0">
              <a:buNone/>
              <a:defRPr/>
            </a:lvl4pPr>
            <a:lvl5pPr marL="791592" indent="0">
              <a:buNone/>
              <a:defRPr/>
            </a:lvl5pPr>
          </a:lstStyle>
          <a:p>
            <a:pPr marL="0" lvl="0" indent="0" algn="l" defTabSz="1219135" rtl="0" eaLnBrk="1" latinLnBrk="0" hangingPunct="1">
              <a:lnSpc>
                <a:spcPct val="90000"/>
              </a:lnSpc>
              <a:spcBef>
                <a:spcPts val="16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620184" y="584202"/>
            <a:ext cx="10962216" cy="491067"/>
          </a:xfrm>
        </p:spPr>
        <p:txBody>
          <a:bodyPr tIns="0" bIns="0"/>
          <a:lstStyle>
            <a:lvl1pPr marL="0" indent="0">
              <a:spcBef>
                <a:spcPts val="0"/>
              </a:spcBef>
              <a:buNone/>
              <a:defRPr sz="3200" b="1" spc="-93" baseline="0">
                <a:solidFill>
                  <a:schemeClr val="accent3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/>
              <a:t>Insert slide title here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622304" y="6155766"/>
            <a:ext cx="2430780" cy="124010"/>
          </a:xfrm>
        </p:spPr>
        <p:txBody>
          <a:bodyPr tIns="0" bIns="0" anchor="b"/>
          <a:lstStyle>
            <a:lvl1pPr marL="0" indent="0">
              <a:buNone/>
              <a:defRPr sz="8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Optional small text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58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6A09C-3D53-411E-BE9B-4ECB5F41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9A3DE-5763-4F39-BE3C-4558CFE15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8E90F-92ED-40DE-97D2-867B0B8B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F802-C4C2-4023-A0C4-D5CAE7B27D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FE2A-A52F-4BB4-B4F4-E8BE2B59C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6DB0F-22CC-441E-9620-3DC7AB61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5ED0-A3DA-4096-BF79-48EECC2A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2AD03-87C7-4EED-AD4B-2630244C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47AF2-F30B-4537-9B53-748D70620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A8DE-542C-4708-B25B-033A4DE3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F802-C4C2-4023-A0C4-D5CAE7B27D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F276-15E5-4A1A-9224-A802E662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253C3-3E1B-4FEE-BFD6-782291FA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5ED0-A3DA-4096-BF79-48EECC2A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6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717C3-2D52-4E9F-B387-7E029A411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90FE4-718A-4BDF-895F-C8276B30A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FFDD-86FF-4586-9371-11242DD91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F524E-B06B-455E-8B19-8449D6674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F802-C4C2-4023-A0C4-D5CAE7B27D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724DE-BF1B-4C3F-87BE-AA544669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8EFC-4357-4372-9C87-A46AFDDF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5ED0-A3DA-4096-BF79-48EECC2A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A406A-9CB7-456F-9848-82574B4E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EC300-F886-4C10-8CBA-C40E6DA88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AA3924-5BA7-4CC9-BBA3-AD97EF505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7FCD0-0C7B-446F-AA60-EA8273CCD3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84858-8D58-4D40-9622-52FA0A4E3B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8F7F6-61B3-4AC3-8374-0C5449309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F802-C4C2-4023-A0C4-D5CAE7B27D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AAB9B-19FD-4DAB-A25F-93C86B00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FBA6D-513B-41A6-A3D8-F6089A8B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5ED0-A3DA-4096-BF79-48EECC2A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0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297E2-8F17-42A8-A782-61085E94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0FDC9-D9F9-466C-AD6B-452FB570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F802-C4C2-4023-A0C4-D5CAE7B27D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3411-B1D1-4774-82C0-BD178A803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AAEAF-F026-4D92-9B18-F29274CF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5ED0-A3DA-4096-BF79-48EECC2A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FC64F-380F-403D-AD9E-3F95BBD4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F802-C4C2-4023-A0C4-D5CAE7B27D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DCB34-8A93-4983-8B2E-E2E05C7F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A310F-DCA4-4CC5-9A95-5638B4AB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5ED0-A3DA-4096-BF79-48EECC2A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0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5842C-8EC4-410A-A759-80CBE9D93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B1D1-E8A0-412D-BD98-305A2E072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A8F90-1FE0-4F51-9DF3-11EE837F7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0D443-1220-48F9-B625-98F950E75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F802-C4C2-4023-A0C4-D5CAE7B27D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F0F37-62E4-4F7B-A762-AA7AE4CB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1D139-673C-4606-8065-89F4E69F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5ED0-A3DA-4096-BF79-48EECC2A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C296-A491-431B-A796-7FD89D78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5BE0D-83AE-4C85-B67D-AE4A92BA9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4A1E0-497B-4F91-A8CE-1AB080BAC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1AC4C-FCC2-455C-916B-31602269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8F802-C4C2-4023-A0C4-D5CAE7B27D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618D4-9565-4F07-814C-A034D053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3234B-0530-47C3-98D6-3C7379B9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B5ED0-A3DA-4096-BF79-48EECC2A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214FD-96C8-4F79-9E8A-B26CC02E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D89DE-3671-439E-BF4D-972B96176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4A979-F939-482A-AD32-DF866674A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8F802-C4C2-4023-A0C4-D5CAE7B27D4A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146AD-5789-4760-88E8-7BA614D9F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29453-088E-4CCE-AC1B-D91DA238E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B5ED0-A3DA-4096-BF79-48EECC2A14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9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9D3B9B-F1AA-47B0-B173-70912ACBECBC}"/>
              </a:ext>
            </a:extLst>
          </p:cNvPr>
          <p:cNvGrpSpPr/>
          <p:nvPr/>
        </p:nvGrpSpPr>
        <p:grpSpPr>
          <a:xfrm>
            <a:off x="2864297" y="875151"/>
            <a:ext cx="6764690" cy="4460215"/>
            <a:chOff x="2864297" y="875151"/>
            <a:chExt cx="6764690" cy="446021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0FDE9BD-8536-4FC6-9D08-3A72341F318A}"/>
                </a:ext>
              </a:extLst>
            </p:cNvPr>
            <p:cNvSpPr/>
            <p:nvPr/>
          </p:nvSpPr>
          <p:spPr>
            <a:xfrm>
              <a:off x="2864297" y="875151"/>
              <a:ext cx="2138901" cy="685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Cook County Department of Public Health (CCDPH)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B961061-1EC5-4F11-86A1-0FEF2D84656B}"/>
                </a:ext>
              </a:extLst>
            </p:cNvPr>
            <p:cNvSpPr/>
            <p:nvPr/>
          </p:nvSpPr>
          <p:spPr>
            <a:xfrm>
              <a:off x="5177191" y="875151"/>
              <a:ext cx="2138901" cy="685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University of Illinois, Chicago (UIC)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1C6A3B1-91DF-4B4E-A8C1-767EB69D90F7}"/>
                </a:ext>
              </a:extLst>
            </p:cNvPr>
            <p:cNvSpPr/>
            <p:nvPr/>
          </p:nvSpPr>
          <p:spPr>
            <a:xfrm>
              <a:off x="7490086" y="875151"/>
              <a:ext cx="2138901" cy="685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RTI International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ED915F9-6D9A-42E1-9A5F-86BE7CBCE5AE}"/>
                </a:ext>
              </a:extLst>
            </p:cNvPr>
            <p:cNvSpPr/>
            <p:nvPr/>
          </p:nvSpPr>
          <p:spPr>
            <a:xfrm>
              <a:off x="5177192" y="3179509"/>
              <a:ext cx="2138901" cy="6858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City of Chicago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CA1438-98B0-43E6-9C32-EF3AA7E865E8}"/>
                </a:ext>
              </a:extLst>
            </p:cNvPr>
            <p:cNvSpPr/>
            <p:nvPr/>
          </p:nvSpPr>
          <p:spPr>
            <a:xfrm>
              <a:off x="2864298" y="1654713"/>
              <a:ext cx="2138901" cy="139304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Epidemiology Unit</a:t>
              </a:r>
            </a:p>
            <a:p>
              <a:pPr algn="ctr"/>
              <a:endParaRPr lang="en-US" sz="1200" b="1" dirty="0">
                <a:solidFill>
                  <a:srgbClr val="4472C4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4472C4"/>
                  </a:solidFill>
                </a:rPr>
                <a:t>Alfreda Holloway-Beth (Director)</a:t>
              </a:r>
            </a:p>
            <a:p>
              <a:pPr algn="ctr"/>
              <a:r>
                <a:rPr lang="en-US" sz="1000" dirty="0">
                  <a:solidFill>
                    <a:srgbClr val="4472C4"/>
                  </a:solidFill>
                </a:rPr>
                <a:t>Kyla Quigley (CSTE Fellow)</a:t>
              </a:r>
            </a:p>
            <a:p>
              <a:pPr algn="ctr"/>
              <a:r>
                <a:rPr lang="en-US" sz="1000" dirty="0">
                  <a:solidFill>
                    <a:srgbClr val="4472C4"/>
                  </a:solidFill>
                </a:rPr>
                <a:t>Nhan Nguyen (Epidemiologist)</a:t>
              </a:r>
            </a:p>
            <a:p>
              <a:pPr algn="ctr"/>
              <a:r>
                <a:rPr lang="en-US" sz="1000" dirty="0">
                  <a:solidFill>
                    <a:srgbClr val="4472C4"/>
                  </a:solidFill>
                </a:rPr>
                <a:t>C. Scott Smith (Epidemiologist)</a:t>
              </a:r>
            </a:p>
            <a:p>
              <a:pPr algn="ctr"/>
              <a:endParaRPr lang="en-US" sz="1000" dirty="0">
                <a:solidFill>
                  <a:srgbClr val="4472C4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1D32418-E8A2-45EB-A66A-3987E04EC8C1}"/>
                </a:ext>
              </a:extLst>
            </p:cNvPr>
            <p:cNvSpPr/>
            <p:nvPr/>
          </p:nvSpPr>
          <p:spPr>
            <a:xfrm>
              <a:off x="5177192" y="3997064"/>
              <a:ext cx="2138901" cy="1338302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Chicago Department of Public Health (CDPH)</a:t>
              </a:r>
            </a:p>
            <a:p>
              <a:pPr algn="ctr"/>
              <a:endPara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Nikhil </a:t>
              </a:r>
              <a:r>
                <a:rPr lang="en-US" sz="1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Prachand</a:t>
              </a:r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(Director of Epi)</a:t>
              </a:r>
            </a:p>
            <a:p>
              <a:pPr algn="ctr"/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Margarita Reina (Epidemiologist)</a:t>
              </a:r>
            </a:p>
            <a:p>
              <a:pPr algn="ctr"/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Kingsley Weaver (Epidemiologist)</a:t>
              </a:r>
            </a:p>
            <a:p>
              <a:pPr algn="ctr"/>
              <a:endParaRPr lang="en-US" sz="1000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9C3E706-A2D7-4BBA-9532-741100F5D172}"/>
                </a:ext>
              </a:extLst>
            </p:cNvPr>
            <p:cNvSpPr/>
            <p:nvPr/>
          </p:nvSpPr>
          <p:spPr>
            <a:xfrm>
              <a:off x="7490086" y="1692706"/>
              <a:ext cx="2138901" cy="1355048"/>
            </a:xfrm>
            <a:prstGeom prst="roundRect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rgbClr val="ED7D31"/>
                  </a:solidFill>
                </a:rPr>
                <a:t>Division for Statistical and Data Sciences</a:t>
              </a:r>
              <a:br>
                <a:rPr lang="en-US" sz="1200" b="1" dirty="0">
                  <a:solidFill>
                    <a:srgbClr val="ED7D31"/>
                  </a:solidFill>
                </a:rPr>
              </a:br>
              <a:r>
                <a:rPr lang="en-US" sz="1000" dirty="0">
                  <a:solidFill>
                    <a:srgbClr val="ED7D31"/>
                  </a:solidFill>
                </a:rPr>
                <a:t>Naomi </a:t>
              </a:r>
              <a:r>
                <a:rPr lang="en-US" sz="1000" dirty="0" err="1">
                  <a:solidFill>
                    <a:srgbClr val="ED7D31"/>
                  </a:solidFill>
                </a:rPr>
                <a:t>Freedner</a:t>
              </a:r>
              <a:r>
                <a:rPr lang="en-US" sz="1000" dirty="0">
                  <a:solidFill>
                    <a:srgbClr val="ED7D31"/>
                  </a:solidFill>
                </a:rPr>
                <a:t> (Project Manager)</a:t>
              </a:r>
            </a:p>
            <a:p>
              <a:pPr algn="ctr"/>
              <a:r>
                <a:rPr lang="en-US" sz="1000" dirty="0">
                  <a:solidFill>
                    <a:srgbClr val="ED7D31"/>
                  </a:solidFill>
                </a:rPr>
                <a:t>Nicole Lee (Asst Project Manager)</a:t>
              </a:r>
            </a:p>
            <a:p>
              <a:pPr algn="ctr"/>
              <a:r>
                <a:rPr lang="en-US" sz="1000" dirty="0">
                  <a:solidFill>
                    <a:srgbClr val="ED7D31"/>
                  </a:solidFill>
                </a:rPr>
                <a:t>Dain Palmer </a:t>
              </a:r>
              <a:r>
                <a:rPr lang="en-US" sz="1000">
                  <a:solidFill>
                    <a:srgbClr val="ED7D31"/>
                  </a:solidFill>
                </a:rPr>
                <a:t>(Statistician)</a:t>
              </a:r>
              <a:endParaRPr lang="en-US" sz="1000" dirty="0">
                <a:solidFill>
                  <a:srgbClr val="ED7D31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ED7D31"/>
                  </a:solidFill>
                </a:rPr>
                <a:t>Taylor Lewis (Statistician)</a:t>
              </a:r>
            </a:p>
            <a:p>
              <a:pPr algn="ctr"/>
              <a:r>
                <a:rPr lang="en-US" sz="1000" dirty="0">
                  <a:solidFill>
                    <a:srgbClr val="ED7D31"/>
                  </a:solidFill>
                </a:rPr>
                <a:t>Joseph McMichael (Statistician)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7064B75-0EA5-4265-8FE6-61A7B48F2CF3}"/>
                </a:ext>
              </a:extLst>
            </p:cNvPr>
            <p:cNvSpPr/>
            <p:nvPr/>
          </p:nvSpPr>
          <p:spPr>
            <a:xfrm>
              <a:off x="7490086" y="3179509"/>
              <a:ext cx="2138901" cy="685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Metopio</a:t>
              </a:r>
              <a:endParaRPr lang="en-US" sz="14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3DB3B55-46C6-4D98-9C81-755594B75BCD}"/>
                </a:ext>
              </a:extLst>
            </p:cNvPr>
            <p:cNvSpPr/>
            <p:nvPr/>
          </p:nvSpPr>
          <p:spPr>
            <a:xfrm>
              <a:off x="7490086" y="3997064"/>
              <a:ext cx="2138901" cy="1338302"/>
            </a:xfrm>
            <a:prstGeom prst="roundRect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ED7D31"/>
                  </a:solidFill>
                </a:rPr>
                <a:t>Jonathan Giuffrida (CTO)</a:t>
              </a:r>
            </a:p>
            <a:p>
              <a:pPr algn="ctr"/>
              <a:r>
                <a:rPr lang="en-US" sz="1000" dirty="0">
                  <a:solidFill>
                    <a:srgbClr val="ED7D31"/>
                  </a:solidFill>
                </a:rPr>
                <a:t>Will Snyder (CEO)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0B08AA7-EBAC-46C6-B9E4-0B04FF8E191E}"/>
                </a:ext>
              </a:extLst>
            </p:cNvPr>
            <p:cNvSpPr/>
            <p:nvPr/>
          </p:nvSpPr>
          <p:spPr>
            <a:xfrm>
              <a:off x="5177191" y="1654712"/>
              <a:ext cx="2138901" cy="1393041"/>
            </a:xfrm>
            <a:prstGeom prst="roundRect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School of Public Health</a:t>
              </a:r>
            </a:p>
            <a:p>
              <a:pPr algn="ctr"/>
              <a:endPara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Wayne Giles (Dean)</a:t>
              </a:r>
            </a:p>
            <a:p>
              <a:pPr algn="ctr"/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Sage Kim (Professor)</a:t>
              </a:r>
            </a:p>
            <a:p>
              <a:pPr algn="ctr"/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Sanjib </a:t>
              </a:r>
              <a:r>
                <a:rPr lang="en-US" sz="1000" dirty="0" err="1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Basu</a:t>
              </a:r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 (Professor)</a:t>
              </a:r>
            </a:p>
            <a:p>
              <a:pPr algn="ctr"/>
              <a:r>
                <a:rPr lang="en-US" sz="1000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(Intern?)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BE3F1BD-259E-46E7-99B0-D55DD9E21A9F}"/>
                </a:ext>
              </a:extLst>
            </p:cNvPr>
            <p:cNvSpPr/>
            <p:nvPr/>
          </p:nvSpPr>
          <p:spPr>
            <a:xfrm>
              <a:off x="3044842" y="3560111"/>
              <a:ext cx="1704784" cy="3270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Lead agency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D4F2F63-A686-43E4-828E-140C63264BB5}"/>
                </a:ext>
              </a:extLst>
            </p:cNvPr>
            <p:cNvSpPr/>
            <p:nvPr/>
          </p:nvSpPr>
          <p:spPr>
            <a:xfrm>
              <a:off x="3044841" y="4012993"/>
              <a:ext cx="1704784" cy="32705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Partners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BA8C02-E48C-4EE0-B86F-FA6417B4F525}"/>
                </a:ext>
              </a:extLst>
            </p:cNvPr>
            <p:cNvSpPr/>
            <p:nvPr/>
          </p:nvSpPr>
          <p:spPr>
            <a:xfrm>
              <a:off x="3033614" y="4465875"/>
              <a:ext cx="1704784" cy="3270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Contractors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247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303960-CC37-44CD-BDED-8803C1DD04CD}"/>
              </a:ext>
            </a:extLst>
          </p:cNvPr>
          <p:cNvGrpSpPr/>
          <p:nvPr/>
        </p:nvGrpSpPr>
        <p:grpSpPr>
          <a:xfrm>
            <a:off x="2864297" y="875151"/>
            <a:ext cx="6569089" cy="2172603"/>
            <a:chOff x="2864297" y="875151"/>
            <a:chExt cx="6569089" cy="217260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0FDE9BD-8536-4FC6-9D08-3A72341F318A}"/>
                </a:ext>
              </a:extLst>
            </p:cNvPr>
            <p:cNvSpPr/>
            <p:nvPr/>
          </p:nvSpPr>
          <p:spPr>
            <a:xfrm>
              <a:off x="2864297" y="875151"/>
              <a:ext cx="2138901" cy="685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Cook County Department of Public Health (CCDPH)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7CA1438-98B0-43E6-9C32-EF3AA7E865E8}"/>
                </a:ext>
              </a:extLst>
            </p:cNvPr>
            <p:cNvSpPr/>
            <p:nvPr/>
          </p:nvSpPr>
          <p:spPr>
            <a:xfrm>
              <a:off x="2864298" y="1654713"/>
              <a:ext cx="2138901" cy="1393041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rgbClr val="4472C4"/>
                  </a:solidFill>
                </a:rPr>
                <a:t>Epidemiology and CD Units</a:t>
              </a:r>
            </a:p>
            <a:p>
              <a:pPr algn="ctr"/>
              <a:endParaRPr lang="en-US" sz="1200" b="1" dirty="0">
                <a:solidFill>
                  <a:srgbClr val="4472C4"/>
                </a:solidFill>
              </a:endParaRPr>
            </a:p>
            <a:p>
              <a:pPr algn="ctr"/>
              <a:r>
                <a:rPr lang="en-US" sz="1000" dirty="0">
                  <a:solidFill>
                    <a:srgbClr val="4472C4"/>
                  </a:solidFill>
                </a:rPr>
                <a:t>Alfreda Holloway-Beth (Director)</a:t>
              </a:r>
            </a:p>
            <a:p>
              <a:pPr algn="ctr"/>
              <a:r>
                <a:rPr lang="en-US" sz="1000" dirty="0">
                  <a:solidFill>
                    <a:srgbClr val="4472C4"/>
                  </a:solidFill>
                </a:rPr>
                <a:t>C. Scott Smith (Epidemiologist)</a:t>
              </a:r>
            </a:p>
            <a:p>
              <a:pPr algn="ctr"/>
              <a:r>
                <a:rPr lang="en-US" sz="1000" dirty="0">
                  <a:solidFill>
                    <a:srgbClr val="4472C4"/>
                  </a:solidFill>
                </a:rPr>
                <a:t>Nhan Nguyen (Epidemiologist)</a:t>
              </a:r>
            </a:p>
            <a:p>
              <a:pPr algn="ctr"/>
              <a:r>
                <a:rPr lang="en-US" sz="1000" dirty="0">
                  <a:solidFill>
                    <a:srgbClr val="4472C4"/>
                  </a:solidFill>
                </a:rPr>
                <a:t>Rishi Kowalski (Epidemiologist)</a:t>
              </a:r>
            </a:p>
            <a:p>
              <a:pPr algn="ctr"/>
              <a:r>
                <a:rPr lang="en-US" sz="1000" dirty="0">
                  <a:solidFill>
                    <a:srgbClr val="4472C4"/>
                  </a:solidFill>
                </a:rPr>
                <a:t>Kelley Bemis (Epidemiologist)</a:t>
              </a:r>
            </a:p>
            <a:p>
              <a:pPr algn="ctr"/>
              <a:endParaRPr lang="en-US" sz="1000" dirty="0">
                <a:solidFill>
                  <a:srgbClr val="4472C4"/>
                </a:solidFill>
              </a:endParaRPr>
            </a:p>
            <a:p>
              <a:pPr algn="ctr"/>
              <a:endParaRPr lang="en-US" sz="1000" dirty="0">
                <a:solidFill>
                  <a:srgbClr val="4472C4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7064B75-0EA5-4265-8FE6-61A7B48F2CF3}"/>
                </a:ext>
              </a:extLst>
            </p:cNvPr>
            <p:cNvSpPr/>
            <p:nvPr/>
          </p:nvSpPr>
          <p:spPr>
            <a:xfrm>
              <a:off x="5138717" y="891897"/>
              <a:ext cx="2138901" cy="68580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Metopio</a:t>
              </a:r>
              <a:endParaRPr lang="en-US" sz="14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3DB3B55-46C6-4D98-9C81-755594B75BCD}"/>
                </a:ext>
              </a:extLst>
            </p:cNvPr>
            <p:cNvSpPr/>
            <p:nvPr/>
          </p:nvSpPr>
          <p:spPr>
            <a:xfrm>
              <a:off x="5138717" y="1709452"/>
              <a:ext cx="2138901" cy="1338302"/>
            </a:xfrm>
            <a:prstGeom prst="roundRect">
              <a:avLst/>
            </a:prstGeom>
            <a:ln>
              <a:solidFill>
                <a:srgbClr val="ED7D3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rgbClr val="ED7D31"/>
                  </a:solidFill>
                </a:rPr>
                <a:t>Will Snyder (CEO)</a:t>
              </a:r>
            </a:p>
            <a:p>
              <a:pPr algn="ctr"/>
              <a:r>
                <a:rPr lang="en-US" sz="1000" dirty="0">
                  <a:solidFill>
                    <a:srgbClr val="ED7D31"/>
                  </a:solidFill>
                </a:rPr>
                <a:t>Jonathan Giuffrida (CTO)</a:t>
              </a:r>
            </a:p>
            <a:p>
              <a:pPr algn="ctr"/>
              <a:r>
                <a:rPr lang="en-US" sz="1000" dirty="0">
                  <a:solidFill>
                    <a:srgbClr val="ED7D31"/>
                  </a:solidFill>
                </a:rPr>
                <a:t>(Others ?)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BE3F1BD-259E-46E7-99B0-D55DD9E21A9F}"/>
                </a:ext>
              </a:extLst>
            </p:cNvPr>
            <p:cNvSpPr/>
            <p:nvPr/>
          </p:nvSpPr>
          <p:spPr>
            <a:xfrm>
              <a:off x="7728602" y="2322933"/>
              <a:ext cx="1704784" cy="3270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Lead agency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BA8C02-E48C-4EE0-B86F-FA6417B4F525}"/>
                </a:ext>
              </a:extLst>
            </p:cNvPr>
            <p:cNvSpPr/>
            <p:nvPr/>
          </p:nvSpPr>
          <p:spPr>
            <a:xfrm>
              <a:off x="7717374" y="2720697"/>
              <a:ext cx="1704784" cy="327057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Contractor(s)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039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8DB0A-7207-4F58-8F1A-2CB5B10121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Roles and Responsibilities 1/2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024E52-9F22-4AFB-8876-05CC2A8ADBA5}"/>
              </a:ext>
            </a:extLst>
          </p:cNvPr>
          <p:cNvGraphicFramePr>
            <a:graphicFrameLocks noGrp="1"/>
          </p:cNvGraphicFramePr>
          <p:nvPr/>
        </p:nvGraphicFramePr>
        <p:xfrm>
          <a:off x="505731" y="1075269"/>
          <a:ext cx="11436351" cy="488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601">
                  <a:extLst>
                    <a:ext uri="{9D8B030D-6E8A-4147-A177-3AD203B41FA5}">
                      <a16:colId xmlns:a16="http://schemas.microsoft.com/office/drawing/2014/main" val="1509260450"/>
                    </a:ext>
                  </a:extLst>
                </a:gridCol>
                <a:gridCol w="2271284">
                  <a:extLst>
                    <a:ext uri="{9D8B030D-6E8A-4147-A177-3AD203B41FA5}">
                      <a16:colId xmlns:a16="http://schemas.microsoft.com/office/drawing/2014/main" val="2646519863"/>
                    </a:ext>
                  </a:extLst>
                </a:gridCol>
                <a:gridCol w="3393493">
                  <a:extLst>
                    <a:ext uri="{9D8B030D-6E8A-4147-A177-3AD203B41FA5}">
                      <a16:colId xmlns:a16="http://schemas.microsoft.com/office/drawing/2014/main" val="1226488425"/>
                    </a:ext>
                  </a:extLst>
                </a:gridCol>
                <a:gridCol w="2440728">
                  <a:extLst>
                    <a:ext uri="{9D8B030D-6E8A-4147-A177-3AD203B41FA5}">
                      <a16:colId xmlns:a16="http://schemas.microsoft.com/office/drawing/2014/main" val="1849112287"/>
                    </a:ext>
                  </a:extLst>
                </a:gridCol>
                <a:gridCol w="2814245">
                  <a:extLst>
                    <a:ext uri="{9D8B030D-6E8A-4147-A177-3AD203B41FA5}">
                      <a16:colId xmlns:a16="http://schemas.microsoft.com/office/drawing/2014/main" val="148461861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Responsible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489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Survey length</a:t>
                      </a:r>
                    </a:p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By January 15, 2022</a:t>
                      </a:r>
                      <a:endParaRPr lang="en-US" sz="1200" b="0" i="0" u="none" strike="noStrike" noProof="0" dirty="0"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Alfreda Holloway-Beth – CCDPH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 the number of questions and pages for the HSCS including any module surveys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89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Sample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Coordinate with Epi team to determine what geographies for SCC that will render a sample size for the total population and sub-jurisdictional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Taylor Lewis – RTI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Nhan Nguyen</a:t>
                      </a:r>
                      <a:r>
                        <a:rPr lang="en-US" sz="1200" dirty="0"/>
                        <a:t> – CCDPH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C. Scott Smith</a:t>
                      </a:r>
                      <a:r>
                        <a:rPr lang="en-US" sz="1200" dirty="0"/>
                        <a:t> – CCDPH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CCDPH will provide RTI with jurisdictional files to help with determining sample size. RTI will provide sample size by geographic granularity to help with estimated costs.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0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Sampling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Taylor Lewis – RTI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Participant incentive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035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Language 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3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Drop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41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59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Detailed project schedule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311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Management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7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 organization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2433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20C82B-2C6F-4D5F-A598-9E275E487682}"/>
              </a:ext>
            </a:extLst>
          </p:cNvPr>
          <p:cNvSpPr txBox="1"/>
          <p:nvPr/>
        </p:nvSpPr>
        <p:spPr>
          <a:xfrm>
            <a:off x="11249025" y="6273798"/>
            <a:ext cx="600075" cy="34607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spcBef>
                <a:spcPts val="750"/>
              </a:spcBef>
              <a:buClr>
                <a:schemeClr val="accent2"/>
              </a:buClr>
              <a:buSzPct val="100000"/>
            </a:pPr>
            <a:r>
              <a:rPr lang="en-US" sz="140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5B0A2C6-C26C-411F-927F-CD47C19FA6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6845" y="225217"/>
            <a:ext cx="11436351" cy="491067"/>
          </a:xfrm>
        </p:spPr>
        <p:txBody>
          <a:bodyPr vert="horz" wrap="square" lIns="0" tIns="0" rIns="0" bIns="0" rtlCol="0" anchor="t">
            <a:no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</a:rPr>
              <a:t>Roles and Responsibilities – </a:t>
            </a:r>
            <a:r>
              <a:rPr lang="en-US" dirty="0">
                <a:solidFill>
                  <a:schemeClr val="tx1"/>
                </a:solidFill>
              </a:rPr>
              <a:t>Healthy Cook County Survey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5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347</Words>
  <Application>Microsoft Office PowerPoint</Application>
  <PresentationFormat>Widescreen</PresentationFormat>
  <Paragraphs>83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Christopher</dc:creator>
  <cp:lastModifiedBy>Smith, Christopher</cp:lastModifiedBy>
  <cp:revision>2</cp:revision>
  <dcterms:created xsi:type="dcterms:W3CDTF">2021-11-23T16:40:15Z</dcterms:created>
  <dcterms:modified xsi:type="dcterms:W3CDTF">2022-04-19T14:13:03Z</dcterms:modified>
</cp:coreProperties>
</file>